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20" r:id="rId2"/>
    <p:sldMasterId id="2147483696" r:id="rId3"/>
    <p:sldMasterId id="2147483708" r:id="rId4"/>
  </p:sldMasterIdLst>
  <p:notesMasterIdLst>
    <p:notesMasterId r:id="rId13"/>
  </p:notesMasterIdLst>
  <p:sldIdLst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6BCA1E-C7C2-48EA-AB77-FB02F561B127}" v="10" dt="2023-12-14T02:36:22.7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9" autoAdjust="0"/>
    <p:restoredTop sz="86441" autoAdjust="0"/>
  </p:normalViewPr>
  <p:slideViewPr>
    <p:cSldViewPr>
      <p:cViewPr varScale="1">
        <p:scale>
          <a:sx n="95" d="100"/>
          <a:sy n="95" d="100"/>
        </p:scale>
        <p:origin x="166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ow Robertson" userId="44fd4d1e-45eb-459f-8c9b-9445a5bb0080" providerId="ADAL" clId="{7B6BCA1E-C7C2-48EA-AB77-FB02F561B127}"/>
    <pc:docChg chg="custSel addSld delSld modSld">
      <pc:chgData name="Willow Robertson" userId="44fd4d1e-45eb-459f-8c9b-9445a5bb0080" providerId="ADAL" clId="{7B6BCA1E-C7C2-48EA-AB77-FB02F561B127}" dt="2023-12-14T02:36:25.268" v="45" actId="1076"/>
      <pc:docMkLst>
        <pc:docMk/>
      </pc:docMkLst>
      <pc:sldChg chg="addSp delSp modSp mod">
        <pc:chgData name="Willow Robertson" userId="44fd4d1e-45eb-459f-8c9b-9445a5bb0080" providerId="ADAL" clId="{7B6BCA1E-C7C2-48EA-AB77-FB02F561B127}" dt="2023-12-14T02:34:41.734" v="8"/>
        <pc:sldMkLst>
          <pc:docMk/>
          <pc:sldMk cId="3963661964" sldId="259"/>
        </pc:sldMkLst>
        <pc:spChg chg="add del mod">
          <ac:chgData name="Willow Robertson" userId="44fd4d1e-45eb-459f-8c9b-9445a5bb0080" providerId="ADAL" clId="{7B6BCA1E-C7C2-48EA-AB77-FB02F561B127}" dt="2023-12-14T02:34:32.182" v="4" actId="478"/>
          <ac:spMkLst>
            <pc:docMk/>
            <pc:sldMk cId="3963661964" sldId="259"/>
            <ac:spMk id="3" creationId="{EA8DF59B-61F9-792A-D57B-447E0DFF1308}"/>
          </ac:spMkLst>
        </pc:spChg>
        <pc:spChg chg="add mod">
          <ac:chgData name="Willow Robertson" userId="44fd4d1e-45eb-459f-8c9b-9445a5bb0080" providerId="ADAL" clId="{7B6BCA1E-C7C2-48EA-AB77-FB02F561B127}" dt="2023-12-14T02:34:41.734" v="8"/>
          <ac:spMkLst>
            <pc:docMk/>
            <pc:sldMk cId="3963661964" sldId="259"/>
            <ac:spMk id="5" creationId="{516F1BF0-C48F-348C-84AC-5BF7E26B0603}"/>
          </ac:spMkLst>
        </pc:spChg>
        <pc:spChg chg="del">
          <ac:chgData name="Willow Robertson" userId="44fd4d1e-45eb-459f-8c9b-9445a5bb0080" providerId="ADAL" clId="{7B6BCA1E-C7C2-48EA-AB77-FB02F561B127}" dt="2023-12-14T02:34:31.280" v="3" actId="478"/>
          <ac:spMkLst>
            <pc:docMk/>
            <pc:sldMk cId="3963661964" sldId="259"/>
            <ac:spMk id="10" creationId="{42D92B23-2727-FD16-7723-ADF1C1123FD0}"/>
          </ac:spMkLst>
        </pc:spChg>
        <pc:spChg chg="del">
          <ac:chgData name="Willow Robertson" userId="44fd4d1e-45eb-459f-8c9b-9445a5bb0080" providerId="ADAL" clId="{7B6BCA1E-C7C2-48EA-AB77-FB02F561B127}" dt="2023-12-14T02:34:32.828" v="5" actId="478"/>
          <ac:spMkLst>
            <pc:docMk/>
            <pc:sldMk cId="3963661964" sldId="259"/>
            <ac:spMk id="11" creationId="{DF1EA74F-82EC-A729-63CA-EED31BC511D1}"/>
          </ac:spMkLst>
        </pc:spChg>
        <pc:graphicFrameChg chg="add del mod">
          <ac:chgData name="Willow Robertson" userId="44fd4d1e-45eb-459f-8c9b-9445a5bb0080" providerId="ADAL" clId="{7B6BCA1E-C7C2-48EA-AB77-FB02F561B127}" dt="2023-12-14T02:34:39.471" v="7"/>
          <ac:graphicFrameMkLst>
            <pc:docMk/>
            <pc:sldMk cId="3963661964" sldId="259"/>
            <ac:graphicFrameMk id="4" creationId="{1E360EF7-135A-C51B-A83F-A19E299E8689}"/>
          </ac:graphicFrameMkLst>
        </pc:graphicFrameChg>
      </pc:sldChg>
      <pc:sldChg chg="addSp delSp modSp mod">
        <pc:chgData name="Willow Robertson" userId="44fd4d1e-45eb-459f-8c9b-9445a5bb0080" providerId="ADAL" clId="{7B6BCA1E-C7C2-48EA-AB77-FB02F561B127}" dt="2023-12-14T02:34:55.805" v="14" actId="1076"/>
        <pc:sldMkLst>
          <pc:docMk/>
          <pc:sldMk cId="1288218582" sldId="260"/>
        </pc:sldMkLst>
        <pc:spChg chg="add del mod">
          <ac:chgData name="Willow Robertson" userId="44fd4d1e-45eb-459f-8c9b-9445a5bb0080" providerId="ADAL" clId="{7B6BCA1E-C7C2-48EA-AB77-FB02F561B127}" dt="2023-12-14T02:34:51.388" v="12" actId="478"/>
          <ac:spMkLst>
            <pc:docMk/>
            <pc:sldMk cId="1288218582" sldId="260"/>
            <ac:spMk id="3" creationId="{8B1506C2-0DAD-87F5-4382-38FABE2E18A0}"/>
          </ac:spMkLst>
        </pc:spChg>
        <pc:spChg chg="add mod">
          <ac:chgData name="Willow Robertson" userId="44fd4d1e-45eb-459f-8c9b-9445a5bb0080" providerId="ADAL" clId="{7B6BCA1E-C7C2-48EA-AB77-FB02F561B127}" dt="2023-12-14T02:34:55.805" v="14" actId="1076"/>
          <ac:spMkLst>
            <pc:docMk/>
            <pc:sldMk cId="1288218582" sldId="260"/>
            <ac:spMk id="4" creationId="{AC53470E-A712-FF3C-1073-6C1D972899F5}"/>
          </ac:spMkLst>
        </pc:spChg>
        <pc:spChg chg="add mod">
          <ac:chgData name="Willow Robertson" userId="44fd4d1e-45eb-459f-8c9b-9445a5bb0080" providerId="ADAL" clId="{7B6BCA1E-C7C2-48EA-AB77-FB02F561B127}" dt="2023-12-14T02:34:55.805" v="14" actId="1076"/>
          <ac:spMkLst>
            <pc:docMk/>
            <pc:sldMk cId="1288218582" sldId="260"/>
            <ac:spMk id="5" creationId="{4B117AAD-725B-A3DC-3B96-EEFF868F4B6D}"/>
          </ac:spMkLst>
        </pc:spChg>
        <pc:spChg chg="del">
          <ac:chgData name="Willow Robertson" userId="44fd4d1e-45eb-459f-8c9b-9445a5bb0080" providerId="ADAL" clId="{7B6BCA1E-C7C2-48EA-AB77-FB02F561B127}" dt="2023-12-14T02:34:50.663" v="10" actId="478"/>
          <ac:spMkLst>
            <pc:docMk/>
            <pc:sldMk cId="1288218582" sldId="260"/>
            <ac:spMk id="8" creationId="{30F6EF22-C7EB-A0EA-1C0A-CCF4969CF746}"/>
          </ac:spMkLst>
        </pc:spChg>
        <pc:spChg chg="del">
          <ac:chgData name="Willow Robertson" userId="44fd4d1e-45eb-459f-8c9b-9445a5bb0080" providerId="ADAL" clId="{7B6BCA1E-C7C2-48EA-AB77-FB02F561B127}" dt="2023-12-14T02:34:49.322" v="9" actId="478"/>
          <ac:spMkLst>
            <pc:docMk/>
            <pc:sldMk cId="1288218582" sldId="260"/>
            <ac:spMk id="9" creationId="{75CCCA23-3848-8A32-F42B-0F9C0577BECF}"/>
          </ac:spMkLst>
        </pc:spChg>
      </pc:sldChg>
      <pc:sldChg chg="addSp delSp modSp new mod">
        <pc:chgData name="Willow Robertson" userId="44fd4d1e-45eb-459f-8c9b-9445a5bb0080" providerId="ADAL" clId="{7B6BCA1E-C7C2-48EA-AB77-FB02F561B127}" dt="2023-12-14T02:35:11.047" v="19" actId="1076"/>
        <pc:sldMkLst>
          <pc:docMk/>
          <pc:sldMk cId="792085090" sldId="261"/>
        </pc:sldMkLst>
        <pc:spChg chg="del">
          <ac:chgData name="Willow Robertson" userId="44fd4d1e-45eb-459f-8c9b-9445a5bb0080" providerId="ADAL" clId="{7B6BCA1E-C7C2-48EA-AB77-FB02F561B127}" dt="2023-12-14T02:35:05.965" v="17" actId="478"/>
          <ac:spMkLst>
            <pc:docMk/>
            <pc:sldMk cId="792085090" sldId="261"/>
            <ac:spMk id="2" creationId="{26B8E725-9DB8-1E79-33CB-C6E6B9A05598}"/>
          </ac:spMkLst>
        </pc:spChg>
        <pc:spChg chg="del">
          <ac:chgData name="Willow Robertson" userId="44fd4d1e-45eb-459f-8c9b-9445a5bb0080" providerId="ADAL" clId="{7B6BCA1E-C7C2-48EA-AB77-FB02F561B127}" dt="2023-12-14T02:35:04.490" v="16" actId="478"/>
          <ac:spMkLst>
            <pc:docMk/>
            <pc:sldMk cId="792085090" sldId="261"/>
            <ac:spMk id="3" creationId="{8CDB6E78-BBE2-B9E4-E0EA-4A82EAD99EDE}"/>
          </ac:spMkLst>
        </pc:spChg>
        <pc:spChg chg="add mod">
          <ac:chgData name="Willow Robertson" userId="44fd4d1e-45eb-459f-8c9b-9445a5bb0080" providerId="ADAL" clId="{7B6BCA1E-C7C2-48EA-AB77-FB02F561B127}" dt="2023-12-14T02:35:11.047" v="19" actId="1076"/>
          <ac:spMkLst>
            <pc:docMk/>
            <pc:sldMk cId="792085090" sldId="261"/>
            <ac:spMk id="4" creationId="{A9B6ED61-0934-CC87-63F5-69AB3EA756A8}"/>
          </ac:spMkLst>
        </pc:spChg>
        <pc:spChg chg="add mod">
          <ac:chgData name="Willow Robertson" userId="44fd4d1e-45eb-459f-8c9b-9445a5bb0080" providerId="ADAL" clId="{7B6BCA1E-C7C2-48EA-AB77-FB02F561B127}" dt="2023-12-14T02:35:11.047" v="19" actId="1076"/>
          <ac:spMkLst>
            <pc:docMk/>
            <pc:sldMk cId="792085090" sldId="261"/>
            <ac:spMk id="5" creationId="{B2233066-2E3C-4584-E5EA-835B2EDBFFAE}"/>
          </ac:spMkLst>
        </pc:spChg>
      </pc:sldChg>
      <pc:sldChg chg="addSp delSp modSp new mod">
        <pc:chgData name="Willow Robertson" userId="44fd4d1e-45eb-459f-8c9b-9445a5bb0080" providerId="ADAL" clId="{7B6BCA1E-C7C2-48EA-AB77-FB02F561B127}" dt="2023-12-14T02:35:24.858" v="24" actId="1076"/>
        <pc:sldMkLst>
          <pc:docMk/>
          <pc:sldMk cId="636869270" sldId="262"/>
        </pc:sldMkLst>
        <pc:spChg chg="del">
          <ac:chgData name="Willow Robertson" userId="44fd4d1e-45eb-459f-8c9b-9445a5bb0080" providerId="ADAL" clId="{7B6BCA1E-C7C2-48EA-AB77-FB02F561B127}" dt="2023-12-14T02:35:20.944" v="22" actId="478"/>
          <ac:spMkLst>
            <pc:docMk/>
            <pc:sldMk cId="636869270" sldId="262"/>
            <ac:spMk id="2" creationId="{0C936775-62E2-7201-0615-1181E90CCE55}"/>
          </ac:spMkLst>
        </pc:spChg>
        <pc:spChg chg="del">
          <ac:chgData name="Willow Robertson" userId="44fd4d1e-45eb-459f-8c9b-9445a5bb0080" providerId="ADAL" clId="{7B6BCA1E-C7C2-48EA-AB77-FB02F561B127}" dt="2023-12-14T02:35:20.206" v="21" actId="478"/>
          <ac:spMkLst>
            <pc:docMk/>
            <pc:sldMk cId="636869270" sldId="262"/>
            <ac:spMk id="3" creationId="{565B2072-C2BF-CD65-358A-F903BC0B8F03}"/>
          </ac:spMkLst>
        </pc:spChg>
        <pc:spChg chg="add mod">
          <ac:chgData name="Willow Robertson" userId="44fd4d1e-45eb-459f-8c9b-9445a5bb0080" providerId="ADAL" clId="{7B6BCA1E-C7C2-48EA-AB77-FB02F561B127}" dt="2023-12-14T02:35:24.858" v="24" actId="1076"/>
          <ac:spMkLst>
            <pc:docMk/>
            <pc:sldMk cId="636869270" sldId="262"/>
            <ac:spMk id="4" creationId="{D9907359-99C6-FE65-3C31-1E16E0CEFF74}"/>
          </ac:spMkLst>
        </pc:spChg>
        <pc:picChg chg="add mod">
          <ac:chgData name="Willow Robertson" userId="44fd4d1e-45eb-459f-8c9b-9445a5bb0080" providerId="ADAL" clId="{7B6BCA1E-C7C2-48EA-AB77-FB02F561B127}" dt="2023-12-14T02:35:24.858" v="24" actId="1076"/>
          <ac:picMkLst>
            <pc:docMk/>
            <pc:sldMk cId="636869270" sldId="262"/>
            <ac:picMk id="5" creationId="{C93F3ABE-F82F-A342-2EA0-52C052FE14BD}"/>
          </ac:picMkLst>
        </pc:picChg>
      </pc:sldChg>
      <pc:sldChg chg="addSp delSp modSp new mod">
        <pc:chgData name="Willow Robertson" userId="44fd4d1e-45eb-459f-8c9b-9445a5bb0080" providerId="ADAL" clId="{7B6BCA1E-C7C2-48EA-AB77-FB02F561B127}" dt="2023-12-14T02:35:43.498" v="30" actId="1076"/>
        <pc:sldMkLst>
          <pc:docMk/>
          <pc:sldMk cId="3809220595" sldId="263"/>
        </pc:sldMkLst>
        <pc:spChg chg="del">
          <ac:chgData name="Willow Robertson" userId="44fd4d1e-45eb-459f-8c9b-9445a5bb0080" providerId="ADAL" clId="{7B6BCA1E-C7C2-48EA-AB77-FB02F561B127}" dt="2023-12-14T02:35:34.593" v="26" actId="478"/>
          <ac:spMkLst>
            <pc:docMk/>
            <pc:sldMk cId="3809220595" sldId="263"/>
            <ac:spMk id="2" creationId="{F0F74CE1-F944-E15D-FAF3-7186F6D4C8FF}"/>
          </ac:spMkLst>
        </pc:spChg>
        <pc:spChg chg="del">
          <ac:chgData name="Willow Robertson" userId="44fd4d1e-45eb-459f-8c9b-9445a5bb0080" providerId="ADAL" clId="{7B6BCA1E-C7C2-48EA-AB77-FB02F561B127}" dt="2023-12-14T02:35:35.248" v="27" actId="478"/>
          <ac:spMkLst>
            <pc:docMk/>
            <pc:sldMk cId="3809220595" sldId="263"/>
            <ac:spMk id="3" creationId="{60421594-50E1-324D-5437-3AED1A8CCEBA}"/>
          </ac:spMkLst>
        </pc:spChg>
        <pc:spChg chg="add mod">
          <ac:chgData name="Willow Robertson" userId="44fd4d1e-45eb-459f-8c9b-9445a5bb0080" providerId="ADAL" clId="{7B6BCA1E-C7C2-48EA-AB77-FB02F561B127}" dt="2023-12-14T02:35:39.333" v="29" actId="1076"/>
          <ac:spMkLst>
            <pc:docMk/>
            <pc:sldMk cId="3809220595" sldId="263"/>
            <ac:spMk id="4" creationId="{BD69FE08-72E9-D5AE-0889-95D606CA2DCE}"/>
          </ac:spMkLst>
        </pc:spChg>
        <pc:spChg chg="add mod">
          <ac:chgData name="Willow Robertson" userId="44fd4d1e-45eb-459f-8c9b-9445a5bb0080" providerId="ADAL" clId="{7B6BCA1E-C7C2-48EA-AB77-FB02F561B127}" dt="2023-12-14T02:35:43.498" v="30" actId="1076"/>
          <ac:spMkLst>
            <pc:docMk/>
            <pc:sldMk cId="3809220595" sldId="263"/>
            <ac:spMk id="5" creationId="{D148A32F-626F-0F8B-5B97-8D4713E04BE2}"/>
          </ac:spMkLst>
        </pc:spChg>
        <pc:spChg chg="add mod">
          <ac:chgData name="Willow Robertson" userId="44fd4d1e-45eb-459f-8c9b-9445a5bb0080" providerId="ADAL" clId="{7B6BCA1E-C7C2-48EA-AB77-FB02F561B127}" dt="2023-12-14T02:35:43.498" v="30" actId="1076"/>
          <ac:spMkLst>
            <pc:docMk/>
            <pc:sldMk cId="3809220595" sldId="263"/>
            <ac:spMk id="6" creationId="{F358912F-2A21-DF5F-ED13-FC8A2D6B4EEA}"/>
          </ac:spMkLst>
        </pc:spChg>
        <pc:picChg chg="add mod">
          <ac:chgData name="Willow Robertson" userId="44fd4d1e-45eb-459f-8c9b-9445a5bb0080" providerId="ADAL" clId="{7B6BCA1E-C7C2-48EA-AB77-FB02F561B127}" dt="2023-12-14T02:35:43.498" v="30" actId="1076"/>
          <ac:picMkLst>
            <pc:docMk/>
            <pc:sldMk cId="3809220595" sldId="263"/>
            <ac:picMk id="7" creationId="{C65B572D-D7EE-7C72-16D5-118022219014}"/>
          </ac:picMkLst>
        </pc:picChg>
      </pc:sldChg>
      <pc:sldChg chg="del">
        <pc:chgData name="Willow Robertson" userId="44fd4d1e-45eb-459f-8c9b-9445a5bb0080" providerId="ADAL" clId="{7B6BCA1E-C7C2-48EA-AB77-FB02F561B127}" dt="2023-12-14T02:34:26.724" v="1" actId="47"/>
        <pc:sldMkLst>
          <pc:docMk/>
          <pc:sldMk cId="3938349100" sldId="263"/>
        </pc:sldMkLst>
      </pc:sldChg>
      <pc:sldChg chg="del">
        <pc:chgData name="Willow Robertson" userId="44fd4d1e-45eb-459f-8c9b-9445a5bb0080" providerId="ADAL" clId="{7B6BCA1E-C7C2-48EA-AB77-FB02F561B127}" dt="2023-12-14T02:34:26.448" v="0" actId="47"/>
        <pc:sldMkLst>
          <pc:docMk/>
          <pc:sldMk cId="2527781108" sldId="264"/>
        </pc:sldMkLst>
      </pc:sldChg>
      <pc:sldChg chg="addSp delSp modSp new mod">
        <pc:chgData name="Willow Robertson" userId="44fd4d1e-45eb-459f-8c9b-9445a5bb0080" providerId="ADAL" clId="{7B6BCA1E-C7C2-48EA-AB77-FB02F561B127}" dt="2023-12-14T02:36:03.512" v="36" actId="1076"/>
        <pc:sldMkLst>
          <pc:docMk/>
          <pc:sldMk cId="3020315050" sldId="264"/>
        </pc:sldMkLst>
        <pc:spChg chg="del">
          <ac:chgData name="Willow Robertson" userId="44fd4d1e-45eb-459f-8c9b-9445a5bb0080" providerId="ADAL" clId="{7B6BCA1E-C7C2-48EA-AB77-FB02F561B127}" dt="2023-12-14T02:35:55.982" v="33" actId="478"/>
          <ac:spMkLst>
            <pc:docMk/>
            <pc:sldMk cId="3020315050" sldId="264"/>
            <ac:spMk id="2" creationId="{97F82079-97F7-6C4F-290D-014617168BB9}"/>
          </ac:spMkLst>
        </pc:spChg>
        <pc:spChg chg="del">
          <ac:chgData name="Willow Robertson" userId="44fd4d1e-45eb-459f-8c9b-9445a5bb0080" providerId="ADAL" clId="{7B6BCA1E-C7C2-48EA-AB77-FB02F561B127}" dt="2023-12-14T02:35:53.975" v="32" actId="478"/>
          <ac:spMkLst>
            <pc:docMk/>
            <pc:sldMk cId="3020315050" sldId="264"/>
            <ac:spMk id="3" creationId="{3BDDE19C-5063-F1EE-23D1-82CE93B4E6BC}"/>
          </ac:spMkLst>
        </pc:spChg>
        <pc:spChg chg="add mod">
          <ac:chgData name="Willow Robertson" userId="44fd4d1e-45eb-459f-8c9b-9445a5bb0080" providerId="ADAL" clId="{7B6BCA1E-C7C2-48EA-AB77-FB02F561B127}" dt="2023-12-14T02:36:03.512" v="36" actId="1076"/>
          <ac:spMkLst>
            <pc:docMk/>
            <pc:sldMk cId="3020315050" sldId="264"/>
            <ac:spMk id="4" creationId="{7632998D-D9EB-4B36-36BE-68C48352A2DD}"/>
          </ac:spMkLst>
        </pc:spChg>
        <pc:spChg chg="add mod">
          <ac:chgData name="Willow Robertson" userId="44fd4d1e-45eb-459f-8c9b-9445a5bb0080" providerId="ADAL" clId="{7B6BCA1E-C7C2-48EA-AB77-FB02F561B127}" dt="2023-12-14T02:36:01.260" v="35" actId="1076"/>
          <ac:spMkLst>
            <pc:docMk/>
            <pc:sldMk cId="3020315050" sldId="264"/>
            <ac:spMk id="5" creationId="{81882DD2-4322-958F-3A1B-C7B3BE6B6626}"/>
          </ac:spMkLst>
        </pc:spChg>
        <pc:picChg chg="add mod">
          <ac:chgData name="Willow Robertson" userId="44fd4d1e-45eb-459f-8c9b-9445a5bb0080" providerId="ADAL" clId="{7B6BCA1E-C7C2-48EA-AB77-FB02F561B127}" dt="2023-12-14T02:35:56.849" v="34"/>
          <ac:picMkLst>
            <pc:docMk/>
            <pc:sldMk cId="3020315050" sldId="264"/>
            <ac:picMk id="6" creationId="{D875F705-36FD-2363-9F86-A861322D23F2}"/>
          </ac:picMkLst>
        </pc:picChg>
        <pc:picChg chg="add mod">
          <ac:chgData name="Willow Robertson" userId="44fd4d1e-45eb-459f-8c9b-9445a5bb0080" providerId="ADAL" clId="{7B6BCA1E-C7C2-48EA-AB77-FB02F561B127}" dt="2023-12-14T02:35:56.849" v="34"/>
          <ac:picMkLst>
            <pc:docMk/>
            <pc:sldMk cId="3020315050" sldId="264"/>
            <ac:picMk id="7" creationId="{3304475E-2945-E0E0-8B02-5664C522AF13}"/>
          </ac:picMkLst>
        </pc:picChg>
      </pc:sldChg>
      <pc:sldChg chg="addSp delSp modSp new mod">
        <pc:chgData name="Willow Robertson" userId="44fd4d1e-45eb-459f-8c9b-9445a5bb0080" providerId="ADAL" clId="{7B6BCA1E-C7C2-48EA-AB77-FB02F561B127}" dt="2023-12-14T02:36:13.455" v="40"/>
        <pc:sldMkLst>
          <pc:docMk/>
          <pc:sldMk cId="2594581021" sldId="265"/>
        </pc:sldMkLst>
        <pc:spChg chg="del">
          <ac:chgData name="Willow Robertson" userId="44fd4d1e-45eb-459f-8c9b-9445a5bb0080" providerId="ADAL" clId="{7B6BCA1E-C7C2-48EA-AB77-FB02F561B127}" dt="2023-12-14T02:36:12.647" v="39" actId="478"/>
          <ac:spMkLst>
            <pc:docMk/>
            <pc:sldMk cId="2594581021" sldId="265"/>
            <ac:spMk id="2" creationId="{89C8552A-D6E2-83DA-9A18-7E276CF32EA0}"/>
          </ac:spMkLst>
        </pc:spChg>
        <pc:spChg chg="del">
          <ac:chgData name="Willow Robertson" userId="44fd4d1e-45eb-459f-8c9b-9445a5bb0080" providerId="ADAL" clId="{7B6BCA1E-C7C2-48EA-AB77-FB02F561B127}" dt="2023-12-14T02:36:11.850" v="38" actId="478"/>
          <ac:spMkLst>
            <pc:docMk/>
            <pc:sldMk cId="2594581021" sldId="265"/>
            <ac:spMk id="3" creationId="{076846EF-9B17-D3FB-7C14-1FB10E982286}"/>
          </ac:spMkLst>
        </pc:spChg>
        <pc:spChg chg="add mod">
          <ac:chgData name="Willow Robertson" userId="44fd4d1e-45eb-459f-8c9b-9445a5bb0080" providerId="ADAL" clId="{7B6BCA1E-C7C2-48EA-AB77-FB02F561B127}" dt="2023-12-14T02:36:13.455" v="40"/>
          <ac:spMkLst>
            <pc:docMk/>
            <pc:sldMk cId="2594581021" sldId="265"/>
            <ac:spMk id="4" creationId="{07D859D6-F4DD-834B-3734-EADD8DA74FEE}"/>
          </ac:spMkLst>
        </pc:spChg>
        <pc:spChg chg="add mod">
          <ac:chgData name="Willow Robertson" userId="44fd4d1e-45eb-459f-8c9b-9445a5bb0080" providerId="ADAL" clId="{7B6BCA1E-C7C2-48EA-AB77-FB02F561B127}" dt="2023-12-14T02:36:13.455" v="40"/>
          <ac:spMkLst>
            <pc:docMk/>
            <pc:sldMk cId="2594581021" sldId="265"/>
            <ac:spMk id="5" creationId="{FAA09E64-FBD7-E314-B7CC-07E00BB71160}"/>
          </ac:spMkLst>
        </pc:spChg>
      </pc:sldChg>
      <pc:sldChg chg="del">
        <pc:chgData name="Willow Robertson" userId="44fd4d1e-45eb-459f-8c9b-9445a5bb0080" providerId="ADAL" clId="{7B6BCA1E-C7C2-48EA-AB77-FB02F561B127}" dt="2023-12-14T02:34:27.297" v="2" actId="47"/>
        <pc:sldMkLst>
          <pc:docMk/>
          <pc:sldMk cId="3582074577" sldId="265"/>
        </pc:sldMkLst>
      </pc:sldChg>
      <pc:sldChg chg="addSp delSp modSp new mod">
        <pc:chgData name="Willow Robertson" userId="44fd4d1e-45eb-459f-8c9b-9445a5bb0080" providerId="ADAL" clId="{7B6BCA1E-C7C2-48EA-AB77-FB02F561B127}" dt="2023-12-14T02:36:25.268" v="45" actId="1076"/>
        <pc:sldMkLst>
          <pc:docMk/>
          <pc:sldMk cId="64570944" sldId="266"/>
        </pc:sldMkLst>
        <pc:spChg chg="del">
          <ac:chgData name="Willow Robertson" userId="44fd4d1e-45eb-459f-8c9b-9445a5bb0080" providerId="ADAL" clId="{7B6BCA1E-C7C2-48EA-AB77-FB02F561B127}" dt="2023-12-14T02:36:21.416" v="42" actId="478"/>
          <ac:spMkLst>
            <pc:docMk/>
            <pc:sldMk cId="64570944" sldId="266"/>
            <ac:spMk id="2" creationId="{5216B065-9A8E-1C2D-9BBF-2CE87E69C1DE}"/>
          </ac:spMkLst>
        </pc:spChg>
        <pc:spChg chg="del">
          <ac:chgData name="Willow Robertson" userId="44fd4d1e-45eb-459f-8c9b-9445a5bb0080" providerId="ADAL" clId="{7B6BCA1E-C7C2-48EA-AB77-FB02F561B127}" dt="2023-12-14T02:36:21.948" v="43" actId="478"/>
          <ac:spMkLst>
            <pc:docMk/>
            <pc:sldMk cId="64570944" sldId="266"/>
            <ac:spMk id="3" creationId="{E69EEFCB-22A3-EA40-7FBD-CC864321AFA8}"/>
          </ac:spMkLst>
        </pc:spChg>
        <pc:spChg chg="add mod">
          <ac:chgData name="Willow Robertson" userId="44fd4d1e-45eb-459f-8c9b-9445a5bb0080" providerId="ADAL" clId="{7B6BCA1E-C7C2-48EA-AB77-FB02F561B127}" dt="2023-12-14T02:36:25.268" v="45" actId="1076"/>
          <ac:spMkLst>
            <pc:docMk/>
            <pc:sldMk cId="64570944" sldId="266"/>
            <ac:spMk id="4" creationId="{0C60F56A-CA7C-2175-8963-A17418C1656C}"/>
          </ac:spMkLst>
        </pc:spChg>
        <pc:spChg chg="add mod">
          <ac:chgData name="Willow Robertson" userId="44fd4d1e-45eb-459f-8c9b-9445a5bb0080" providerId="ADAL" clId="{7B6BCA1E-C7C2-48EA-AB77-FB02F561B127}" dt="2023-12-14T02:36:25.268" v="45" actId="1076"/>
          <ac:spMkLst>
            <pc:docMk/>
            <pc:sldMk cId="64570944" sldId="266"/>
            <ac:spMk id="5" creationId="{AF740503-9853-2B4D-C3C9-3AD962D67A1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1256A4-61FE-4A76-BB28-6B79A6931F6F}" type="datetimeFigureOut">
              <a:rPr lang="en-AU" smtClean="0"/>
              <a:t>18/12/2023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904A82-F77A-4F2F-A04D-9E9D63F3DBD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2697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904A82-F77A-4F2F-A04D-9E9D63F3DBDF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58205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60516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38290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900957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239097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19D59C-6498-39EF-EEFD-31190B1A6FB0}"/>
              </a:ext>
            </a:extLst>
          </p:cNvPr>
          <p:cNvSpPr txBox="1"/>
          <p:nvPr userDrawn="1"/>
        </p:nvSpPr>
        <p:spPr>
          <a:xfrm>
            <a:off x="1043608" y="6234053"/>
            <a:ext cx="29523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800" dirty="0"/>
              <a:t>mathematicshub.edu.au</a:t>
            </a:r>
          </a:p>
          <a:p>
            <a:pPr algn="l"/>
            <a:r>
              <a:rPr lang="en-GB" sz="800" dirty="0"/>
              <a:t>© 2023 Commonwealth of Australia, unless otherwise indicated. Creative Commons Attribution 4.0, unless otherwise indicated. </a:t>
            </a:r>
          </a:p>
        </p:txBody>
      </p:sp>
    </p:spTree>
    <p:extLst>
      <p:ext uri="{BB962C8B-B14F-4D97-AF65-F5344CB8AC3E}">
        <p14:creationId xmlns:p14="http://schemas.microsoft.com/office/powerpoint/2010/main" val="13288199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801662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25002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402957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925367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09772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7533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476625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36711"/>
            <a:ext cx="5486400" cy="38908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617643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514393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542257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880333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675274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38626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8010373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2597720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551984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9910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76139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4502465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36711"/>
            <a:ext cx="5486400" cy="38908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824960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7916173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8737942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7975980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5574691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3072299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0653330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9001928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74463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518812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247035"/>
            <a:ext cx="514400" cy="435703"/>
          </a:xfrm>
          <a:prstGeom prst="rect">
            <a:avLst/>
          </a:prstGeom>
        </p:spPr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027964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57200" y="6247035"/>
            <a:ext cx="514400" cy="435703"/>
          </a:xfrm>
          <a:prstGeom prst="rect">
            <a:avLst/>
          </a:prstGeom>
        </p:spPr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0833636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568" y="836712"/>
            <a:ext cx="5486400" cy="38908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356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484652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6247035"/>
            <a:ext cx="514400" cy="435703"/>
          </a:xfrm>
          <a:prstGeom prst="rect">
            <a:avLst/>
          </a:prstGeom>
        </p:spPr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1777112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6247035"/>
            <a:ext cx="514400" cy="435703"/>
          </a:xfrm>
          <a:prstGeom prst="rect">
            <a:avLst/>
          </a:prstGeom>
        </p:spPr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45974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82689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89030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5101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15608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36711"/>
            <a:ext cx="5486400" cy="38908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93530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8.png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s://www.mathematicshub.edu.au/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9.png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14.xml"/><Relationship Id="rId21" Type="http://schemas.openxmlformats.org/officeDocument/2006/relationships/image" Target="../media/image8.png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3.png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hyperlink" Target="https://www.mathematicshub.edu.au/" TargetMode="Externa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25.xml"/><Relationship Id="rId21" Type="http://schemas.openxmlformats.org/officeDocument/2006/relationships/image" Target="../media/image8.png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10.png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hyperlink" Target="https://www.mathematicshub.edu.au/" TargetMode="Externa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2.jpe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6.xml"/><Relationship Id="rId21" Type="http://schemas.openxmlformats.org/officeDocument/2006/relationships/image" Target="../media/image11.png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35.xml"/><Relationship Id="rId16" Type="http://schemas.openxmlformats.org/officeDocument/2006/relationships/image" Target="../media/image4.png"/><Relationship Id="rId20" Type="http://schemas.openxmlformats.org/officeDocument/2006/relationships/image" Target="../media/image8.png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43.xml"/><Relationship Id="rId19" Type="http://schemas.openxmlformats.org/officeDocument/2006/relationships/image" Target="../media/image7.png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hyperlink" Target="https://www.mathematicshub.edu.a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AFF6BD75-DA08-3392-4E89-F14C10FC44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121" y="-61353"/>
            <a:ext cx="9173121" cy="6903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23728" y="198252"/>
            <a:ext cx="6851104" cy="420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61B541-8CDA-30CE-818A-586EE31B8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916" y="6460993"/>
            <a:ext cx="559435" cy="198755"/>
          </a:xfrm>
          <a:prstGeom prst="rect">
            <a:avLst/>
          </a:prstGeom>
        </p:spPr>
      </p:pic>
      <p:pic>
        <p:nvPicPr>
          <p:cNvPr id="15" name="Picture 14">
            <a:hlinkClick r:id="rId15"/>
            <a:extLst>
              <a:ext uri="{FF2B5EF4-FFF2-40B4-BE49-F238E27FC236}">
                <a16:creationId xmlns:a16="http://schemas.microsoft.com/office/drawing/2014/main" id="{920767E6-59AB-29BE-891D-7D0135C5A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076"/>
            <a:ext cx="1215243" cy="71576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BEFC575-A694-AFEC-9531-9A8D0B31E8A8}"/>
              </a:ext>
            </a:extLst>
          </p:cNvPr>
          <p:cNvSpPr txBox="1"/>
          <p:nvPr userDrawn="1"/>
        </p:nvSpPr>
        <p:spPr>
          <a:xfrm>
            <a:off x="107505" y="6234053"/>
            <a:ext cx="4392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800" dirty="0"/>
              <a:t>mathematicshub.edu.au</a:t>
            </a:r>
          </a:p>
          <a:p>
            <a:pPr algn="l"/>
            <a:r>
              <a:rPr lang="en-GB" sz="800" dirty="0"/>
              <a:t>© 2023 Commonwealth of Australia, unless otherwise indicated. Creative Commons Attribution 4.0, unless otherwise indicated. 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F00B1F31-28AE-E38A-AD0E-0A2B762E18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076056" y="5620698"/>
            <a:ext cx="2735152" cy="1052738"/>
            <a:chOff x="5167683" y="5805262"/>
            <a:chExt cx="2735152" cy="1052738"/>
          </a:xfrm>
        </p:grpSpPr>
        <p:pic>
          <p:nvPicPr>
            <p:cNvPr id="18" name="Content Placeholder 12">
              <a:extLst>
                <a:ext uri="{FF2B5EF4-FFF2-40B4-BE49-F238E27FC236}">
                  <a16:creationId xmlns:a16="http://schemas.microsoft.com/office/drawing/2014/main" id="{738BD97F-6739-8B15-86D4-44FA53D29E71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2864" y="6309320"/>
              <a:ext cx="863496" cy="548680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BE1C5B88-B18B-7F64-5CC3-0CB55BE5C046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3380" y="5805262"/>
              <a:ext cx="589455" cy="583007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31D74349-6211-8FAB-8805-B493A31BC0AF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3178" y="5842012"/>
              <a:ext cx="546257" cy="546257"/>
            </a:xfrm>
            <a:prstGeom prst="rect">
              <a:avLst/>
            </a:prstGeom>
          </p:spPr>
        </p:pic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54A5E25A-A825-AB7A-2FEF-C449173C72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0772" y="6173727"/>
              <a:ext cx="856560" cy="539365"/>
            </a:xfrm>
            <a:prstGeom prst="rect">
              <a:avLst/>
            </a:prstGeom>
          </p:spPr>
        </p:pic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11697A6D-2B79-FF00-37E9-3A45E6A4DB74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89471">
              <a:off x="5167683" y="6067195"/>
              <a:ext cx="554625" cy="7063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2410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64283CD0-3AD0-113A-733E-5BDC7A1020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63" r="504"/>
          <a:stretch/>
        </p:blipFill>
        <p:spPr bwMode="auto">
          <a:xfrm>
            <a:off x="0" y="839552"/>
            <a:ext cx="9145016" cy="6093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23728" y="198252"/>
            <a:ext cx="6851104" cy="420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61B541-8CDA-30CE-818A-586EE31B8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916" y="6460993"/>
            <a:ext cx="559435" cy="198755"/>
          </a:xfrm>
          <a:prstGeom prst="rect">
            <a:avLst/>
          </a:prstGeom>
        </p:spPr>
      </p:pic>
      <p:pic>
        <p:nvPicPr>
          <p:cNvPr id="15" name="Picture 14">
            <a:hlinkClick r:id="rId15"/>
            <a:extLst>
              <a:ext uri="{FF2B5EF4-FFF2-40B4-BE49-F238E27FC236}">
                <a16:creationId xmlns:a16="http://schemas.microsoft.com/office/drawing/2014/main" id="{920767E6-59AB-29BE-891D-7D0135C5A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076"/>
            <a:ext cx="1215243" cy="71576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BEFC575-A694-AFEC-9531-9A8D0B31E8A8}"/>
              </a:ext>
            </a:extLst>
          </p:cNvPr>
          <p:cNvSpPr txBox="1"/>
          <p:nvPr userDrawn="1"/>
        </p:nvSpPr>
        <p:spPr>
          <a:xfrm>
            <a:off x="107505" y="6234053"/>
            <a:ext cx="4392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800" dirty="0"/>
              <a:t>mathematicshub.edu.au</a:t>
            </a:r>
          </a:p>
          <a:p>
            <a:pPr algn="l"/>
            <a:r>
              <a:rPr lang="en-GB" sz="800" dirty="0"/>
              <a:t>© 2023 Commonwealth of Australia, unless otherwise indicated. Creative Commons Attribution 4.0, unless otherwise indicated. 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BC9B929-D0DE-4155-832F-AB89357AE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459291" y="5757084"/>
            <a:ext cx="2735152" cy="1052738"/>
            <a:chOff x="5167683" y="5805262"/>
            <a:chExt cx="2735152" cy="1052738"/>
          </a:xfrm>
        </p:grpSpPr>
        <p:pic>
          <p:nvPicPr>
            <p:cNvPr id="8" name="Content Placeholder 12">
              <a:extLst>
                <a:ext uri="{FF2B5EF4-FFF2-40B4-BE49-F238E27FC236}">
                  <a16:creationId xmlns:a16="http://schemas.microsoft.com/office/drawing/2014/main" id="{DBC310A9-D3FD-A55B-4B22-8F8883F33653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2864" y="6309320"/>
              <a:ext cx="863496" cy="54868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CD3976FF-E2E8-E9CE-C292-7ECBC140B375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3380" y="5805262"/>
              <a:ext cx="589455" cy="58300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4ED26AD6-960E-51A4-E11D-FB018947FB7C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3178" y="5842012"/>
              <a:ext cx="546257" cy="546257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699E1E0B-9DC0-5B1E-522B-D2801CC5085A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0772" y="6173727"/>
              <a:ext cx="856560" cy="539365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613809A4-5AD4-C434-EE66-4D9260D57991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89471">
              <a:off x="5167683" y="6067195"/>
              <a:ext cx="554625" cy="7063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6928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23728" y="198252"/>
            <a:ext cx="6851104" cy="420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61B541-8CDA-30CE-818A-586EE31B8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916" y="6460993"/>
            <a:ext cx="559435" cy="198755"/>
          </a:xfrm>
          <a:prstGeom prst="rect">
            <a:avLst/>
          </a:prstGeom>
        </p:spPr>
      </p:pic>
      <p:pic>
        <p:nvPicPr>
          <p:cNvPr id="15" name="Picture 14">
            <a:hlinkClick r:id="rId14"/>
            <a:extLst>
              <a:ext uri="{FF2B5EF4-FFF2-40B4-BE49-F238E27FC236}">
                <a16:creationId xmlns:a16="http://schemas.microsoft.com/office/drawing/2014/main" id="{920767E6-59AB-29BE-891D-7D0135C5A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076"/>
            <a:ext cx="1215243" cy="71576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BEFC575-A694-AFEC-9531-9A8D0B31E8A8}"/>
              </a:ext>
            </a:extLst>
          </p:cNvPr>
          <p:cNvSpPr txBox="1"/>
          <p:nvPr userDrawn="1"/>
        </p:nvSpPr>
        <p:spPr>
          <a:xfrm>
            <a:off x="107505" y="6234053"/>
            <a:ext cx="4392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800" dirty="0"/>
              <a:t>mathematicshub.edu.au</a:t>
            </a:r>
          </a:p>
          <a:p>
            <a:pPr algn="l"/>
            <a:r>
              <a:rPr lang="en-GB" sz="800" dirty="0"/>
              <a:t>© 2023 Commonwealth of Australia, unless otherwise indicated. Creative Commons Attribution 4.0, unless otherwise indicated.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13C7CC2-E0D0-B218-2CD0-868B8DA2A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2864" y="0"/>
            <a:ext cx="240113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1283ACA2-1DC7-1DA2-B67B-D1FB9358B9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538954" y="5720666"/>
            <a:ext cx="2735152" cy="1052738"/>
            <a:chOff x="5167683" y="5805262"/>
            <a:chExt cx="2735152" cy="1052738"/>
          </a:xfrm>
        </p:grpSpPr>
        <p:pic>
          <p:nvPicPr>
            <p:cNvPr id="8" name="Content Placeholder 12">
              <a:extLst>
                <a:ext uri="{FF2B5EF4-FFF2-40B4-BE49-F238E27FC236}">
                  <a16:creationId xmlns:a16="http://schemas.microsoft.com/office/drawing/2014/main" id="{BEF8F809-5B79-CE03-3A86-B42609B9D72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2864" y="6309320"/>
              <a:ext cx="863496" cy="54868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EF11086B-2FA5-412F-157B-7B500B0A1495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3380" y="5805262"/>
              <a:ext cx="589455" cy="58300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9C24AA98-3346-EEA7-318E-C62FE59E32F8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3178" y="5842012"/>
              <a:ext cx="546257" cy="546257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A47D6DF1-AC1F-2E75-171A-C5646556CCE3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0772" y="6173727"/>
              <a:ext cx="856560" cy="539365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B5A28DEE-3ACB-940E-A179-58847E12D695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89471">
              <a:off x="5167683" y="6067195"/>
              <a:ext cx="554625" cy="7063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26444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23728" y="198252"/>
            <a:ext cx="6851104" cy="420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61B541-8CDA-30CE-818A-586EE31B8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916" y="6460993"/>
            <a:ext cx="559435" cy="198755"/>
          </a:xfrm>
          <a:prstGeom prst="rect">
            <a:avLst/>
          </a:prstGeom>
        </p:spPr>
      </p:pic>
      <p:pic>
        <p:nvPicPr>
          <p:cNvPr id="15" name="Picture 14">
            <a:hlinkClick r:id="rId14"/>
            <a:extLst>
              <a:ext uri="{FF2B5EF4-FFF2-40B4-BE49-F238E27FC236}">
                <a16:creationId xmlns:a16="http://schemas.microsoft.com/office/drawing/2014/main" id="{920767E6-59AB-29BE-891D-7D0135C5A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076"/>
            <a:ext cx="1215243" cy="71576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BEFC575-A694-AFEC-9531-9A8D0B31E8A8}"/>
              </a:ext>
            </a:extLst>
          </p:cNvPr>
          <p:cNvSpPr txBox="1"/>
          <p:nvPr userDrawn="1"/>
        </p:nvSpPr>
        <p:spPr>
          <a:xfrm>
            <a:off x="107505" y="6234053"/>
            <a:ext cx="4392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800" dirty="0"/>
              <a:t>mathematicshub.edu.au</a:t>
            </a:r>
          </a:p>
          <a:p>
            <a:pPr algn="l"/>
            <a:r>
              <a:rPr lang="en-GB" sz="800" dirty="0"/>
              <a:t>© 2023 Commonwealth of Australia, unless otherwise indicated. Creative Commons Attribution 4.0, unless otherwise indicated. 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283ACA2-1DC7-1DA2-B67B-D1FB9358B9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538954" y="5720666"/>
            <a:ext cx="2735152" cy="1052738"/>
            <a:chOff x="5167683" y="5805262"/>
            <a:chExt cx="2735152" cy="1052738"/>
          </a:xfrm>
        </p:grpSpPr>
        <p:pic>
          <p:nvPicPr>
            <p:cNvPr id="8" name="Content Placeholder 12">
              <a:extLst>
                <a:ext uri="{FF2B5EF4-FFF2-40B4-BE49-F238E27FC236}">
                  <a16:creationId xmlns:a16="http://schemas.microsoft.com/office/drawing/2014/main" id="{BEF8F809-5B79-CE03-3A86-B42609B9D722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 cstate="print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2864" y="6309320"/>
              <a:ext cx="863496" cy="54868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EF11086B-2FA5-412F-157B-7B500B0A1495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3380" y="5805262"/>
              <a:ext cx="589455" cy="58300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9C24AA98-3346-EEA7-318E-C62FE59E32F8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3178" y="5842012"/>
              <a:ext cx="546257" cy="546257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A47D6DF1-AC1F-2E75-171A-C5646556CC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0772" y="6173727"/>
              <a:ext cx="856560" cy="539365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B5A28DEE-3ACB-940E-A179-58847E12D695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89471">
              <a:off x="5167683" y="6067195"/>
              <a:ext cx="554625" cy="706388"/>
            </a:xfrm>
            <a:prstGeom prst="rect">
              <a:avLst/>
            </a:prstGeom>
          </p:spPr>
        </p:pic>
      </p:grpSp>
      <p:pic>
        <p:nvPicPr>
          <p:cNvPr id="13" name="Picture 3">
            <a:extLst>
              <a:ext uri="{FF2B5EF4-FFF2-40B4-BE49-F238E27FC236}">
                <a16:creationId xmlns:a16="http://schemas.microsoft.com/office/drawing/2014/main" id="{2C83D9E3-82B6-514A-2A77-18A42DDFCE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1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6"/>
          <a:stretch/>
        </p:blipFill>
        <p:spPr bwMode="auto">
          <a:xfrm>
            <a:off x="6345716" y="0"/>
            <a:ext cx="2798284" cy="6887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3584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16F1BF0-C48F-348C-84AC-5BF7E26B060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371600" y="2566857"/>
            <a:ext cx="6120120" cy="144655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400" b="0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Water storage levels across Australia</a:t>
            </a:r>
          </a:p>
        </p:txBody>
      </p:sp>
    </p:spTree>
    <p:extLst>
      <p:ext uri="{BB962C8B-B14F-4D97-AF65-F5344CB8AC3E}">
        <p14:creationId xmlns:p14="http://schemas.microsoft.com/office/powerpoint/2010/main" val="3963661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C53470E-A712-FF3C-1073-6C1D972899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9712" y="188640"/>
            <a:ext cx="6036818" cy="1143000"/>
          </a:xfrm>
        </p:spPr>
        <p:txBody>
          <a:bodyPr/>
          <a:lstStyle/>
          <a:p>
            <a:pPr algn="l"/>
            <a:r>
              <a:rPr lang="en-AU" dirty="0">
                <a:solidFill>
                  <a:schemeClr val="tx2">
                    <a:lumMod val="50000"/>
                  </a:schemeClr>
                </a:solidFill>
              </a:rPr>
              <a:t>Learning intentions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117AAD-725B-A3DC-3B96-EEFF868F4B6D}"/>
              </a:ext>
            </a:extLst>
          </p:cNvPr>
          <p:cNvSpPr txBox="1"/>
          <p:nvPr/>
        </p:nvSpPr>
        <p:spPr>
          <a:xfrm>
            <a:off x="1403648" y="1311713"/>
            <a:ext cx="6408712" cy="36772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20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We are learning to interpret and work with megalitres in a real-world context.</a:t>
            </a:r>
          </a:p>
          <a:p>
            <a:pPr lvl="0">
              <a:lnSpc>
                <a:spcPct val="120000"/>
              </a:lnSpc>
            </a:pPr>
            <a:endParaRPr lang="en-AU" sz="28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20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We are learning to interpret and compare real-world data sets and analyse graphs in terms of their range and shape.</a:t>
            </a:r>
            <a:endParaRPr lang="en-AU" sz="28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218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9B6ED61-0934-CC87-63F5-69AB3EA75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0"/>
            <a:ext cx="8229600" cy="1143000"/>
          </a:xfrm>
        </p:spPr>
        <p:txBody>
          <a:bodyPr>
            <a:normAutofit/>
          </a:bodyPr>
          <a:lstStyle/>
          <a:p>
            <a:r>
              <a:rPr lang="en-AU" sz="4400" dirty="0">
                <a:solidFill>
                  <a:schemeClr val="tx2">
                    <a:lumMod val="50000"/>
                  </a:schemeClr>
                </a:solidFill>
              </a:rPr>
              <a:t>Why do I need to know this?</a:t>
            </a:r>
            <a:endParaRPr lang="en-AU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Content Placeholder 14">
            <a:extLst>
              <a:ext uri="{FF2B5EF4-FFF2-40B4-BE49-F238E27FC236}">
                <a16:creationId xmlns:a16="http://schemas.microsoft.com/office/drawing/2014/main" id="{B2233066-2E3C-4584-E5EA-835B2EDBFFAE}"/>
              </a:ext>
            </a:extLst>
          </p:cNvPr>
          <p:cNvSpPr txBox="1">
            <a:spLocks/>
          </p:cNvSpPr>
          <p:nvPr/>
        </p:nvSpPr>
        <p:spPr>
          <a:xfrm>
            <a:off x="467544" y="1214454"/>
            <a:ext cx="8515654" cy="503198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buFont typeface="Symbol" panose="05050102010706020507" pitchFamily="18" charset="2"/>
              <a:buChar char=""/>
            </a:pPr>
            <a:r>
              <a:rPr lang="en-US" sz="34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Learning about megalitres and water storage shows us not only how much water is available but also the need to use it wisely since there's only a limited supply.</a:t>
            </a:r>
            <a:endParaRPr lang="en-AU" sz="34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1800"/>
              </a:spcBef>
              <a:buFont typeface="Symbol" panose="05050102010706020507" pitchFamily="18" charset="2"/>
              <a:buChar char=""/>
            </a:pPr>
            <a:r>
              <a:rPr lang="en-US" sz="34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By examining water levels in different cities, we discover that water isn't equally available everywhere, which can be due to varying rainfall or how we use our water locally.</a:t>
            </a:r>
            <a:endParaRPr lang="en-AU" sz="34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1800"/>
              </a:spcBef>
              <a:buFont typeface="Symbol" panose="05050102010706020507" pitchFamily="18" charset="2"/>
              <a:buChar char=""/>
            </a:pPr>
            <a:r>
              <a:rPr lang="en-US" sz="34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Information is increasingly being shared through data and visual displays, making the ability to understand and interpreting them an increasingly important skill to master.</a:t>
            </a:r>
            <a:endParaRPr lang="en-AU" sz="34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2085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9907359-99C6-FE65-3C31-1E16E0CEF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9243" y="31119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AU" dirty="0">
                <a:solidFill>
                  <a:schemeClr val="tx2">
                    <a:lumMod val="50000"/>
                  </a:schemeClr>
                </a:solidFill>
              </a:rPr>
              <a:t>Answer to how many litres of water are in an Olympic sized swimming pool</a:t>
            </a:r>
          </a:p>
        </p:txBody>
      </p:sp>
      <p:pic>
        <p:nvPicPr>
          <p:cNvPr id="5" name="Picture 4" descr="Diagram of Olympic sized pool with dimensions 25m x 50 m x 2 m.">
            <a:extLst>
              <a:ext uri="{FF2B5EF4-FFF2-40B4-BE49-F238E27FC236}">
                <a16:creationId xmlns:a16="http://schemas.microsoft.com/office/drawing/2014/main" id="{C93F3ABE-F82F-A342-2EA0-52C052FE14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111" y="2348880"/>
            <a:ext cx="8188732" cy="2592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869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D69FE08-72E9-D5AE-0889-95D606CA2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7396" y="21934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AU" dirty="0">
                <a:solidFill>
                  <a:schemeClr val="tx2">
                    <a:lumMod val="50000"/>
                  </a:schemeClr>
                </a:solidFill>
              </a:rPr>
              <a:t>How many litres of water are in an Olympic sized swimming pool?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48A32F-626F-0F8B-5B97-8D4713E04BE2}"/>
              </a:ext>
            </a:extLst>
          </p:cNvPr>
          <p:cNvSpPr txBox="1"/>
          <p:nvPr/>
        </p:nvSpPr>
        <p:spPr>
          <a:xfrm>
            <a:off x="2549588" y="1987157"/>
            <a:ext cx="496855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54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2,500,000 litres</a:t>
            </a:r>
            <a:endParaRPr lang="en-AU" sz="5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358912F-2A21-DF5F-ED13-FC8A2D6B4EEA}"/>
              </a:ext>
            </a:extLst>
          </p:cNvPr>
          <p:cNvSpPr txBox="1"/>
          <p:nvPr/>
        </p:nvSpPr>
        <p:spPr>
          <a:xfrm>
            <a:off x="346584" y="2910487"/>
            <a:ext cx="86868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Two million, five hundred thousand litres</a:t>
            </a:r>
            <a:endParaRPr lang="en-AU" sz="4000" dirty="0"/>
          </a:p>
        </p:txBody>
      </p:sp>
      <p:pic>
        <p:nvPicPr>
          <p:cNvPr id="7" name="Picture 6" descr="Diagram of Olympic sized pool with dimensions 25m x 50 m x 2 m.">
            <a:extLst>
              <a:ext uri="{FF2B5EF4-FFF2-40B4-BE49-F238E27FC236}">
                <a16:creationId xmlns:a16="http://schemas.microsoft.com/office/drawing/2014/main" id="{C65B572D-D7EE-7C72-16D5-1180222190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5036" y="3789040"/>
            <a:ext cx="5264716" cy="1666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220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1882DD2-4322-958F-3A1B-C7B3BE6B662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33286" y="1039905"/>
            <a:ext cx="2736304" cy="175432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1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kilolitre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1,000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litres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1 cubic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metre</a:t>
            </a:r>
            <a:endParaRPr kumimoji="0" lang="en-A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6" descr="Diagram showing a 1m cube beside a person 1.70m tall.">
            <a:extLst>
              <a:ext uri="{FF2B5EF4-FFF2-40B4-BE49-F238E27FC236}">
                <a16:creationId xmlns:a16="http://schemas.microsoft.com/office/drawing/2014/main" id="{3304475E-2945-E0E0-8B02-5664C522AF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207" y="3429592"/>
            <a:ext cx="2132779" cy="175432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632998D-D9EB-4B36-36BE-68C48352A2DD}"/>
              </a:ext>
            </a:extLst>
          </p:cNvPr>
          <p:cNvSpPr txBox="1"/>
          <p:nvPr/>
        </p:nvSpPr>
        <p:spPr>
          <a:xfrm>
            <a:off x="4451481" y="162742"/>
            <a:ext cx="376130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1 megalitre</a:t>
            </a:r>
          </a:p>
          <a:p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1,000,000 litres</a:t>
            </a:r>
          </a:p>
          <a:p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1000 cubic meters</a:t>
            </a:r>
            <a:endParaRPr lang="en-AU" sz="3600" dirty="0"/>
          </a:p>
        </p:txBody>
      </p:sp>
      <p:pic>
        <p:nvPicPr>
          <p:cNvPr id="6" name="Picture 5" descr="Diagram shows a 10m cube.">
            <a:extLst>
              <a:ext uri="{FF2B5EF4-FFF2-40B4-BE49-F238E27FC236}">
                <a16:creationId xmlns:a16="http://schemas.microsoft.com/office/drawing/2014/main" id="{D875F705-36FD-2363-9F86-A861322D23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4400" y="1917068"/>
            <a:ext cx="4655467" cy="4023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0315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7D859D6-F4DD-834B-3734-EADD8DA74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570" y="43656"/>
            <a:ext cx="8246859" cy="1143000"/>
          </a:xfrm>
        </p:spPr>
        <p:txBody>
          <a:bodyPr>
            <a:normAutofit/>
          </a:bodyPr>
          <a:lstStyle/>
          <a:p>
            <a:r>
              <a:rPr lang="en-AU" dirty="0">
                <a:solidFill>
                  <a:schemeClr val="tx2">
                    <a:lumMod val="50000"/>
                  </a:schemeClr>
                </a:solidFill>
              </a:rPr>
              <a:t>Activity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A09E64-FBD7-E314-B7CC-07E00BB71160}"/>
              </a:ext>
            </a:extLst>
          </p:cNvPr>
          <p:cNvSpPr txBox="1"/>
          <p:nvPr/>
        </p:nvSpPr>
        <p:spPr>
          <a:xfrm>
            <a:off x="323528" y="1087316"/>
            <a:ext cx="8628875" cy="4906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215900">
              <a:lnSpc>
                <a:spcPct val="105000"/>
              </a:lnSpc>
            </a:pP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Select a capital city and compare its current and past water storage levels to that of your state’s/territory’s.</a:t>
            </a:r>
            <a:endParaRPr lang="en-AU" sz="2800" b="1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indent="-215900">
              <a:lnSpc>
                <a:spcPct val="105000"/>
              </a:lnSpc>
              <a:spcBef>
                <a:spcPts val="1200"/>
              </a:spcBef>
            </a:pPr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For each investigate:</a:t>
            </a:r>
            <a:endParaRPr lang="en-AU" sz="28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127000" indent="-342900">
              <a:lnSpc>
                <a:spcPct val="105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lowest and highest water storage level</a:t>
            </a:r>
            <a:endParaRPr lang="en-AU" sz="28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127000" indent="-342900">
              <a:lnSpc>
                <a:spcPct val="105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the range of data (difference lowest to highest)</a:t>
            </a:r>
          </a:p>
          <a:p>
            <a:pPr marL="127000" indent="-342900">
              <a:lnSpc>
                <a:spcPct val="105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shape of graph </a:t>
            </a:r>
          </a:p>
          <a:p>
            <a:pPr marL="127000" indent="-342900">
              <a:lnSpc>
                <a:spcPct val="105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current water storage levels. </a:t>
            </a:r>
          </a:p>
          <a:p>
            <a:pPr>
              <a:lnSpc>
                <a:spcPct val="105000"/>
              </a:lnSpc>
              <a:spcBef>
                <a:spcPts val="300"/>
              </a:spcBef>
            </a:pPr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Comment on what’s the same and different between data for the two locations.</a:t>
            </a:r>
            <a:r>
              <a:rPr lang="en-AU" sz="2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Prepare 3 points of interest to share about your findings.</a:t>
            </a:r>
          </a:p>
        </p:txBody>
      </p:sp>
    </p:spTree>
    <p:extLst>
      <p:ext uri="{BB962C8B-B14F-4D97-AF65-F5344CB8AC3E}">
        <p14:creationId xmlns:p14="http://schemas.microsoft.com/office/powerpoint/2010/main" val="2594581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AF740503-9853-2B4D-C3C9-3AD962D67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9712" y="404664"/>
            <a:ext cx="5707606" cy="1143000"/>
          </a:xfrm>
        </p:spPr>
        <p:txBody>
          <a:bodyPr>
            <a:normAutofit/>
          </a:bodyPr>
          <a:lstStyle/>
          <a:p>
            <a:r>
              <a:rPr lang="en-AU" dirty="0">
                <a:solidFill>
                  <a:schemeClr val="tx2">
                    <a:lumMod val="50000"/>
                  </a:schemeClr>
                </a:solidFill>
              </a:rPr>
              <a:t>Exit ticket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C60F56A-CA7C-2175-8963-A17418C1656C}"/>
              </a:ext>
            </a:extLst>
          </p:cNvPr>
          <p:cNvSpPr txBox="1">
            <a:spLocks/>
          </p:cNvSpPr>
          <p:nvPr/>
        </p:nvSpPr>
        <p:spPr>
          <a:xfrm>
            <a:off x="1979712" y="1838764"/>
            <a:ext cx="5965482" cy="309893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15900" indent="-215900" algn="l">
              <a:lnSpc>
                <a:spcPct val="102000"/>
              </a:lnSpc>
            </a:pPr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List one thing that you:</a:t>
            </a:r>
            <a:endParaRPr lang="en-AU" sz="32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571500" indent="-571500" algn="l">
              <a:lnSpc>
                <a:spcPct val="102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found interesting or surprising in today’s lesson </a:t>
            </a:r>
            <a:endParaRPr lang="en-AU" sz="32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571500" indent="-571500" algn="l">
              <a:lnSpc>
                <a:spcPct val="102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32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are wondering about from today’s lesson</a:t>
            </a:r>
          </a:p>
        </p:txBody>
      </p:sp>
    </p:spTree>
    <p:extLst>
      <p:ext uri="{BB962C8B-B14F-4D97-AF65-F5344CB8AC3E}">
        <p14:creationId xmlns:p14="http://schemas.microsoft.com/office/powerpoint/2010/main" val="64570944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Custom 6">
      <a:dk1>
        <a:srgbClr val="1F497D"/>
      </a:dk1>
      <a:lt1>
        <a:sysClr val="window" lastClr="FFFFFF"/>
      </a:lt1>
      <a:dk2>
        <a:srgbClr val="1F497D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Office Theme">
  <a:themeElements>
    <a:clrScheme name="Custom 6">
      <a:dk1>
        <a:srgbClr val="1F497D"/>
      </a:dk1>
      <a:lt1>
        <a:sysClr val="window" lastClr="FFFFFF"/>
      </a:lt1>
      <a:dk2>
        <a:srgbClr val="1F497D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Office Theme">
  <a:themeElements>
    <a:clrScheme name="Custom 6">
      <a:dk1>
        <a:srgbClr val="1F497D"/>
      </a:dk1>
      <a:lt1>
        <a:sysClr val="window" lastClr="FFFFFF"/>
      </a:lt1>
      <a:dk2>
        <a:srgbClr val="1F497D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5_Office Theme">
  <a:themeElements>
    <a:clrScheme name="Custom 6">
      <a:dk1>
        <a:srgbClr val="1F497D"/>
      </a:dk1>
      <a:lt1>
        <a:sysClr val="window" lastClr="FFFFFF"/>
      </a:lt1>
      <a:dk2>
        <a:srgbClr val="1F497D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644</TotalTime>
  <Words>285</Words>
  <Application>Microsoft Office PowerPoint</Application>
  <PresentationFormat>On-screen Show (4:3)</PresentationFormat>
  <Paragraphs>32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Symbol</vt:lpstr>
      <vt:lpstr>2_Office Theme</vt:lpstr>
      <vt:lpstr>3_Office Theme</vt:lpstr>
      <vt:lpstr>4_Office Theme</vt:lpstr>
      <vt:lpstr>5_Office Theme</vt:lpstr>
      <vt:lpstr>Water storage levels across Australia</vt:lpstr>
      <vt:lpstr>Learning intentions</vt:lpstr>
      <vt:lpstr>Why do I need to know this?</vt:lpstr>
      <vt:lpstr>Answer to how many litres of water are in an Olympic sized swimming pool</vt:lpstr>
      <vt:lpstr>How many litres of water are in an Olympic sized swimming pool?</vt:lpstr>
      <vt:lpstr>1 kilolitre 1,000 litres 1 cubic metre</vt:lpstr>
      <vt:lpstr>Activity</vt:lpstr>
      <vt:lpstr>Exit ticket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</dc:creator>
  <cp:lastModifiedBy>Martin Richards</cp:lastModifiedBy>
  <cp:revision>26</cp:revision>
  <dcterms:created xsi:type="dcterms:W3CDTF">2021-03-16T22:56:28Z</dcterms:created>
  <dcterms:modified xsi:type="dcterms:W3CDTF">2023-12-17T23:59:01Z</dcterms:modified>
</cp:coreProperties>
</file>