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696" r:id="rId6"/>
    <p:sldMasterId id="2147483708" r:id="rId7"/>
  </p:sldMasterIdLst>
  <p:notesMasterIdLst>
    <p:notesMasterId r:id="rId17"/>
  </p:notesMasterIdLst>
  <p:sldIdLst>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13FD1-CF69-6377-129E-D0364A84F916}" v="31" dt="2024-08-12T02:23:15.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41" autoAdjust="0"/>
  </p:normalViewPr>
  <p:slideViewPr>
    <p:cSldViewPr>
      <p:cViewPr varScale="1">
        <p:scale>
          <a:sx n="54" d="100"/>
          <a:sy n="54" d="100"/>
        </p:scale>
        <p:origin x="4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ow Robertson" userId="44fd4d1e-45eb-459f-8c9b-9445a5bb0080" providerId="ADAL" clId="{82BCD027-41F0-458D-8B7E-B617F8902179}"/>
    <pc:docChg chg="undo custSel addSld delSld modSld">
      <pc:chgData name="Willow Robertson" userId="44fd4d1e-45eb-459f-8c9b-9445a5bb0080" providerId="ADAL" clId="{82BCD027-41F0-458D-8B7E-B617F8902179}" dt="2023-12-14T00:41:15.320" v="145" actId="47"/>
      <pc:docMkLst>
        <pc:docMk/>
      </pc:docMkLst>
      <pc:sldChg chg="addSp delSp modSp mod">
        <pc:chgData name="Willow Robertson" userId="44fd4d1e-45eb-459f-8c9b-9445a5bb0080" providerId="ADAL" clId="{82BCD027-41F0-458D-8B7E-B617F8902179}" dt="2023-12-14T00:30:56.326" v="14" actId="1037"/>
        <pc:sldMkLst>
          <pc:docMk/>
          <pc:sldMk cId="3963661964" sldId="259"/>
        </pc:sldMkLst>
        <pc:spChg chg="add del mod">
          <ac:chgData name="Willow Robertson" userId="44fd4d1e-45eb-459f-8c9b-9445a5bb0080" providerId="ADAL" clId="{82BCD027-41F0-458D-8B7E-B617F8902179}" dt="2023-12-14T00:30:25.356" v="3" actId="478"/>
          <ac:spMkLst>
            <pc:docMk/>
            <pc:sldMk cId="3963661964" sldId="259"/>
            <ac:spMk id="3" creationId="{890FED5D-20B1-EE65-BA5D-0F12FB210908}"/>
          </ac:spMkLst>
        </pc:spChg>
        <pc:spChg chg="add mod">
          <ac:chgData name="Willow Robertson" userId="44fd4d1e-45eb-459f-8c9b-9445a5bb0080" providerId="ADAL" clId="{82BCD027-41F0-458D-8B7E-B617F8902179}" dt="2023-12-14T00:30:56.326" v="14" actId="1037"/>
          <ac:spMkLst>
            <pc:docMk/>
            <pc:sldMk cId="3963661964" sldId="259"/>
            <ac:spMk id="4" creationId="{20B45E60-E7F9-01E4-AE3D-6EC76F7830C6}"/>
          </ac:spMkLst>
        </pc:spChg>
        <pc:spChg chg="add mod">
          <ac:chgData name="Willow Robertson" userId="44fd4d1e-45eb-459f-8c9b-9445a5bb0080" providerId="ADAL" clId="{82BCD027-41F0-458D-8B7E-B617F8902179}" dt="2023-12-14T00:30:50.392" v="10" actId="1076"/>
          <ac:spMkLst>
            <pc:docMk/>
            <pc:sldMk cId="3963661964" sldId="259"/>
            <ac:spMk id="5" creationId="{651C4728-FB89-79D2-7E98-3847BF1B2FEA}"/>
          </ac:spMkLst>
        </pc:spChg>
        <pc:spChg chg="add mod">
          <ac:chgData name="Willow Robertson" userId="44fd4d1e-45eb-459f-8c9b-9445a5bb0080" providerId="ADAL" clId="{82BCD027-41F0-458D-8B7E-B617F8902179}" dt="2023-12-14T00:30:38.797" v="7" actId="1076"/>
          <ac:spMkLst>
            <pc:docMk/>
            <pc:sldMk cId="3963661964" sldId="259"/>
            <ac:spMk id="9" creationId="{8A9C3CC2-C5BB-E491-7C50-635AF3383D6B}"/>
          </ac:spMkLst>
        </pc:spChg>
        <pc:spChg chg="del">
          <ac:chgData name="Willow Robertson" userId="44fd4d1e-45eb-459f-8c9b-9445a5bb0080" providerId="ADAL" clId="{82BCD027-41F0-458D-8B7E-B617F8902179}" dt="2023-12-14T00:30:22.272" v="1" actId="478"/>
          <ac:spMkLst>
            <pc:docMk/>
            <pc:sldMk cId="3963661964" sldId="259"/>
            <ac:spMk id="10" creationId="{42D92B23-2727-FD16-7723-ADF1C1123FD0}"/>
          </ac:spMkLst>
        </pc:spChg>
        <pc:spChg chg="del">
          <ac:chgData name="Willow Robertson" userId="44fd4d1e-45eb-459f-8c9b-9445a5bb0080" providerId="ADAL" clId="{82BCD027-41F0-458D-8B7E-B617F8902179}" dt="2023-12-14T00:30:26.265" v="4" actId="478"/>
          <ac:spMkLst>
            <pc:docMk/>
            <pc:sldMk cId="3963661964" sldId="259"/>
            <ac:spMk id="11" creationId="{DF1EA74F-82EC-A729-63CA-EED31BC511D1}"/>
          </ac:spMkLst>
        </pc:spChg>
        <pc:picChg chg="add mod">
          <ac:chgData name="Willow Robertson" userId="44fd4d1e-45eb-459f-8c9b-9445a5bb0080" providerId="ADAL" clId="{82BCD027-41F0-458D-8B7E-B617F8902179}" dt="2023-12-14T00:30:50.392" v="10" actId="1076"/>
          <ac:picMkLst>
            <pc:docMk/>
            <pc:sldMk cId="3963661964" sldId="259"/>
            <ac:picMk id="6" creationId="{D9E37E00-D8F1-F404-96AF-3D4190C99EEF}"/>
          </ac:picMkLst>
        </pc:picChg>
        <pc:picChg chg="add mod">
          <ac:chgData name="Willow Robertson" userId="44fd4d1e-45eb-459f-8c9b-9445a5bb0080" providerId="ADAL" clId="{82BCD027-41F0-458D-8B7E-B617F8902179}" dt="2023-12-14T00:30:50.392" v="10" actId="1076"/>
          <ac:picMkLst>
            <pc:docMk/>
            <pc:sldMk cId="3963661964" sldId="259"/>
            <ac:picMk id="7" creationId="{426AC640-93CA-3763-ED13-E26D8D4671A5}"/>
          </ac:picMkLst>
        </pc:picChg>
        <pc:picChg chg="add mod">
          <ac:chgData name="Willow Robertson" userId="44fd4d1e-45eb-459f-8c9b-9445a5bb0080" providerId="ADAL" clId="{82BCD027-41F0-458D-8B7E-B617F8902179}" dt="2023-12-14T00:30:50.392" v="10" actId="1076"/>
          <ac:picMkLst>
            <pc:docMk/>
            <pc:sldMk cId="3963661964" sldId="259"/>
            <ac:picMk id="8" creationId="{B913676D-C5E9-F8BC-B638-F25A17B48AB3}"/>
          </ac:picMkLst>
        </pc:picChg>
      </pc:sldChg>
      <pc:sldChg chg="addSp delSp modSp mod">
        <pc:chgData name="Willow Robertson" userId="44fd4d1e-45eb-459f-8c9b-9445a5bb0080" providerId="ADAL" clId="{82BCD027-41F0-458D-8B7E-B617F8902179}" dt="2023-12-14T00:31:32.559" v="27" actId="1036"/>
        <pc:sldMkLst>
          <pc:docMk/>
          <pc:sldMk cId="1288218582" sldId="260"/>
        </pc:sldMkLst>
        <pc:spChg chg="add del mod">
          <ac:chgData name="Willow Robertson" userId="44fd4d1e-45eb-459f-8c9b-9445a5bb0080" providerId="ADAL" clId="{82BCD027-41F0-458D-8B7E-B617F8902179}" dt="2023-12-14T00:31:17.840" v="18" actId="478"/>
          <ac:spMkLst>
            <pc:docMk/>
            <pc:sldMk cId="1288218582" sldId="260"/>
            <ac:spMk id="3" creationId="{CC0D3D3B-1F6C-CFEA-14DC-6186690EF8B0}"/>
          </ac:spMkLst>
        </pc:spChg>
        <pc:spChg chg="add mod">
          <ac:chgData name="Willow Robertson" userId="44fd4d1e-45eb-459f-8c9b-9445a5bb0080" providerId="ADAL" clId="{82BCD027-41F0-458D-8B7E-B617F8902179}" dt="2023-12-14T00:31:32.559" v="27" actId="1036"/>
          <ac:spMkLst>
            <pc:docMk/>
            <pc:sldMk cId="1288218582" sldId="260"/>
            <ac:spMk id="4" creationId="{CCB29288-1434-A22F-E21E-8376D521E22F}"/>
          </ac:spMkLst>
        </pc:spChg>
        <pc:spChg chg="add mod">
          <ac:chgData name="Willow Robertson" userId="44fd4d1e-45eb-459f-8c9b-9445a5bb0080" providerId="ADAL" clId="{82BCD027-41F0-458D-8B7E-B617F8902179}" dt="2023-12-14T00:31:26.477" v="21" actId="1076"/>
          <ac:spMkLst>
            <pc:docMk/>
            <pc:sldMk cId="1288218582" sldId="260"/>
            <ac:spMk id="5" creationId="{F4265FF6-A03F-090C-099E-08EE34A456A9}"/>
          </ac:spMkLst>
        </pc:spChg>
        <pc:spChg chg="add mod">
          <ac:chgData name="Willow Robertson" userId="44fd4d1e-45eb-459f-8c9b-9445a5bb0080" providerId="ADAL" clId="{82BCD027-41F0-458D-8B7E-B617F8902179}" dt="2023-12-14T00:31:26.477" v="21" actId="1076"/>
          <ac:spMkLst>
            <pc:docMk/>
            <pc:sldMk cId="1288218582" sldId="260"/>
            <ac:spMk id="6" creationId="{BD446011-A3E8-7DDF-4DAA-B8017EDB2458}"/>
          </ac:spMkLst>
        </pc:spChg>
        <pc:spChg chg="del">
          <ac:chgData name="Willow Robertson" userId="44fd4d1e-45eb-459f-8c9b-9445a5bb0080" providerId="ADAL" clId="{82BCD027-41F0-458D-8B7E-B617F8902179}" dt="2023-12-14T00:31:10.153" v="15" actId="478"/>
          <ac:spMkLst>
            <pc:docMk/>
            <pc:sldMk cId="1288218582" sldId="260"/>
            <ac:spMk id="8" creationId="{30F6EF22-C7EB-A0EA-1C0A-CCF4969CF746}"/>
          </ac:spMkLst>
        </pc:spChg>
        <pc:spChg chg="del">
          <ac:chgData name="Willow Robertson" userId="44fd4d1e-45eb-459f-8c9b-9445a5bb0080" providerId="ADAL" clId="{82BCD027-41F0-458D-8B7E-B617F8902179}" dt="2023-12-14T00:31:15.739" v="17" actId="478"/>
          <ac:spMkLst>
            <pc:docMk/>
            <pc:sldMk cId="1288218582" sldId="260"/>
            <ac:spMk id="9" creationId="{75CCCA23-3848-8A32-F42B-0F9C0577BECF}"/>
          </ac:spMkLst>
        </pc:spChg>
      </pc:sldChg>
      <pc:sldChg chg="addSp delSp modSp new mod">
        <pc:chgData name="Willow Robertson" userId="44fd4d1e-45eb-459f-8c9b-9445a5bb0080" providerId="ADAL" clId="{82BCD027-41F0-458D-8B7E-B617F8902179}" dt="2023-12-14T00:33:02.577" v="85" actId="1076"/>
        <pc:sldMkLst>
          <pc:docMk/>
          <pc:sldMk cId="2565444985" sldId="261"/>
        </pc:sldMkLst>
        <pc:spChg chg="del">
          <ac:chgData name="Willow Robertson" userId="44fd4d1e-45eb-459f-8c9b-9445a5bb0080" providerId="ADAL" clId="{82BCD027-41F0-458D-8B7E-B617F8902179}" dt="2023-12-14T00:31:51.738" v="30" actId="478"/>
          <ac:spMkLst>
            <pc:docMk/>
            <pc:sldMk cId="2565444985" sldId="261"/>
            <ac:spMk id="2" creationId="{4131C19A-76D7-ABE9-55EC-A6F1A0BDB643}"/>
          </ac:spMkLst>
        </pc:spChg>
        <pc:spChg chg="del">
          <ac:chgData name="Willow Robertson" userId="44fd4d1e-45eb-459f-8c9b-9445a5bb0080" providerId="ADAL" clId="{82BCD027-41F0-458D-8B7E-B617F8902179}" dt="2023-12-14T00:31:47.465" v="29" actId="478"/>
          <ac:spMkLst>
            <pc:docMk/>
            <pc:sldMk cId="2565444985" sldId="261"/>
            <ac:spMk id="3" creationId="{FA1B41DC-53F6-60EF-29E3-99ED13E56FB0}"/>
          </ac:spMkLst>
        </pc:spChg>
        <pc:spChg chg="add mod">
          <ac:chgData name="Willow Robertson" userId="44fd4d1e-45eb-459f-8c9b-9445a5bb0080" providerId="ADAL" clId="{82BCD027-41F0-458D-8B7E-B617F8902179}" dt="2023-12-14T00:31:55.033" v="34" actId="14100"/>
          <ac:spMkLst>
            <pc:docMk/>
            <pc:sldMk cId="2565444985" sldId="261"/>
            <ac:spMk id="4" creationId="{97B9A74E-DA41-A255-C823-53E406C7A053}"/>
          </ac:spMkLst>
        </pc:spChg>
        <pc:picChg chg="add mod">
          <ac:chgData name="Willow Robertson" userId="44fd4d1e-45eb-459f-8c9b-9445a5bb0080" providerId="ADAL" clId="{82BCD027-41F0-458D-8B7E-B617F8902179}" dt="2023-12-14T00:33:02.577" v="85" actId="1076"/>
          <ac:picMkLst>
            <pc:docMk/>
            <pc:sldMk cId="2565444985" sldId="261"/>
            <ac:picMk id="7" creationId="{49032E66-52A8-9363-1B42-F3E53FE603A9}"/>
          </ac:picMkLst>
        </pc:picChg>
        <pc:picChg chg="add mod">
          <ac:chgData name="Willow Robertson" userId="44fd4d1e-45eb-459f-8c9b-9445a5bb0080" providerId="ADAL" clId="{82BCD027-41F0-458D-8B7E-B617F8902179}" dt="2023-12-14T00:32:45.685" v="76" actId="1038"/>
          <ac:picMkLst>
            <pc:docMk/>
            <pc:sldMk cId="2565444985" sldId="261"/>
            <ac:picMk id="8" creationId="{D46BA257-EFA4-547F-4A9B-3924AED36E25}"/>
          </ac:picMkLst>
        </pc:picChg>
        <pc:picChg chg="add mod">
          <ac:chgData name="Willow Robertson" userId="44fd4d1e-45eb-459f-8c9b-9445a5bb0080" providerId="ADAL" clId="{82BCD027-41F0-458D-8B7E-B617F8902179}" dt="2023-12-14T00:32:40.882" v="66" actId="1037"/>
          <ac:picMkLst>
            <pc:docMk/>
            <pc:sldMk cId="2565444985" sldId="261"/>
            <ac:picMk id="9" creationId="{3BB74E31-148E-5D24-72A1-33867F8FD548}"/>
          </ac:picMkLst>
        </pc:picChg>
        <pc:picChg chg="add mod">
          <ac:chgData name="Willow Robertson" userId="44fd4d1e-45eb-459f-8c9b-9445a5bb0080" providerId="ADAL" clId="{82BCD027-41F0-458D-8B7E-B617F8902179}" dt="2023-12-14T00:32:43.193" v="71" actId="1037"/>
          <ac:picMkLst>
            <pc:docMk/>
            <pc:sldMk cId="2565444985" sldId="261"/>
            <ac:picMk id="10" creationId="{CC647FE8-97F6-E126-7CB4-F3BB496B8845}"/>
          </ac:picMkLst>
        </pc:picChg>
        <pc:picChg chg="add mod">
          <ac:chgData name="Willow Robertson" userId="44fd4d1e-45eb-459f-8c9b-9445a5bb0080" providerId="ADAL" clId="{82BCD027-41F0-458D-8B7E-B617F8902179}" dt="2023-12-14T00:32:48.278" v="81" actId="1038"/>
          <ac:picMkLst>
            <pc:docMk/>
            <pc:sldMk cId="2565444985" sldId="261"/>
            <ac:picMk id="11" creationId="{91775167-3131-23F4-4EFD-0E74E1BAF16C}"/>
          </ac:picMkLst>
        </pc:picChg>
        <pc:cxnChg chg="add mod">
          <ac:chgData name="Willow Robertson" userId="44fd4d1e-45eb-459f-8c9b-9445a5bb0080" providerId="ADAL" clId="{82BCD027-41F0-458D-8B7E-B617F8902179}" dt="2023-12-14T00:32:55.829" v="83" actId="14100"/>
          <ac:cxnSpMkLst>
            <pc:docMk/>
            <pc:sldMk cId="2565444985" sldId="261"/>
            <ac:cxnSpMk id="5" creationId="{BEC4B245-3EDC-BAC3-D4F7-FE8A0F9F90D9}"/>
          </ac:cxnSpMkLst>
        </pc:cxnChg>
        <pc:cxnChg chg="add mod">
          <ac:chgData name="Willow Robertson" userId="44fd4d1e-45eb-459f-8c9b-9445a5bb0080" providerId="ADAL" clId="{82BCD027-41F0-458D-8B7E-B617F8902179}" dt="2023-12-14T00:32:58.885" v="84" actId="1076"/>
          <ac:cxnSpMkLst>
            <pc:docMk/>
            <pc:sldMk cId="2565444985" sldId="261"/>
            <ac:cxnSpMk id="6" creationId="{D8C84A5E-2B0F-1E6F-D809-09312794B190}"/>
          </ac:cxnSpMkLst>
        </pc:cxnChg>
      </pc:sldChg>
      <pc:sldChg chg="addSp delSp modSp new mod">
        <pc:chgData name="Willow Robertson" userId="44fd4d1e-45eb-459f-8c9b-9445a5bb0080" providerId="ADAL" clId="{82BCD027-41F0-458D-8B7E-B617F8902179}" dt="2023-12-14T00:38:02.555" v="98" actId="1035"/>
        <pc:sldMkLst>
          <pc:docMk/>
          <pc:sldMk cId="2028157103" sldId="262"/>
        </pc:sldMkLst>
        <pc:spChg chg="del">
          <ac:chgData name="Willow Robertson" userId="44fd4d1e-45eb-459f-8c9b-9445a5bb0080" providerId="ADAL" clId="{82BCD027-41F0-458D-8B7E-B617F8902179}" dt="2023-12-14T00:37:45.585" v="88" actId="478"/>
          <ac:spMkLst>
            <pc:docMk/>
            <pc:sldMk cId="2028157103" sldId="262"/>
            <ac:spMk id="2" creationId="{F6FA8CEB-1EB9-D56E-7C5F-33B652EE1F00}"/>
          </ac:spMkLst>
        </pc:spChg>
        <pc:spChg chg="del">
          <ac:chgData name="Willow Robertson" userId="44fd4d1e-45eb-459f-8c9b-9445a5bb0080" providerId="ADAL" clId="{82BCD027-41F0-458D-8B7E-B617F8902179}" dt="2023-12-14T00:37:43.863" v="87" actId="478"/>
          <ac:spMkLst>
            <pc:docMk/>
            <pc:sldMk cId="2028157103" sldId="262"/>
            <ac:spMk id="3" creationId="{823BE859-AC40-C379-4D4E-C26A23DD8B9D}"/>
          </ac:spMkLst>
        </pc:spChg>
        <pc:spChg chg="add mod">
          <ac:chgData name="Willow Robertson" userId="44fd4d1e-45eb-459f-8c9b-9445a5bb0080" providerId="ADAL" clId="{82BCD027-41F0-458D-8B7E-B617F8902179}" dt="2023-12-14T00:38:01.465" v="97" actId="1035"/>
          <ac:spMkLst>
            <pc:docMk/>
            <pc:sldMk cId="2028157103" sldId="262"/>
            <ac:spMk id="4" creationId="{1F238264-A8F4-FD6B-C2EF-70AF1188C749}"/>
          </ac:spMkLst>
        </pc:spChg>
        <pc:picChg chg="add mod">
          <ac:chgData name="Willow Robertson" userId="44fd4d1e-45eb-459f-8c9b-9445a5bb0080" providerId="ADAL" clId="{82BCD027-41F0-458D-8B7E-B617F8902179}" dt="2023-12-14T00:38:02.555" v="98" actId="1035"/>
          <ac:picMkLst>
            <pc:docMk/>
            <pc:sldMk cId="2028157103" sldId="262"/>
            <ac:picMk id="5" creationId="{CE57D6B5-07C6-3796-B5C0-E5E4CA91C02D}"/>
          </ac:picMkLst>
        </pc:picChg>
      </pc:sldChg>
      <pc:sldChg chg="addSp delSp modSp new mod">
        <pc:chgData name="Willow Robertson" userId="44fd4d1e-45eb-459f-8c9b-9445a5bb0080" providerId="ADAL" clId="{82BCD027-41F0-458D-8B7E-B617F8902179}" dt="2023-12-14T00:38:52.442" v="113" actId="1037"/>
        <pc:sldMkLst>
          <pc:docMk/>
          <pc:sldMk cId="292902418" sldId="263"/>
        </pc:sldMkLst>
        <pc:spChg chg="del">
          <ac:chgData name="Willow Robertson" userId="44fd4d1e-45eb-459f-8c9b-9445a5bb0080" providerId="ADAL" clId="{82BCD027-41F0-458D-8B7E-B617F8902179}" dt="2023-12-14T00:38:19.770" v="102" actId="478"/>
          <ac:spMkLst>
            <pc:docMk/>
            <pc:sldMk cId="292902418" sldId="263"/>
            <ac:spMk id="2" creationId="{9EFD8131-1659-BD75-7ACE-77CF214DD8FF}"/>
          </ac:spMkLst>
        </pc:spChg>
        <pc:spChg chg="del mod">
          <ac:chgData name="Willow Robertson" userId="44fd4d1e-45eb-459f-8c9b-9445a5bb0080" providerId="ADAL" clId="{82BCD027-41F0-458D-8B7E-B617F8902179}" dt="2023-12-14T00:38:18.660" v="101" actId="478"/>
          <ac:spMkLst>
            <pc:docMk/>
            <pc:sldMk cId="292902418" sldId="263"/>
            <ac:spMk id="3" creationId="{E9E5913E-BC33-BCE5-CB89-5B20D45CAE85}"/>
          </ac:spMkLst>
        </pc:spChg>
        <pc:picChg chg="add mod">
          <ac:chgData name="Willow Robertson" userId="44fd4d1e-45eb-459f-8c9b-9445a5bb0080" providerId="ADAL" clId="{82BCD027-41F0-458D-8B7E-B617F8902179}" dt="2023-12-14T00:38:52.442" v="113" actId="1037"/>
          <ac:picMkLst>
            <pc:docMk/>
            <pc:sldMk cId="292902418" sldId="263"/>
            <ac:picMk id="4" creationId="{CF0F5386-8AF7-6149-D4C1-F8D60CF6B69B}"/>
          </ac:picMkLst>
        </pc:picChg>
      </pc:sldChg>
      <pc:sldChg chg="del">
        <pc:chgData name="Willow Robertson" userId="44fd4d1e-45eb-459f-8c9b-9445a5bb0080" providerId="ADAL" clId="{82BCD027-41F0-458D-8B7E-B617F8902179}" dt="2023-12-12T23:11:05.397" v="0" actId="47"/>
        <pc:sldMkLst>
          <pc:docMk/>
          <pc:sldMk cId="3938349100" sldId="263"/>
        </pc:sldMkLst>
      </pc:sldChg>
      <pc:sldChg chg="addSp delSp modSp new mod">
        <pc:chgData name="Willow Robertson" userId="44fd4d1e-45eb-459f-8c9b-9445a5bb0080" providerId="ADAL" clId="{82BCD027-41F0-458D-8B7E-B617F8902179}" dt="2023-12-14T00:39:23.193" v="122" actId="14100"/>
        <pc:sldMkLst>
          <pc:docMk/>
          <pc:sldMk cId="2370129506" sldId="264"/>
        </pc:sldMkLst>
        <pc:spChg chg="del">
          <ac:chgData name="Willow Robertson" userId="44fd4d1e-45eb-459f-8c9b-9445a5bb0080" providerId="ADAL" clId="{82BCD027-41F0-458D-8B7E-B617F8902179}" dt="2023-12-14T00:39:06.002" v="116" actId="478"/>
          <ac:spMkLst>
            <pc:docMk/>
            <pc:sldMk cId="2370129506" sldId="264"/>
            <ac:spMk id="2" creationId="{946C92C2-02CB-54ED-2469-19EFEA3E7C20}"/>
          </ac:spMkLst>
        </pc:spChg>
        <pc:spChg chg="del">
          <ac:chgData name="Willow Robertson" userId="44fd4d1e-45eb-459f-8c9b-9445a5bb0080" providerId="ADAL" clId="{82BCD027-41F0-458D-8B7E-B617F8902179}" dt="2023-12-14T00:39:03.324" v="115" actId="478"/>
          <ac:spMkLst>
            <pc:docMk/>
            <pc:sldMk cId="2370129506" sldId="264"/>
            <ac:spMk id="3" creationId="{3BB88DBC-0C0E-17D3-1B43-A20A84E1F0D9}"/>
          </ac:spMkLst>
        </pc:spChg>
        <pc:picChg chg="add mod">
          <ac:chgData name="Willow Robertson" userId="44fd4d1e-45eb-459f-8c9b-9445a5bb0080" providerId="ADAL" clId="{82BCD027-41F0-458D-8B7E-B617F8902179}" dt="2023-12-14T00:39:23.193" v="122" actId="14100"/>
          <ac:picMkLst>
            <pc:docMk/>
            <pc:sldMk cId="2370129506" sldId="264"/>
            <ac:picMk id="4" creationId="{06F33FF7-99BF-F7F3-1B98-227A15DE910E}"/>
          </ac:picMkLst>
        </pc:picChg>
      </pc:sldChg>
      <pc:sldChg chg="del">
        <pc:chgData name="Willow Robertson" userId="44fd4d1e-45eb-459f-8c9b-9445a5bb0080" providerId="ADAL" clId="{82BCD027-41F0-458D-8B7E-B617F8902179}" dt="2023-12-12T23:11:05.397" v="0" actId="47"/>
        <pc:sldMkLst>
          <pc:docMk/>
          <pc:sldMk cId="2527781108" sldId="264"/>
        </pc:sldMkLst>
      </pc:sldChg>
      <pc:sldChg chg="addSp delSp modSp new mod">
        <pc:chgData name="Willow Robertson" userId="44fd4d1e-45eb-459f-8c9b-9445a5bb0080" providerId="ADAL" clId="{82BCD027-41F0-458D-8B7E-B617F8902179}" dt="2023-12-14T00:40:18.495" v="128" actId="1036"/>
        <pc:sldMkLst>
          <pc:docMk/>
          <pc:sldMk cId="945952665" sldId="265"/>
        </pc:sldMkLst>
        <pc:spChg chg="del">
          <ac:chgData name="Willow Robertson" userId="44fd4d1e-45eb-459f-8c9b-9445a5bb0080" providerId="ADAL" clId="{82BCD027-41F0-458D-8B7E-B617F8902179}" dt="2023-12-14T00:40:08.888" v="125" actId="478"/>
          <ac:spMkLst>
            <pc:docMk/>
            <pc:sldMk cId="945952665" sldId="265"/>
            <ac:spMk id="2" creationId="{C21988DA-AA2D-F12A-66FF-1D49E2E5ECFA}"/>
          </ac:spMkLst>
        </pc:spChg>
        <pc:spChg chg="del">
          <ac:chgData name="Willow Robertson" userId="44fd4d1e-45eb-459f-8c9b-9445a5bb0080" providerId="ADAL" clId="{82BCD027-41F0-458D-8B7E-B617F8902179}" dt="2023-12-14T00:40:07.557" v="124" actId="478"/>
          <ac:spMkLst>
            <pc:docMk/>
            <pc:sldMk cId="945952665" sldId="265"/>
            <ac:spMk id="3" creationId="{22D967D9-9597-AE0B-5546-4443BA92633F}"/>
          </ac:spMkLst>
        </pc:spChg>
        <pc:spChg chg="add mod">
          <ac:chgData name="Willow Robertson" userId="44fd4d1e-45eb-459f-8c9b-9445a5bb0080" providerId="ADAL" clId="{82BCD027-41F0-458D-8B7E-B617F8902179}" dt="2023-12-14T00:40:18.495" v="128" actId="1036"/>
          <ac:spMkLst>
            <pc:docMk/>
            <pc:sldMk cId="945952665" sldId="265"/>
            <ac:spMk id="4" creationId="{AFD48F96-D078-E91B-842C-07E6588EFFDC}"/>
          </ac:spMkLst>
        </pc:spChg>
        <pc:spChg chg="add mod">
          <ac:chgData name="Willow Robertson" userId="44fd4d1e-45eb-459f-8c9b-9445a5bb0080" providerId="ADAL" clId="{82BCD027-41F0-458D-8B7E-B617F8902179}" dt="2023-12-14T00:40:18.495" v="128" actId="1036"/>
          <ac:spMkLst>
            <pc:docMk/>
            <pc:sldMk cId="945952665" sldId="265"/>
            <ac:spMk id="5" creationId="{CA163809-EAC6-3588-E36F-E92FA17AD7F1}"/>
          </ac:spMkLst>
        </pc:spChg>
        <pc:picChg chg="add mod">
          <ac:chgData name="Willow Robertson" userId="44fd4d1e-45eb-459f-8c9b-9445a5bb0080" providerId="ADAL" clId="{82BCD027-41F0-458D-8B7E-B617F8902179}" dt="2023-12-14T00:40:18.495" v="128" actId="1036"/>
          <ac:picMkLst>
            <pc:docMk/>
            <pc:sldMk cId="945952665" sldId="265"/>
            <ac:picMk id="6" creationId="{626A0849-0A91-1EFF-0BD8-0680FC168878}"/>
          </ac:picMkLst>
        </pc:picChg>
        <pc:picChg chg="add mod">
          <ac:chgData name="Willow Robertson" userId="44fd4d1e-45eb-459f-8c9b-9445a5bb0080" providerId="ADAL" clId="{82BCD027-41F0-458D-8B7E-B617F8902179}" dt="2023-12-14T00:40:18.495" v="128" actId="1036"/>
          <ac:picMkLst>
            <pc:docMk/>
            <pc:sldMk cId="945952665" sldId="265"/>
            <ac:picMk id="7" creationId="{773A89C6-8122-4E94-00DC-5D97F3C3C54F}"/>
          </ac:picMkLst>
        </pc:picChg>
      </pc:sldChg>
      <pc:sldChg chg="del">
        <pc:chgData name="Willow Robertson" userId="44fd4d1e-45eb-459f-8c9b-9445a5bb0080" providerId="ADAL" clId="{82BCD027-41F0-458D-8B7E-B617F8902179}" dt="2023-12-12T23:11:05.397" v="0" actId="47"/>
        <pc:sldMkLst>
          <pc:docMk/>
          <pc:sldMk cId="3582074577" sldId="265"/>
        </pc:sldMkLst>
      </pc:sldChg>
      <pc:sldChg chg="addSp delSp modSp new mod">
        <pc:chgData name="Willow Robertson" userId="44fd4d1e-45eb-459f-8c9b-9445a5bb0080" providerId="ADAL" clId="{82BCD027-41F0-458D-8B7E-B617F8902179}" dt="2023-12-14T00:40:41.432" v="137"/>
        <pc:sldMkLst>
          <pc:docMk/>
          <pc:sldMk cId="871357110" sldId="266"/>
        </pc:sldMkLst>
        <pc:spChg chg="del">
          <ac:chgData name="Willow Robertson" userId="44fd4d1e-45eb-459f-8c9b-9445a5bb0080" providerId="ADAL" clId="{82BCD027-41F0-458D-8B7E-B617F8902179}" dt="2023-12-14T00:40:26.296" v="130" actId="478"/>
          <ac:spMkLst>
            <pc:docMk/>
            <pc:sldMk cId="871357110" sldId="266"/>
            <ac:spMk id="2" creationId="{591974FB-6BB4-C129-3888-60FA01AD8353}"/>
          </ac:spMkLst>
        </pc:spChg>
        <pc:spChg chg="del">
          <ac:chgData name="Willow Robertson" userId="44fd4d1e-45eb-459f-8c9b-9445a5bb0080" providerId="ADAL" clId="{82BCD027-41F0-458D-8B7E-B617F8902179}" dt="2023-12-14T00:40:27.188" v="131" actId="478"/>
          <ac:spMkLst>
            <pc:docMk/>
            <pc:sldMk cId="871357110" sldId="266"/>
            <ac:spMk id="3" creationId="{0AE75F09-A67C-0B03-F073-97CD60078249}"/>
          </ac:spMkLst>
        </pc:spChg>
        <pc:spChg chg="add mod">
          <ac:chgData name="Willow Robertson" userId="44fd4d1e-45eb-459f-8c9b-9445a5bb0080" providerId="ADAL" clId="{82BCD027-41F0-458D-8B7E-B617F8902179}" dt="2023-12-14T00:40:39.396" v="135" actId="1076"/>
          <ac:spMkLst>
            <pc:docMk/>
            <pc:sldMk cId="871357110" sldId="266"/>
            <ac:spMk id="4" creationId="{410BB316-ED55-8E6B-026E-2619BD06329F}"/>
          </ac:spMkLst>
        </pc:spChg>
        <pc:spChg chg="add mod">
          <ac:chgData name="Willow Robertson" userId="44fd4d1e-45eb-459f-8c9b-9445a5bb0080" providerId="ADAL" clId="{82BCD027-41F0-458D-8B7E-B617F8902179}" dt="2023-12-14T00:40:35.644" v="134" actId="1076"/>
          <ac:spMkLst>
            <pc:docMk/>
            <pc:sldMk cId="871357110" sldId="266"/>
            <ac:spMk id="5" creationId="{3EAF4B24-FDB6-CD1F-16DF-E2183E58629F}"/>
          </ac:spMkLst>
        </pc:spChg>
        <pc:spChg chg="add mod">
          <ac:chgData name="Willow Robertson" userId="44fd4d1e-45eb-459f-8c9b-9445a5bb0080" providerId="ADAL" clId="{82BCD027-41F0-458D-8B7E-B617F8902179}" dt="2023-12-14T00:40:41.432" v="137"/>
          <ac:spMkLst>
            <pc:docMk/>
            <pc:sldMk cId="871357110" sldId="266"/>
            <ac:spMk id="7" creationId="{8726EBEC-4F44-1DC9-5C08-5BC69581A67F}"/>
          </ac:spMkLst>
        </pc:spChg>
        <pc:picChg chg="add mod">
          <ac:chgData name="Willow Robertson" userId="44fd4d1e-45eb-459f-8c9b-9445a5bb0080" providerId="ADAL" clId="{82BCD027-41F0-458D-8B7E-B617F8902179}" dt="2023-12-14T00:40:35.644" v="134" actId="1076"/>
          <ac:picMkLst>
            <pc:docMk/>
            <pc:sldMk cId="871357110" sldId="266"/>
            <ac:picMk id="6" creationId="{ED610E07-435C-8E52-AC42-250EF2CF29C8}"/>
          </ac:picMkLst>
        </pc:picChg>
      </pc:sldChg>
      <pc:sldChg chg="addSp delSp modSp new mod">
        <pc:chgData name="Willow Robertson" userId="44fd4d1e-45eb-459f-8c9b-9445a5bb0080" providerId="ADAL" clId="{82BCD027-41F0-458D-8B7E-B617F8902179}" dt="2023-12-14T00:41:05.801" v="143" actId="1076"/>
        <pc:sldMkLst>
          <pc:docMk/>
          <pc:sldMk cId="1338521672" sldId="267"/>
        </pc:sldMkLst>
        <pc:spChg chg="del">
          <ac:chgData name="Willow Robertson" userId="44fd4d1e-45eb-459f-8c9b-9445a5bb0080" providerId="ADAL" clId="{82BCD027-41F0-458D-8B7E-B617F8902179}" dt="2023-12-14T00:40:59.013" v="140" actId="478"/>
          <ac:spMkLst>
            <pc:docMk/>
            <pc:sldMk cId="1338521672" sldId="267"/>
            <ac:spMk id="2" creationId="{817B8DE9-B97B-C4E4-6983-0BDC19C7C8AE}"/>
          </ac:spMkLst>
        </pc:spChg>
        <pc:spChg chg="del">
          <ac:chgData name="Willow Robertson" userId="44fd4d1e-45eb-459f-8c9b-9445a5bb0080" providerId="ADAL" clId="{82BCD027-41F0-458D-8B7E-B617F8902179}" dt="2023-12-14T00:40:58.095" v="139" actId="478"/>
          <ac:spMkLst>
            <pc:docMk/>
            <pc:sldMk cId="1338521672" sldId="267"/>
            <ac:spMk id="3" creationId="{6AF1E445-B1E3-8E24-1E05-00083398E644}"/>
          </ac:spMkLst>
        </pc:spChg>
        <pc:spChg chg="add mod">
          <ac:chgData name="Willow Robertson" userId="44fd4d1e-45eb-459f-8c9b-9445a5bb0080" providerId="ADAL" clId="{82BCD027-41F0-458D-8B7E-B617F8902179}" dt="2023-12-14T00:41:05.801" v="143" actId="1076"/>
          <ac:spMkLst>
            <pc:docMk/>
            <pc:sldMk cId="1338521672" sldId="267"/>
            <ac:spMk id="4" creationId="{11DEBF5C-79B0-4CB0-971C-4AFA5FE7C8DD}"/>
          </ac:spMkLst>
        </pc:spChg>
        <pc:spChg chg="add mod">
          <ac:chgData name="Willow Robertson" userId="44fd4d1e-45eb-459f-8c9b-9445a5bb0080" providerId="ADAL" clId="{82BCD027-41F0-458D-8B7E-B617F8902179}" dt="2023-12-14T00:41:01.798" v="142" actId="1076"/>
          <ac:spMkLst>
            <pc:docMk/>
            <pc:sldMk cId="1338521672" sldId="267"/>
            <ac:spMk id="5" creationId="{0D819732-1DBF-9E09-74E0-8A0238C63471}"/>
          </ac:spMkLst>
        </pc:spChg>
      </pc:sldChg>
      <pc:sldChg chg="new del">
        <pc:chgData name="Willow Robertson" userId="44fd4d1e-45eb-459f-8c9b-9445a5bb0080" providerId="ADAL" clId="{82BCD027-41F0-458D-8B7E-B617F8902179}" dt="2023-12-14T00:41:15.320" v="145" actId="47"/>
        <pc:sldMkLst>
          <pc:docMk/>
          <pc:sldMk cId="2882515916" sldId="268"/>
        </pc:sldMkLst>
      </pc:sldChg>
    </pc:docChg>
  </pc:docChgLst>
  <pc:docChgLst>
    <pc:chgData name="Alison Laming" userId="S::alison.laming@esa.edu.au::7425d2b2-954e-4809-ab5f-8b9bb8823a01" providerId="AD" clId="Web-{D7C13FD1-CF69-6377-129E-D0364A84F916}"/>
    <pc:docChg chg="modSld">
      <pc:chgData name="Alison Laming" userId="S::alison.laming@esa.edu.au::7425d2b2-954e-4809-ab5f-8b9bb8823a01" providerId="AD" clId="Web-{D7C13FD1-CF69-6377-129E-D0364A84F916}" dt="2024-08-12T02:23:15.289" v="27"/>
      <pc:docMkLst>
        <pc:docMk/>
      </pc:docMkLst>
      <pc:sldChg chg="addSp delSp modSp">
        <pc:chgData name="Alison Laming" userId="S::alison.laming@esa.edu.au::7425d2b2-954e-4809-ab5f-8b9bb8823a01" providerId="AD" clId="Web-{D7C13FD1-CF69-6377-129E-D0364A84F916}" dt="2024-08-12T02:23:15.289" v="27"/>
        <pc:sldMkLst>
          <pc:docMk/>
          <pc:sldMk cId="945952665" sldId="265"/>
        </pc:sldMkLst>
        <pc:spChg chg="add del mod">
          <ac:chgData name="Alison Laming" userId="S::alison.laming@esa.edu.au::7425d2b2-954e-4809-ab5f-8b9bb8823a01" providerId="AD" clId="Web-{D7C13FD1-CF69-6377-129E-D0364A84F916}" dt="2024-08-12T02:17:35.057" v="10"/>
          <ac:spMkLst>
            <pc:docMk/>
            <pc:sldMk cId="945952665" sldId="265"/>
            <ac:spMk id="3" creationId="{3365CF6C-AD62-5D86-EEF2-B24E7FDDC4E9}"/>
          </ac:spMkLst>
        </pc:spChg>
        <pc:spChg chg="del mod">
          <ac:chgData name="Alison Laming" userId="S::alison.laming@esa.edu.au::7425d2b2-954e-4809-ab5f-8b9bb8823a01" providerId="AD" clId="Web-{D7C13FD1-CF69-6377-129E-D0364A84F916}" dt="2024-08-12T02:20:22.673" v="15"/>
          <ac:spMkLst>
            <pc:docMk/>
            <pc:sldMk cId="945952665" sldId="265"/>
            <ac:spMk id="5" creationId="{CA163809-EAC6-3588-E36F-E92FA17AD7F1}"/>
          </ac:spMkLst>
        </pc:spChg>
        <pc:picChg chg="ord">
          <ac:chgData name="Alison Laming" userId="S::alison.laming@esa.edu.au::7425d2b2-954e-4809-ab5f-8b9bb8823a01" providerId="AD" clId="Web-{D7C13FD1-CF69-6377-129E-D0364A84F916}" dt="2024-08-12T02:22:21.256" v="24"/>
          <ac:picMkLst>
            <pc:docMk/>
            <pc:sldMk cId="945952665" sldId="265"/>
            <ac:picMk id="6" creationId="{626A0849-0A91-1EFF-0BD8-0680FC168878}"/>
          </ac:picMkLst>
        </pc:picChg>
        <pc:picChg chg="add del mod ord">
          <ac:chgData name="Alison Laming" userId="S::alison.laming@esa.edu.au::7425d2b2-954e-4809-ab5f-8b9bb8823a01" providerId="AD" clId="Web-{D7C13FD1-CF69-6377-129E-D0364A84F916}" dt="2024-08-12T02:21:11.221" v="18"/>
          <ac:picMkLst>
            <pc:docMk/>
            <pc:sldMk cId="945952665" sldId="265"/>
            <ac:picMk id="8" creationId="{3F933E5F-7066-D0D7-99B8-609C38F818DC}"/>
          </ac:picMkLst>
        </pc:picChg>
        <pc:picChg chg="add del mod">
          <ac:chgData name="Alison Laming" userId="S::alison.laming@esa.edu.au::7425d2b2-954e-4809-ab5f-8b9bb8823a01" providerId="AD" clId="Web-{D7C13FD1-CF69-6377-129E-D0364A84F916}" dt="2024-08-12T02:22:06.614" v="21"/>
          <ac:picMkLst>
            <pc:docMk/>
            <pc:sldMk cId="945952665" sldId="265"/>
            <ac:picMk id="9" creationId="{EF240A6A-15EB-38A1-751F-1718B44577A5}"/>
          </ac:picMkLst>
        </pc:picChg>
        <pc:picChg chg="add mod ord">
          <ac:chgData name="Alison Laming" userId="S::alison.laming@esa.edu.au::7425d2b2-954e-4809-ab5f-8b9bb8823a01" providerId="AD" clId="Web-{D7C13FD1-CF69-6377-129E-D0364A84F916}" dt="2024-08-12T02:23:15.289" v="27"/>
          <ac:picMkLst>
            <pc:docMk/>
            <pc:sldMk cId="945952665" sldId="265"/>
            <ac:picMk id="10" creationId="{34A1D1A7-7DC2-6FA2-C699-6FFEE2865C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11/08/2024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Graphic made in Canva </a:t>
            </a:r>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281268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45E60-E7F9-01E4-AE3D-6EC76F7830C6}"/>
              </a:ext>
            </a:extLst>
          </p:cNvPr>
          <p:cNvSpPr txBox="1">
            <a:spLocks noGrp="1"/>
          </p:cNvSpPr>
          <p:nvPr>
            <p:ph type="title" idx="4294967295"/>
          </p:nvPr>
        </p:nvSpPr>
        <p:spPr>
          <a:xfrm>
            <a:off x="1835696" y="836712"/>
            <a:ext cx="664478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Fractional funds</a:t>
            </a:r>
          </a:p>
        </p:txBody>
      </p:sp>
      <p:sp>
        <p:nvSpPr>
          <p:cNvPr id="5" name="Rectangle: Rounded Corners 4">
            <a:extLst>
              <a:ext uri="{FF2B5EF4-FFF2-40B4-BE49-F238E27FC236}">
                <a16:creationId xmlns:a16="http://schemas.microsoft.com/office/drawing/2014/main" id="{651C4728-FB89-79D2-7E98-3847BF1B2FEA}"/>
              </a:ext>
              <a:ext uri="{C183D7F6-B498-43B3-948B-1728B52AA6E4}">
                <adec:decorative xmlns:adec="http://schemas.microsoft.com/office/drawing/2017/decorative" val="1"/>
              </a:ext>
            </a:extLst>
          </p:cNvPr>
          <p:cNvSpPr/>
          <p:nvPr/>
        </p:nvSpPr>
        <p:spPr>
          <a:xfrm>
            <a:off x="1573646" y="1852375"/>
            <a:ext cx="5996707" cy="320521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oogle Shape;162;g260264ec9e2_0_63" descr="$2 coin">
            <a:extLst>
              <a:ext uri="{FF2B5EF4-FFF2-40B4-BE49-F238E27FC236}">
                <a16:creationId xmlns:a16="http://schemas.microsoft.com/office/drawing/2014/main" id="{426AC640-93CA-3763-ED13-E26D8D4671A5}"/>
              </a:ext>
            </a:extLst>
          </p:cNvPr>
          <p:cNvPicPr preferRelativeResize="0"/>
          <p:nvPr/>
        </p:nvPicPr>
        <p:blipFill>
          <a:blip r:embed="rId2">
            <a:alphaModFix/>
          </a:blip>
          <a:stretch>
            <a:fillRect/>
          </a:stretch>
        </p:blipFill>
        <p:spPr>
          <a:xfrm>
            <a:off x="2021013" y="3322400"/>
            <a:ext cx="943522" cy="1038303"/>
          </a:xfrm>
          <a:prstGeom prst="rect">
            <a:avLst/>
          </a:prstGeom>
          <a:noFill/>
          <a:ln>
            <a:noFill/>
          </a:ln>
        </p:spPr>
      </p:pic>
      <p:pic>
        <p:nvPicPr>
          <p:cNvPr id="8" name="Google Shape;163;g260264ec9e2_0_63" descr="$2 coin">
            <a:extLst>
              <a:ext uri="{FF2B5EF4-FFF2-40B4-BE49-F238E27FC236}">
                <a16:creationId xmlns:a16="http://schemas.microsoft.com/office/drawing/2014/main" id="{B913676D-C5E9-F8BC-B638-F25A17B48AB3}"/>
              </a:ext>
            </a:extLst>
          </p:cNvPr>
          <p:cNvPicPr preferRelativeResize="0"/>
          <p:nvPr/>
        </p:nvPicPr>
        <p:blipFill>
          <a:blip r:embed="rId2">
            <a:alphaModFix/>
          </a:blip>
          <a:stretch>
            <a:fillRect/>
          </a:stretch>
        </p:blipFill>
        <p:spPr>
          <a:xfrm>
            <a:off x="3035201" y="3916281"/>
            <a:ext cx="943522" cy="1038303"/>
          </a:xfrm>
          <a:prstGeom prst="rect">
            <a:avLst/>
          </a:prstGeom>
          <a:noFill/>
          <a:ln>
            <a:noFill/>
          </a:ln>
        </p:spPr>
      </p:pic>
      <p:pic>
        <p:nvPicPr>
          <p:cNvPr id="6" name="Google Shape;159;g260264ec9e2_0_63" descr="$5 note">
            <a:extLst>
              <a:ext uri="{FF2B5EF4-FFF2-40B4-BE49-F238E27FC236}">
                <a16:creationId xmlns:a16="http://schemas.microsoft.com/office/drawing/2014/main" id="{D9E37E00-D8F1-F404-96AF-3D4190C99EEF}"/>
              </a:ext>
            </a:extLst>
          </p:cNvPr>
          <p:cNvPicPr preferRelativeResize="0"/>
          <p:nvPr/>
        </p:nvPicPr>
        <p:blipFill>
          <a:blip r:embed="rId3">
            <a:alphaModFix/>
          </a:blip>
          <a:stretch>
            <a:fillRect/>
          </a:stretch>
        </p:blipFill>
        <p:spPr>
          <a:xfrm rot="1050378">
            <a:off x="3490307" y="2441602"/>
            <a:ext cx="3624940" cy="1785780"/>
          </a:xfrm>
          <a:prstGeom prst="rect">
            <a:avLst/>
          </a:prstGeom>
          <a:noFill/>
          <a:ln>
            <a:noFill/>
          </a:ln>
        </p:spPr>
      </p:pic>
      <p:sp>
        <p:nvSpPr>
          <p:cNvPr id="9" name="TextBox 8">
            <a:extLst>
              <a:ext uri="{FF2B5EF4-FFF2-40B4-BE49-F238E27FC236}">
                <a16:creationId xmlns:a16="http://schemas.microsoft.com/office/drawing/2014/main" id="{8A9C3CC2-C5BB-E491-7C50-635AF3383D6B}"/>
              </a:ext>
            </a:extLst>
          </p:cNvPr>
          <p:cNvSpPr txBox="1"/>
          <p:nvPr/>
        </p:nvSpPr>
        <p:spPr>
          <a:xfrm>
            <a:off x="110775" y="5477412"/>
            <a:ext cx="3168352" cy="861774"/>
          </a:xfrm>
          <a:prstGeom prst="rect">
            <a:avLst/>
          </a:prstGeom>
          <a:noFill/>
        </p:spPr>
        <p:txBody>
          <a:bodyPr wrap="square" rtlCol="0">
            <a:spAutoFit/>
          </a:bodyPr>
          <a:lstStyle/>
          <a:p>
            <a:pPr marL="0" lvl="0" indent="0" algn="l" rtl="0">
              <a:spcBef>
                <a:spcPts val="0"/>
              </a:spcBef>
              <a:spcAft>
                <a:spcPts val="0"/>
              </a:spcAft>
              <a:buNone/>
            </a:pPr>
            <a:r>
              <a:rPr lang="en-AU" sz="800" i="1" dirty="0">
                <a:latin typeface="Calibri"/>
                <a:ea typeface="Calibri"/>
                <a:cs typeface="Calibri"/>
                <a:sym typeface="Calibri"/>
              </a:rPr>
              <a:t>Image credits: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Photo/Ben Molyneux,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Photo/Eye-Stock,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Photo/Melissa Jooste,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Photo/Eye-Stock,</a:t>
            </a:r>
          </a:p>
          <a:p>
            <a:pPr marL="0" lvl="0" indent="0" algn="l" rtl="0">
              <a:spcBef>
                <a:spcPts val="0"/>
              </a:spcBef>
              <a:spcAft>
                <a:spcPts val="0"/>
              </a:spcAft>
              <a:buNone/>
            </a:pPr>
            <a:r>
              <a:rPr lang="en-AU" sz="800" i="1" dirty="0">
                <a:latin typeface="Calibri"/>
                <a:ea typeface="Calibri"/>
                <a:cs typeface="Calibri"/>
                <a:sym typeface="Calibri"/>
              </a:rPr>
              <a:t>Image credit: Istock.com/</a:t>
            </a:r>
            <a:r>
              <a:rPr lang="en-AU" sz="800" i="1" dirty="0" err="1">
                <a:latin typeface="Calibri"/>
                <a:ea typeface="Calibri"/>
                <a:cs typeface="Calibri"/>
                <a:sym typeface="Calibri"/>
              </a:rPr>
              <a:t>hddigita</a:t>
            </a:r>
            <a:endParaRPr lang="en-AU" sz="800" i="1" dirty="0">
              <a:latin typeface="Calibri"/>
              <a:ea typeface="Calibri"/>
              <a:cs typeface="Calibri"/>
              <a:sym typeface="Calibri"/>
            </a:endParaRPr>
          </a:p>
          <a:p>
            <a:endParaRPr lang="en-AU" dirty="0"/>
          </a:p>
        </p:txBody>
      </p:sp>
    </p:spTree>
    <p:extLst>
      <p:ext uri="{BB962C8B-B14F-4D97-AF65-F5344CB8AC3E}">
        <p14:creationId xmlns:p14="http://schemas.microsoft.com/office/powerpoint/2010/main" val="396366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65FF6-A03F-090C-099E-08EE34A456A9}"/>
              </a:ext>
            </a:extLst>
          </p:cNvPr>
          <p:cNvSpPr txBox="1">
            <a:spLocks noGrp="1"/>
          </p:cNvSpPr>
          <p:nvPr>
            <p:ph type="title" idx="4294967295"/>
          </p:nvPr>
        </p:nvSpPr>
        <p:spPr>
          <a:xfrm>
            <a:off x="3192866" y="1305366"/>
            <a:ext cx="283853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1"/>
                </a:solidFill>
                <a:effectLst/>
                <a:uLnTx/>
                <a:uFillTx/>
                <a:latin typeface="+mn-lt"/>
                <a:ea typeface="+mn-ea"/>
                <a:cs typeface="+mn-cs"/>
              </a:rPr>
              <a:t>Maths battle</a:t>
            </a:r>
          </a:p>
        </p:txBody>
      </p:sp>
      <p:sp>
        <p:nvSpPr>
          <p:cNvPr id="4" name="TextBox 3">
            <a:extLst>
              <a:ext uri="{FF2B5EF4-FFF2-40B4-BE49-F238E27FC236}">
                <a16:creationId xmlns:a16="http://schemas.microsoft.com/office/drawing/2014/main" id="{CCB29288-1434-A22F-E21E-8376D521E22F}"/>
              </a:ext>
            </a:extLst>
          </p:cNvPr>
          <p:cNvSpPr txBox="1"/>
          <p:nvPr/>
        </p:nvSpPr>
        <p:spPr>
          <a:xfrm>
            <a:off x="6444208" y="0"/>
            <a:ext cx="2594685" cy="369332"/>
          </a:xfrm>
          <a:prstGeom prst="rect">
            <a:avLst/>
          </a:prstGeom>
          <a:noFill/>
        </p:spPr>
        <p:txBody>
          <a:bodyPr wrap="none" rtlCol="0">
            <a:spAutoFit/>
          </a:bodyPr>
          <a:lstStyle/>
          <a:p>
            <a:r>
              <a:rPr lang="en-AU" dirty="0"/>
              <a:t>Fractional funds warm-up</a:t>
            </a:r>
          </a:p>
        </p:txBody>
      </p:sp>
      <p:sp>
        <p:nvSpPr>
          <p:cNvPr id="6" name="TextBox 5">
            <a:extLst>
              <a:ext uri="{FF2B5EF4-FFF2-40B4-BE49-F238E27FC236}">
                <a16:creationId xmlns:a16="http://schemas.microsoft.com/office/drawing/2014/main" id="{BD446011-A3E8-7DDF-4DAA-B8017EDB2458}"/>
              </a:ext>
            </a:extLst>
          </p:cNvPr>
          <p:cNvSpPr txBox="1"/>
          <p:nvPr/>
        </p:nvSpPr>
        <p:spPr>
          <a:xfrm>
            <a:off x="1421207" y="2636912"/>
            <a:ext cx="6493871" cy="2554545"/>
          </a:xfrm>
          <a:prstGeom prst="rect">
            <a:avLst/>
          </a:prstGeom>
          <a:noFill/>
        </p:spPr>
        <p:txBody>
          <a:bodyPr wrap="square" rtlCol="0">
            <a:spAutoFit/>
          </a:bodyPr>
          <a:lstStyle/>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Jordan believes that percentages are always out of 100. </a:t>
            </a:r>
          </a:p>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Taylor believes they are not. </a:t>
            </a:r>
          </a:p>
          <a:p>
            <a:endParaRPr lang="en-AU" sz="3200" kern="0" dirty="0">
              <a:latin typeface="Calibri" panose="020F0502020204030204" pitchFamily="34" charset="0"/>
              <a:ea typeface="Times New Roman" panose="02020603050405020304" pitchFamily="18" charset="0"/>
              <a:cs typeface="Calibri" panose="020F0502020204030204" pitchFamily="34" charset="0"/>
            </a:endParaRPr>
          </a:p>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Who is right and why?</a:t>
            </a:r>
            <a:endParaRPr lang="en-AU"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C4B245-3EDC-BAC3-D4F7-FE8A0F9F90D9}"/>
              </a:ext>
              <a:ext uri="{C183D7F6-B498-43B3-948B-1728B52AA6E4}">
                <adec:decorative xmlns:adec="http://schemas.microsoft.com/office/drawing/2017/decorative" val="1"/>
              </a:ext>
            </a:extLst>
          </p:cNvPr>
          <p:cNvCxnSpPr>
            <a:cxnSpLocks/>
          </p:cNvCxnSpPr>
          <p:nvPr/>
        </p:nvCxnSpPr>
        <p:spPr>
          <a:xfrm>
            <a:off x="1810370" y="3429000"/>
            <a:ext cx="490004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C84A5E-2B0F-1E6F-D809-09312794B190}"/>
              </a:ext>
              <a:ext uri="{C183D7F6-B498-43B3-948B-1728B52AA6E4}">
                <adec:decorative xmlns:adec="http://schemas.microsoft.com/office/drawing/2017/decorative" val="1"/>
              </a:ext>
            </a:extLst>
          </p:cNvPr>
          <p:cNvCxnSpPr>
            <a:cxnSpLocks/>
          </p:cNvCxnSpPr>
          <p:nvPr/>
        </p:nvCxnSpPr>
        <p:spPr>
          <a:xfrm>
            <a:off x="4391577" y="1011791"/>
            <a:ext cx="1" cy="47859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7B9A74E-DA41-A255-C823-53E406C7A053}"/>
              </a:ext>
            </a:extLst>
          </p:cNvPr>
          <p:cNvSpPr>
            <a:spLocks noGrp="1"/>
          </p:cNvSpPr>
          <p:nvPr>
            <p:ph type="title"/>
          </p:nvPr>
        </p:nvSpPr>
        <p:spPr>
          <a:xfrm>
            <a:off x="394730" y="-221580"/>
            <a:ext cx="8229600" cy="1143000"/>
          </a:xfrm>
        </p:spPr>
        <p:txBody>
          <a:bodyPr/>
          <a:lstStyle/>
          <a:p>
            <a:r>
              <a:rPr lang="en-AU" dirty="0"/>
              <a:t>Which one doesn’t belong?</a:t>
            </a:r>
          </a:p>
        </p:txBody>
      </p:sp>
      <p:pic>
        <p:nvPicPr>
          <p:cNvPr id="7" name="Picture 6" descr="Legend - purple = decorations, orange = drinks, red = drinks, yellow = games, blue = prize.">
            <a:extLst>
              <a:ext uri="{FF2B5EF4-FFF2-40B4-BE49-F238E27FC236}">
                <a16:creationId xmlns:a16="http://schemas.microsoft.com/office/drawing/2014/main" id="{49032E66-52A8-9363-1B42-F3E53FE603A9}"/>
              </a:ext>
            </a:extLst>
          </p:cNvPr>
          <p:cNvPicPr>
            <a:picLocks noChangeAspect="1"/>
          </p:cNvPicPr>
          <p:nvPr/>
        </p:nvPicPr>
        <p:blipFill>
          <a:blip r:embed="rId2"/>
          <a:stretch>
            <a:fillRect/>
          </a:stretch>
        </p:blipFill>
        <p:spPr>
          <a:xfrm>
            <a:off x="0" y="547882"/>
            <a:ext cx="4117405" cy="373538"/>
          </a:xfrm>
          <a:prstGeom prst="rect">
            <a:avLst/>
          </a:prstGeom>
        </p:spPr>
      </p:pic>
      <p:pic>
        <p:nvPicPr>
          <p:cNvPr id="8" name="Picture 7" descr="A pie chart with different colored sections - most orange then purple then equal amounts of other colours.">
            <a:extLst>
              <a:ext uri="{FF2B5EF4-FFF2-40B4-BE49-F238E27FC236}">
                <a16:creationId xmlns:a16="http://schemas.microsoft.com/office/drawing/2014/main" id="{D46BA257-EFA4-547F-4A9B-3924AED36E25}"/>
              </a:ext>
            </a:extLst>
          </p:cNvPr>
          <p:cNvPicPr>
            <a:picLocks noChangeAspect="1"/>
          </p:cNvPicPr>
          <p:nvPr/>
        </p:nvPicPr>
        <p:blipFill>
          <a:blip r:embed="rId3"/>
          <a:stretch>
            <a:fillRect/>
          </a:stretch>
        </p:blipFill>
        <p:spPr>
          <a:xfrm>
            <a:off x="1810370" y="877739"/>
            <a:ext cx="1969542" cy="2120218"/>
          </a:xfrm>
          <a:prstGeom prst="rect">
            <a:avLst/>
          </a:prstGeom>
        </p:spPr>
      </p:pic>
      <p:pic>
        <p:nvPicPr>
          <p:cNvPr id="10" name="Picture 9" descr="A pie chart with different colored sections - half purple then orange then equal amounts of the other colours.">
            <a:extLst>
              <a:ext uri="{FF2B5EF4-FFF2-40B4-BE49-F238E27FC236}">
                <a16:creationId xmlns:a16="http://schemas.microsoft.com/office/drawing/2014/main" id="{CC647FE8-97F6-E126-7CB4-F3BB496B8845}"/>
              </a:ext>
            </a:extLst>
          </p:cNvPr>
          <p:cNvPicPr>
            <a:picLocks noChangeAspect="1"/>
          </p:cNvPicPr>
          <p:nvPr/>
        </p:nvPicPr>
        <p:blipFill>
          <a:blip r:embed="rId4"/>
          <a:stretch>
            <a:fillRect/>
          </a:stretch>
        </p:blipFill>
        <p:spPr>
          <a:xfrm>
            <a:off x="4572000" y="943907"/>
            <a:ext cx="2217082" cy="2152506"/>
          </a:xfrm>
          <a:prstGeom prst="rect">
            <a:avLst/>
          </a:prstGeom>
        </p:spPr>
      </p:pic>
      <p:pic>
        <p:nvPicPr>
          <p:cNvPr id="11" name="Picture 10" descr="A pie chart with different colored sections - half purple then red, then  orange then other colours.">
            <a:extLst>
              <a:ext uri="{FF2B5EF4-FFF2-40B4-BE49-F238E27FC236}">
                <a16:creationId xmlns:a16="http://schemas.microsoft.com/office/drawing/2014/main" id="{91775167-3131-23F4-4EFD-0E74E1BAF16C}"/>
              </a:ext>
            </a:extLst>
          </p:cNvPr>
          <p:cNvPicPr>
            <a:picLocks noChangeAspect="1"/>
          </p:cNvPicPr>
          <p:nvPr/>
        </p:nvPicPr>
        <p:blipFill>
          <a:blip r:embed="rId5"/>
          <a:stretch>
            <a:fillRect/>
          </a:stretch>
        </p:blipFill>
        <p:spPr>
          <a:xfrm>
            <a:off x="1498256" y="3808890"/>
            <a:ext cx="2281656" cy="2077168"/>
          </a:xfrm>
          <a:prstGeom prst="rect">
            <a:avLst/>
          </a:prstGeom>
        </p:spPr>
      </p:pic>
      <p:pic>
        <p:nvPicPr>
          <p:cNvPr id="9" name="Picture 8" descr="A pie chart with different colored sections - half orange then equal purple and red then other colours.">
            <a:extLst>
              <a:ext uri="{FF2B5EF4-FFF2-40B4-BE49-F238E27FC236}">
                <a16:creationId xmlns:a16="http://schemas.microsoft.com/office/drawing/2014/main" id="{3BB74E31-148E-5D24-72A1-33867F8FD548}"/>
              </a:ext>
            </a:extLst>
          </p:cNvPr>
          <p:cNvPicPr>
            <a:picLocks noChangeAspect="1"/>
          </p:cNvPicPr>
          <p:nvPr/>
        </p:nvPicPr>
        <p:blipFill>
          <a:blip r:embed="rId6"/>
          <a:stretch>
            <a:fillRect/>
          </a:stretch>
        </p:blipFill>
        <p:spPr>
          <a:xfrm>
            <a:off x="4644008" y="3709810"/>
            <a:ext cx="2066404" cy="2087930"/>
          </a:xfrm>
          <a:prstGeom prst="rect">
            <a:avLst/>
          </a:prstGeom>
        </p:spPr>
      </p:pic>
    </p:spTree>
    <p:extLst>
      <p:ext uri="{BB962C8B-B14F-4D97-AF65-F5344CB8AC3E}">
        <p14:creationId xmlns:p14="http://schemas.microsoft.com/office/powerpoint/2010/main" val="256544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238264-A8F4-FD6B-C2EF-70AF1188C749}"/>
              </a:ext>
            </a:extLst>
          </p:cNvPr>
          <p:cNvSpPr>
            <a:spLocks noGrp="1"/>
          </p:cNvSpPr>
          <p:nvPr>
            <p:ph type="title"/>
          </p:nvPr>
        </p:nvSpPr>
        <p:spPr>
          <a:xfrm>
            <a:off x="457200" y="-99392"/>
            <a:ext cx="8229600" cy="1143000"/>
          </a:xfrm>
        </p:spPr>
        <p:txBody>
          <a:bodyPr/>
          <a:lstStyle/>
          <a:p>
            <a:r>
              <a:rPr lang="en-AU" dirty="0"/>
              <a:t>Class party budgets</a:t>
            </a:r>
          </a:p>
        </p:txBody>
      </p:sp>
      <p:pic>
        <p:nvPicPr>
          <p:cNvPr id="5" name="Picture 4" descr="A pie chart with different colored sections - most orange then purple then equal amounts of other colours.">
            <a:extLst>
              <a:ext uri="{FF2B5EF4-FFF2-40B4-BE49-F238E27FC236}">
                <a16:creationId xmlns:a16="http://schemas.microsoft.com/office/drawing/2014/main" id="{CE57D6B5-07C6-3796-B5C0-E5E4CA91C02D}"/>
              </a:ext>
            </a:extLst>
          </p:cNvPr>
          <p:cNvPicPr>
            <a:picLocks noChangeAspect="1"/>
          </p:cNvPicPr>
          <p:nvPr/>
        </p:nvPicPr>
        <p:blipFill>
          <a:blip r:embed="rId2"/>
          <a:stretch>
            <a:fillRect/>
          </a:stretch>
        </p:blipFill>
        <p:spPr>
          <a:xfrm>
            <a:off x="1999579" y="1052736"/>
            <a:ext cx="5327066" cy="4812116"/>
          </a:xfrm>
          <a:prstGeom prst="rect">
            <a:avLst/>
          </a:prstGeom>
        </p:spPr>
      </p:pic>
    </p:spTree>
    <p:extLst>
      <p:ext uri="{BB962C8B-B14F-4D97-AF65-F5344CB8AC3E}">
        <p14:creationId xmlns:p14="http://schemas.microsoft.com/office/powerpoint/2010/main" val="202815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F5386-8AF7-6149-D4C1-F8D60CF6B69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16632"/>
            <a:ext cx="5904656" cy="5904656"/>
          </a:xfrm>
          <a:prstGeom prst="rect">
            <a:avLst/>
          </a:prstGeom>
        </p:spPr>
      </p:pic>
      <p:sp>
        <p:nvSpPr>
          <p:cNvPr id="2" name="Title 1">
            <a:extLst>
              <a:ext uri="{FF2B5EF4-FFF2-40B4-BE49-F238E27FC236}">
                <a16:creationId xmlns:a16="http://schemas.microsoft.com/office/drawing/2014/main" id="{BEEEA502-184C-F58B-5292-07439FD1CB10}"/>
              </a:ext>
            </a:extLst>
          </p:cNvPr>
          <p:cNvSpPr>
            <a:spLocks noGrp="1"/>
          </p:cNvSpPr>
          <p:nvPr>
            <p:ph type="title"/>
          </p:nvPr>
        </p:nvSpPr>
        <p:spPr>
          <a:xfrm>
            <a:off x="107504" y="1124744"/>
            <a:ext cx="1224136" cy="420276"/>
          </a:xfrm>
        </p:spPr>
        <p:txBody>
          <a:bodyPr>
            <a:normAutofit fontScale="90000"/>
          </a:bodyPr>
          <a:lstStyle/>
          <a:p>
            <a:r>
              <a:rPr lang="en-US" dirty="0">
                <a:solidFill>
                  <a:schemeClr val="bg1"/>
                </a:solidFill>
              </a:rPr>
              <a:t>LI</a:t>
            </a:r>
            <a:endParaRPr lang="en-AU" dirty="0">
              <a:solidFill>
                <a:schemeClr val="bg1"/>
              </a:solidFill>
            </a:endParaRPr>
          </a:p>
        </p:txBody>
      </p:sp>
      <p:sp>
        <p:nvSpPr>
          <p:cNvPr id="3" name="TextBox 2">
            <a:extLst>
              <a:ext uri="{FF2B5EF4-FFF2-40B4-BE49-F238E27FC236}">
                <a16:creationId xmlns:a16="http://schemas.microsoft.com/office/drawing/2014/main" id="{F19B87D1-139D-BD0E-3CB6-5CBE2B67F780}"/>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29290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F33FF7-99BF-F7F3-1B98-227A15DE910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16632"/>
            <a:ext cx="5832648" cy="5832648"/>
          </a:xfrm>
          <a:prstGeom prst="rect">
            <a:avLst/>
          </a:prstGeom>
        </p:spPr>
      </p:pic>
      <p:sp>
        <p:nvSpPr>
          <p:cNvPr id="3" name="Title 1">
            <a:extLst>
              <a:ext uri="{FF2B5EF4-FFF2-40B4-BE49-F238E27FC236}">
                <a16:creationId xmlns:a16="http://schemas.microsoft.com/office/drawing/2014/main" id="{843B486F-8FFF-1DF2-853A-CADD2DED1AEA}"/>
              </a:ext>
            </a:extLst>
          </p:cNvPr>
          <p:cNvSpPr>
            <a:spLocks noGrp="1"/>
          </p:cNvSpPr>
          <p:nvPr>
            <p:ph type="title"/>
          </p:nvPr>
        </p:nvSpPr>
        <p:spPr>
          <a:xfrm>
            <a:off x="107504" y="1124744"/>
            <a:ext cx="1224136" cy="420276"/>
          </a:xfrm>
        </p:spPr>
        <p:txBody>
          <a:bodyPr>
            <a:normAutofit fontScale="90000"/>
          </a:bodyPr>
          <a:lstStyle/>
          <a:p>
            <a:r>
              <a:rPr lang="en-US" dirty="0">
                <a:solidFill>
                  <a:schemeClr val="bg1"/>
                </a:solidFill>
              </a:rPr>
              <a:t>SC</a:t>
            </a:r>
            <a:endParaRPr lang="en-AU" dirty="0">
              <a:solidFill>
                <a:schemeClr val="bg1"/>
              </a:solidFill>
            </a:endParaRPr>
          </a:p>
        </p:txBody>
      </p:sp>
      <p:sp>
        <p:nvSpPr>
          <p:cNvPr id="2" name="TextBox 1">
            <a:extLst>
              <a:ext uri="{FF2B5EF4-FFF2-40B4-BE49-F238E27FC236}">
                <a16:creationId xmlns:a16="http://schemas.microsoft.com/office/drawing/2014/main" id="{F0F723DB-7324-A18C-1DD2-0C1BCD39864A}"/>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237012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re out the 24 cubes/counters among your group of 4 so that the different people each receive 1/12,1/6,1/4 and 1/2 of the total.">
            <a:extLst>
              <a:ext uri="{FF2B5EF4-FFF2-40B4-BE49-F238E27FC236}">
                <a16:creationId xmlns:a16="http://schemas.microsoft.com/office/drawing/2014/main" id="{34A1D1A7-7DC2-6FA2-C699-6FFEE2865CE4}"/>
              </a:ext>
            </a:extLst>
          </p:cNvPr>
          <p:cNvPicPr>
            <a:picLocks noChangeAspect="1"/>
          </p:cNvPicPr>
          <p:nvPr/>
        </p:nvPicPr>
        <p:blipFill>
          <a:blip r:embed="rId2"/>
          <a:stretch>
            <a:fillRect/>
          </a:stretch>
        </p:blipFill>
        <p:spPr>
          <a:xfrm>
            <a:off x="937143" y="1190253"/>
            <a:ext cx="6915150" cy="2704677"/>
          </a:xfrm>
          <a:prstGeom prst="rect">
            <a:avLst/>
          </a:prstGeom>
        </p:spPr>
      </p:pic>
      <p:pic>
        <p:nvPicPr>
          <p:cNvPr id="6" name="Picture 5" descr="four coloured cubes.">
            <a:extLst>
              <a:ext uri="{FF2B5EF4-FFF2-40B4-BE49-F238E27FC236}">
                <a16:creationId xmlns:a16="http://schemas.microsoft.com/office/drawing/2014/main" id="{626A0849-0A91-1EFF-0BD8-0680FC168878}"/>
              </a:ext>
            </a:extLst>
          </p:cNvPr>
          <p:cNvPicPr>
            <a:picLocks noChangeAspect="1"/>
          </p:cNvPicPr>
          <p:nvPr/>
        </p:nvPicPr>
        <p:blipFill>
          <a:blip r:embed="rId3"/>
          <a:stretch>
            <a:fillRect/>
          </a:stretch>
        </p:blipFill>
        <p:spPr>
          <a:xfrm>
            <a:off x="7657754" y="3073838"/>
            <a:ext cx="1029292" cy="2433747"/>
          </a:xfrm>
          <a:prstGeom prst="rect">
            <a:avLst/>
          </a:prstGeom>
        </p:spPr>
      </p:pic>
      <p:sp>
        <p:nvSpPr>
          <p:cNvPr id="4" name="Title 1">
            <a:extLst>
              <a:ext uri="{FF2B5EF4-FFF2-40B4-BE49-F238E27FC236}">
                <a16:creationId xmlns:a16="http://schemas.microsoft.com/office/drawing/2014/main" id="{AFD48F96-D078-E91B-842C-07E6588EFFDC}"/>
              </a:ext>
            </a:extLst>
          </p:cNvPr>
          <p:cNvSpPr>
            <a:spLocks noGrp="1"/>
          </p:cNvSpPr>
          <p:nvPr>
            <p:ph type="title"/>
          </p:nvPr>
        </p:nvSpPr>
        <p:spPr>
          <a:xfrm>
            <a:off x="288066" y="-106207"/>
            <a:ext cx="8229600" cy="1143000"/>
          </a:xfrm>
        </p:spPr>
        <p:txBody>
          <a:bodyPr/>
          <a:lstStyle/>
          <a:p>
            <a:r>
              <a:rPr lang="en-AU" dirty="0"/>
              <a:t>Problem #4</a:t>
            </a:r>
          </a:p>
        </p:txBody>
      </p:sp>
      <p:pic>
        <p:nvPicPr>
          <p:cNvPr id="7" name="Picture 6" descr="collection of six coloured counters.">
            <a:extLst>
              <a:ext uri="{FF2B5EF4-FFF2-40B4-BE49-F238E27FC236}">
                <a16:creationId xmlns:a16="http://schemas.microsoft.com/office/drawing/2014/main" id="{773A89C6-8122-4E94-00DC-5D97F3C3C54F}"/>
              </a:ext>
            </a:extLst>
          </p:cNvPr>
          <p:cNvPicPr>
            <a:picLocks noChangeAspect="1"/>
          </p:cNvPicPr>
          <p:nvPr/>
        </p:nvPicPr>
        <p:blipFill>
          <a:blip r:embed="rId4"/>
          <a:stretch>
            <a:fillRect/>
          </a:stretch>
        </p:blipFill>
        <p:spPr>
          <a:xfrm>
            <a:off x="255887" y="4472495"/>
            <a:ext cx="2046445" cy="1332769"/>
          </a:xfrm>
          <a:prstGeom prst="rect">
            <a:avLst/>
          </a:prstGeom>
        </p:spPr>
      </p:pic>
      <p:sp>
        <p:nvSpPr>
          <p:cNvPr id="2" name="TextBox 1">
            <a:extLst>
              <a:ext uri="{FF2B5EF4-FFF2-40B4-BE49-F238E27FC236}">
                <a16:creationId xmlns:a16="http://schemas.microsoft.com/office/drawing/2014/main" id="{DD3AF595-441C-2BE8-788C-ED311B85093F}"/>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94595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0BB316-ED55-8E6B-026E-2619BD06329F}"/>
              </a:ext>
            </a:extLst>
          </p:cNvPr>
          <p:cNvSpPr txBox="1">
            <a:spLocks noGrp="1"/>
          </p:cNvSpPr>
          <p:nvPr>
            <p:ph type="title" idx="4294967295"/>
          </p:nvPr>
        </p:nvSpPr>
        <p:spPr>
          <a:xfrm>
            <a:off x="1633419" y="355069"/>
            <a:ext cx="2652457"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mn-lt"/>
                <a:ea typeface="+mn-ea"/>
                <a:cs typeface="+mn-cs"/>
              </a:rPr>
              <a:t>Fractional funds exit ticket</a:t>
            </a:r>
          </a:p>
        </p:txBody>
      </p:sp>
      <p:sp>
        <p:nvSpPr>
          <p:cNvPr id="5" name="TextBox 4">
            <a:extLst>
              <a:ext uri="{FF2B5EF4-FFF2-40B4-BE49-F238E27FC236}">
                <a16:creationId xmlns:a16="http://schemas.microsoft.com/office/drawing/2014/main" id="{3EAF4B24-FDB6-CD1F-16DF-E2183E58629F}"/>
              </a:ext>
            </a:extLst>
          </p:cNvPr>
          <p:cNvSpPr txBox="1"/>
          <p:nvPr/>
        </p:nvSpPr>
        <p:spPr>
          <a:xfrm>
            <a:off x="1633419" y="752511"/>
            <a:ext cx="5836751" cy="1384995"/>
          </a:xfrm>
          <a:prstGeom prst="rect">
            <a:avLst/>
          </a:prstGeom>
          <a:noFill/>
        </p:spPr>
        <p:txBody>
          <a:bodyPr wrap="square" rtlCol="0">
            <a:spAutoFit/>
          </a:bodyPr>
          <a:lstStyle/>
          <a:p>
            <a:r>
              <a:rPr lang="en-AU" sz="2800" dirty="0"/>
              <a:t>What percentage do you think these sections represent? Prove your answer using mathematical language.</a:t>
            </a:r>
          </a:p>
        </p:txBody>
      </p:sp>
      <p:pic>
        <p:nvPicPr>
          <p:cNvPr id="6" name="Picture 5" descr="A pie chart with different colored sections - most red (decorations) then roughly equal amounts of purple (games), yellow (prizes) and green (food) and slightly less of blue (drink).">
            <a:extLst>
              <a:ext uri="{FF2B5EF4-FFF2-40B4-BE49-F238E27FC236}">
                <a16:creationId xmlns:a16="http://schemas.microsoft.com/office/drawing/2014/main" id="{ED610E07-435C-8E52-AC42-250EF2CF29C8}"/>
              </a:ext>
            </a:extLst>
          </p:cNvPr>
          <p:cNvPicPr>
            <a:picLocks noChangeAspect="1"/>
          </p:cNvPicPr>
          <p:nvPr/>
        </p:nvPicPr>
        <p:blipFill>
          <a:blip r:embed="rId2"/>
          <a:stretch>
            <a:fillRect/>
          </a:stretch>
        </p:blipFill>
        <p:spPr>
          <a:xfrm>
            <a:off x="2439525" y="2028488"/>
            <a:ext cx="4570124" cy="3553110"/>
          </a:xfrm>
          <a:prstGeom prst="rect">
            <a:avLst/>
          </a:prstGeom>
        </p:spPr>
      </p:pic>
    </p:spTree>
    <p:extLst>
      <p:ext uri="{BB962C8B-B14F-4D97-AF65-F5344CB8AC3E}">
        <p14:creationId xmlns:p14="http://schemas.microsoft.com/office/powerpoint/2010/main" val="87135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EBF5C-79B0-4CB0-971C-4AFA5FE7C8DD}"/>
              </a:ext>
            </a:extLst>
          </p:cNvPr>
          <p:cNvSpPr txBox="1">
            <a:spLocks noGrp="1"/>
          </p:cNvSpPr>
          <p:nvPr>
            <p:ph type="title" idx="4294967295"/>
          </p:nvPr>
        </p:nvSpPr>
        <p:spPr>
          <a:xfrm>
            <a:off x="1331640" y="339021"/>
            <a:ext cx="163724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mn-lt"/>
                <a:ea typeface="+mn-ea"/>
                <a:cs typeface="+mn-cs"/>
              </a:rPr>
              <a:t>Teachers’ notes</a:t>
            </a:r>
          </a:p>
        </p:txBody>
      </p:sp>
      <p:sp>
        <p:nvSpPr>
          <p:cNvPr id="5" name="TextBox 4">
            <a:extLst>
              <a:ext uri="{FF2B5EF4-FFF2-40B4-BE49-F238E27FC236}">
                <a16:creationId xmlns:a16="http://schemas.microsoft.com/office/drawing/2014/main" id="{0D819732-1DBF-9E09-74E0-8A0238C63471}"/>
              </a:ext>
            </a:extLst>
          </p:cNvPr>
          <p:cNvSpPr txBox="1"/>
          <p:nvPr/>
        </p:nvSpPr>
        <p:spPr>
          <a:xfrm>
            <a:off x="251520" y="728260"/>
            <a:ext cx="8640960" cy="5170646"/>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 which:</a:t>
            </a:r>
          </a:p>
          <a:p>
            <a:pPr marL="228600" indent="-228600">
              <a:buAutoNum type="arabicPeriod"/>
            </a:pPr>
            <a:r>
              <a:rPr lang="en-US" sz="1500" dirty="0">
                <a:solidFill>
                  <a:srgbClr val="374151"/>
                </a:solidFill>
                <a:latin typeface="Söhne"/>
              </a:rPr>
              <a:t>r</a:t>
            </a:r>
            <a:r>
              <a:rPr lang="en-US" sz="1500" b="0" i="0" dirty="0">
                <a:solidFill>
                  <a:srgbClr val="374151"/>
                </a:solidFill>
                <a:effectLst/>
                <a:latin typeface="Söhne"/>
              </a:rPr>
              <a:t>equire more than remembering a fact or reproducing a skill</a:t>
            </a:r>
          </a:p>
          <a:p>
            <a:pPr marL="228600" indent="-228600">
              <a:buAutoNum type="arabicPeriod"/>
            </a:pPr>
            <a:r>
              <a:rPr lang="en-US" sz="1500" dirty="0">
                <a:solidFill>
                  <a:srgbClr val="374151"/>
                </a:solidFill>
                <a:latin typeface="Söhne"/>
              </a:rPr>
              <a:t>s</a:t>
            </a:r>
            <a:r>
              <a:rPr lang="en-US" sz="1500" b="0" i="0" dirty="0">
                <a:solidFill>
                  <a:srgbClr val="374151"/>
                </a:solidFill>
                <a:effectLst/>
                <a:latin typeface="Söhne"/>
              </a:rPr>
              <a:t>tudents can learn by answering the questions, and the teacher learns about each student from the attempt</a:t>
            </a:r>
          </a:p>
          <a:p>
            <a:pPr marL="228600" indent="-228600">
              <a:buAutoNum type="arabicPeriod"/>
            </a:pPr>
            <a:r>
              <a:rPr lang="en-US" sz="1500" dirty="0">
                <a:solidFill>
                  <a:srgbClr val="374151"/>
                </a:solidFill>
                <a:latin typeface="Söhne"/>
              </a:rPr>
              <a:t>t</a:t>
            </a:r>
            <a:r>
              <a:rPr lang="en-US" sz="1500" b="0" i="0" dirty="0">
                <a:solidFill>
                  <a:srgbClr val="374151"/>
                </a:solidFill>
                <a:effectLst/>
                <a:latin typeface="Söhne"/>
              </a:rPr>
              <a:t>here may be several acceptable answers.</a:t>
            </a:r>
          </a:p>
          <a:p>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In his Ted Talk (2010), Dan Meyer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indent="0">
              <a:buNone/>
            </a:pPr>
            <a:endParaRPr lang="en-US" sz="15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endParaRPr lang="en-US" sz="1500" b="0" i="0" dirty="0">
              <a:solidFill>
                <a:srgbClr val="374151"/>
              </a:solidFill>
              <a:effectLst/>
              <a:latin typeface="Söhne"/>
            </a:endParaRPr>
          </a:p>
          <a:p>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TEDx. </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t>
            </a:r>
            <a:r>
              <a:rPr lang="en-US" sz="1500" i="1" dirty="0">
                <a:solidFill>
                  <a:srgbClr val="374151"/>
                </a:solidFill>
                <a:latin typeface="Söhne"/>
              </a:rPr>
              <a:t>a</a:t>
            </a:r>
            <a:r>
              <a:rPr lang="en-US" sz="1500" b="0" i="1" dirty="0">
                <a:solidFill>
                  <a:srgbClr val="374151"/>
                </a:solidFill>
                <a:effectLst/>
                <a:latin typeface="Söhne"/>
              </a:rPr>
              <a:t>ctivities </a:t>
            </a:r>
            <a:r>
              <a:rPr lang="en-US" sz="1500" b="0" i="0" dirty="0">
                <a:solidFill>
                  <a:srgbClr val="374151"/>
                </a:solidFill>
                <a:effectLst/>
                <a:latin typeface="Söhne"/>
              </a:rPr>
              <a:t>(2</a:t>
            </a:r>
            <a:r>
              <a:rPr lang="en-US" sz="1500" b="0" i="0" baseline="30000" dirty="0">
                <a:solidFill>
                  <a:srgbClr val="374151"/>
                </a:solidFill>
                <a:effectLst/>
                <a:latin typeface="Söhne"/>
              </a:rPr>
              <a:t>nd</a:t>
            </a:r>
            <a:r>
              <a:rPr lang="en-US" sz="1500" b="0" i="0" dirty="0">
                <a:solidFill>
                  <a:srgbClr val="374151"/>
                </a:solidFill>
                <a:effectLst/>
                <a:latin typeface="Söhne"/>
              </a:rPr>
              <a:t> Ed). Oxford University Press. </a:t>
            </a:r>
          </a:p>
        </p:txBody>
      </p:sp>
    </p:spTree>
    <p:extLst>
      <p:ext uri="{BB962C8B-B14F-4D97-AF65-F5344CB8AC3E}">
        <p14:creationId xmlns:p14="http://schemas.microsoft.com/office/powerpoint/2010/main" val="1338521672"/>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4BB524-C01B-4F4A-BBA6-F08BECB2774E}">
  <ds:schemaRefs>
    <ds:schemaRef ds:uri="http://schemas.microsoft.com/office/2006/metadata/properties"/>
    <ds:schemaRef ds:uri="http://schemas.microsoft.com/office/infopath/2007/PartnerControls"/>
    <ds:schemaRef ds:uri="ff236c08-9611-4854-a4bb-16d44b7327b6"/>
    <ds:schemaRef ds:uri="64eff3df-e3d6-48ed-978f-45ff25640900"/>
  </ds:schemaRefs>
</ds:datastoreItem>
</file>

<file path=customXml/itemProps2.xml><?xml version="1.0" encoding="utf-8"?>
<ds:datastoreItem xmlns:ds="http://schemas.openxmlformats.org/officeDocument/2006/customXml" ds:itemID="{5703AB4A-8B28-4C8B-84A4-FC129808D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A50247-186B-4303-A069-CE49138C8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620</TotalTime>
  <Words>375</Words>
  <Application>Microsoft Office PowerPoint</Application>
  <PresentationFormat>On-screen Show (4:3)</PresentationFormat>
  <Paragraphs>41</Paragraphs>
  <Slides>9</Slides>
  <Notes>2</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2_Office Theme</vt:lpstr>
      <vt:lpstr>3_Office Theme</vt:lpstr>
      <vt:lpstr>4_Office Theme</vt:lpstr>
      <vt:lpstr>5_Office Theme</vt:lpstr>
      <vt:lpstr>Fractional funds</vt:lpstr>
      <vt:lpstr>Maths battle</vt:lpstr>
      <vt:lpstr>Which one doesn’t belong?</vt:lpstr>
      <vt:lpstr>Class party budgets</vt:lpstr>
      <vt:lpstr>LI</vt:lpstr>
      <vt:lpstr>SC</vt:lpstr>
      <vt:lpstr>Problem #4</vt:lpstr>
      <vt:lpstr>Fractional funds 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51</cp:revision>
  <dcterms:created xsi:type="dcterms:W3CDTF">2021-03-16T22:56:28Z</dcterms:created>
  <dcterms:modified xsi:type="dcterms:W3CDTF">2024-08-12T02:23:15Z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Order">
    <vt:r8>129852000</vt:r8>
  </property>
  <property fmtid="{D5CDD505-2E9C-101B-9397-08002B2CF9AE}" pid="4" name="MediaServiceImageTags">
    <vt:lpwstr/>
  </property>
</Properties>
</file>