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1"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007" autoAdjust="0"/>
  </p:normalViewPr>
  <p:slideViewPr>
    <p:cSldViewPr>
      <p:cViewPr varScale="1">
        <p:scale>
          <a:sx n="45" d="100"/>
          <a:sy n="45" d="100"/>
        </p:scale>
        <p:origin x="1900"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1256A4-61FE-4A76-BB28-6B79A6931F6F}" type="datetimeFigureOut">
              <a:rPr lang="en-AU" smtClean="0"/>
              <a:t>26/02/2024</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904A82-F77A-4F2F-A04D-9E9D63F3DBDF}" type="slidenum">
              <a:rPr lang="en-AU" smtClean="0"/>
              <a:t>‹#›</a:t>
            </a:fld>
            <a:endParaRPr lang="en-AU"/>
          </a:p>
        </p:txBody>
      </p:sp>
    </p:spTree>
    <p:extLst>
      <p:ext uri="{BB962C8B-B14F-4D97-AF65-F5344CB8AC3E}">
        <p14:creationId xmlns:p14="http://schemas.microsoft.com/office/powerpoint/2010/main" val="310269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Use this place value chart to record two students’ measurements for an object. </a:t>
            </a:r>
          </a:p>
          <a:p>
            <a:endParaRPr lang="en-AU" dirty="0"/>
          </a:p>
          <a:p>
            <a:r>
              <a:rPr lang="en-AU" dirty="0"/>
              <a:t>Record using the place value parts for each column. </a:t>
            </a:r>
          </a:p>
          <a:p>
            <a:endParaRPr lang="en-AU" dirty="0"/>
          </a:p>
          <a:p>
            <a:r>
              <a:rPr lang="en-AU" dirty="0"/>
              <a:t>For example, a book that measured 1 straw and seven smaller parts would be 1 and seven tenths</a:t>
            </a:r>
          </a:p>
          <a:p>
            <a:r>
              <a:rPr lang="en-AU" dirty="0"/>
              <a:t>In the ones column record a one and in the tenths column record 7. </a:t>
            </a:r>
          </a:p>
          <a:p>
            <a:r>
              <a:rPr lang="en-AU" dirty="0"/>
              <a:t>Have students say the number one and seven tenths.  </a:t>
            </a:r>
          </a:p>
        </p:txBody>
      </p:sp>
      <p:sp>
        <p:nvSpPr>
          <p:cNvPr id="4" name="Slide Number Placeholder 3"/>
          <p:cNvSpPr>
            <a:spLocks noGrp="1"/>
          </p:cNvSpPr>
          <p:nvPr>
            <p:ph type="sldNum" sz="quarter" idx="10"/>
          </p:nvPr>
        </p:nvSpPr>
        <p:spPr/>
        <p:txBody>
          <a:bodyPr/>
          <a:lstStyle/>
          <a:p>
            <a:fld id="{5D904A82-F77A-4F2F-A04D-9E9D63F3DBDF}" type="slidenum">
              <a:rPr lang="en-AU" smtClean="0"/>
              <a:t>1</a:t>
            </a:fld>
            <a:endParaRPr lang="en-AU"/>
          </a:p>
        </p:txBody>
      </p:sp>
    </p:spTree>
    <p:extLst>
      <p:ext uri="{BB962C8B-B14F-4D97-AF65-F5344CB8AC3E}">
        <p14:creationId xmlns:p14="http://schemas.microsoft.com/office/powerpoint/2010/main" val="1477381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26/02/2024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2189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26/02/2024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7094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26/02/2024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18588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26/02/2024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4290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3CC2A7-6B72-40F1-BA15-CE4E09321D37}" type="datetimeFigureOut">
              <a:rPr lang="en-AU" smtClean="0"/>
              <a:t>26/02/2024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82924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8A3CC2A7-6B72-40F1-BA15-CE4E09321D37}" type="datetimeFigureOut">
              <a:rPr lang="en-AU" smtClean="0"/>
              <a:t>26/02/2024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0506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8A3CC2A7-6B72-40F1-BA15-CE4E09321D37}" type="datetimeFigureOut">
              <a:rPr lang="en-AU" smtClean="0"/>
              <a:t>26/02/2024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36642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8A3CC2A7-6B72-40F1-BA15-CE4E09321D37}" type="datetimeFigureOut">
              <a:rPr lang="en-AU" smtClean="0"/>
              <a:t>26/02/2024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92453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CC2A7-6B72-40F1-BA15-CE4E09321D37}" type="datetimeFigureOut">
              <a:rPr lang="en-AU" smtClean="0"/>
              <a:t>26/02/2024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4069165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26/02/2024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111738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26/02/2024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035062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CC2A7-6B72-40F1-BA15-CE4E09321D37}" type="datetimeFigureOut">
              <a:rPr lang="en-AU" smtClean="0"/>
              <a:t>26/02/2024</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BC576-B878-448C-BD9F-E8E656A57717}" type="slidenum">
              <a:rPr lang="en-AU" smtClean="0"/>
              <a:t>‹#›</a:t>
            </a:fld>
            <a:endParaRPr lang="en-AU"/>
          </a:p>
        </p:txBody>
      </p:sp>
    </p:spTree>
    <p:extLst>
      <p:ext uri="{BB962C8B-B14F-4D97-AF65-F5344CB8AC3E}">
        <p14:creationId xmlns:p14="http://schemas.microsoft.com/office/powerpoint/2010/main" val="411043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A0D6EE14-B899-299E-D049-87C859F3A464}"/>
              </a:ext>
              <a:ext uri="{C183D7F6-B498-43B3-948B-1728B52AA6E4}">
                <adec:decorative xmlns:adec="http://schemas.microsoft.com/office/drawing/2017/decorative" val="1"/>
              </a:ext>
            </a:extLst>
          </p:cNvPr>
          <p:cNvGrpSpPr/>
          <p:nvPr/>
        </p:nvGrpSpPr>
        <p:grpSpPr>
          <a:xfrm>
            <a:off x="6408848" y="5832646"/>
            <a:ext cx="2735152" cy="1052738"/>
            <a:chOff x="5167683" y="5805262"/>
            <a:chExt cx="2735152" cy="1052738"/>
          </a:xfrm>
        </p:grpSpPr>
        <p:pic>
          <p:nvPicPr>
            <p:cNvPr id="4" name="Content Placeholder 12"/>
            <p:cNvPicPr>
              <a:picLocks noChangeAspect="1"/>
            </p:cNvPicPr>
            <p:nvPr/>
          </p:nvPicPr>
          <p:blipFill>
            <a:blip r:embed="rId3"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a:prstGeom prst="rect">
              <a:avLst/>
            </a:prstGeom>
          </p:spPr>
        </p:pic>
        <p:pic>
          <p:nvPicPr>
            <p:cNvPr id="5" name="Picture 4"/>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313380" y="5805262"/>
              <a:ext cx="589455" cy="583007"/>
            </a:xfrm>
            <a:prstGeom prst="rect">
              <a:avLst/>
            </a:prstGeom>
          </p:spPr>
        </p:pic>
        <p:pic>
          <p:nvPicPr>
            <p:cNvPr id="6" name="Picture 5"/>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23178" y="5842012"/>
              <a:ext cx="546257" cy="546257"/>
            </a:xfrm>
            <a:prstGeom prst="rect">
              <a:avLst/>
            </a:prstGeom>
          </p:spPr>
        </p:pic>
        <p:pic>
          <p:nvPicPr>
            <p:cNvPr id="7" name="Picture 6"/>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790772" y="6173727"/>
              <a:ext cx="856560" cy="539365"/>
            </a:xfrm>
            <a:prstGeom prst="rect">
              <a:avLst/>
            </a:prstGeom>
          </p:spPr>
        </p:pic>
        <p:pic>
          <p:nvPicPr>
            <p:cNvPr id="8" name="Picture 7"/>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20089471">
              <a:off x="5167683" y="6067195"/>
              <a:ext cx="554625" cy="706388"/>
            </a:xfrm>
            <a:prstGeom prst="rect">
              <a:avLst/>
            </a:prstGeom>
          </p:spPr>
        </p:pic>
      </p:grpSp>
      <p:sp>
        <p:nvSpPr>
          <p:cNvPr id="15" name="Title 1">
            <a:extLst>
              <a:ext uri="{FF2B5EF4-FFF2-40B4-BE49-F238E27FC236}">
                <a16:creationId xmlns:a16="http://schemas.microsoft.com/office/drawing/2014/main" id="{CC591935-CC49-4CFC-D437-D5FA8BEE9A75}"/>
              </a:ext>
            </a:extLst>
          </p:cNvPr>
          <p:cNvSpPr>
            <a:spLocks noGrp="1"/>
          </p:cNvSpPr>
          <p:nvPr>
            <p:ph type="title"/>
          </p:nvPr>
        </p:nvSpPr>
        <p:spPr>
          <a:xfrm>
            <a:off x="457200" y="274638"/>
            <a:ext cx="8229600" cy="1143000"/>
          </a:xfrm>
        </p:spPr>
        <p:txBody>
          <a:bodyPr>
            <a:normAutofit/>
          </a:bodyPr>
          <a:lstStyle/>
          <a:p>
            <a:pPr>
              <a:spcBef>
                <a:spcPts val="400"/>
              </a:spcBef>
              <a:spcAft>
                <a:spcPts val="400"/>
              </a:spcAft>
            </a:pPr>
            <a:r>
              <a:rPr lang="en-AU" sz="4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Place value chart</a:t>
            </a:r>
          </a:p>
        </p:txBody>
      </p:sp>
      <p:pic>
        <p:nvPicPr>
          <p:cNvPr id="18" name="Picture 17" descr="Place value chart with top row showing whole number and, in fraction notation, one tenth, one hundredth and one thousandth. Next row shows tens, ones, decimal point, tenths, hundredths and thousandths.  Last two rows are blank for student input.">
            <a:extLst>
              <a:ext uri="{FF2B5EF4-FFF2-40B4-BE49-F238E27FC236}">
                <a16:creationId xmlns:a16="http://schemas.microsoft.com/office/drawing/2014/main" id="{AD299C90-EAF7-9F08-33C4-C49EE7B8B512}"/>
              </a:ext>
            </a:extLst>
          </p:cNvPr>
          <p:cNvPicPr>
            <a:picLocks noChangeAspect="1"/>
          </p:cNvPicPr>
          <p:nvPr/>
        </p:nvPicPr>
        <p:blipFill>
          <a:blip r:embed="rId8"/>
          <a:stretch>
            <a:fillRect/>
          </a:stretch>
        </p:blipFill>
        <p:spPr>
          <a:xfrm>
            <a:off x="435446" y="1764583"/>
            <a:ext cx="8313510" cy="2968151"/>
          </a:xfrm>
          <a:prstGeom prst="rect">
            <a:avLst/>
          </a:prstGeom>
        </p:spPr>
      </p:pic>
      <p:grpSp>
        <p:nvGrpSpPr>
          <p:cNvPr id="2" name="Group 1">
            <a:extLst>
              <a:ext uri="{FF2B5EF4-FFF2-40B4-BE49-F238E27FC236}">
                <a16:creationId xmlns:a16="http://schemas.microsoft.com/office/drawing/2014/main" id="{6AFB75FA-282D-10B5-FA94-83E3E8BC3C3D}"/>
              </a:ext>
              <a:ext uri="{C183D7F6-B498-43B3-948B-1728B52AA6E4}">
                <adec:decorative xmlns:adec="http://schemas.microsoft.com/office/drawing/2017/decorative" val="1"/>
              </a:ext>
            </a:extLst>
          </p:cNvPr>
          <p:cNvGrpSpPr/>
          <p:nvPr/>
        </p:nvGrpSpPr>
        <p:grpSpPr>
          <a:xfrm>
            <a:off x="2634648" y="6402021"/>
            <a:ext cx="2881452" cy="338455"/>
            <a:chOff x="1429" y="6475719"/>
            <a:chExt cx="2881452" cy="338455"/>
          </a:xfrm>
        </p:grpSpPr>
        <p:pic>
          <p:nvPicPr>
            <p:cNvPr id="3" name="Picture 2">
              <a:extLst>
                <a:ext uri="{FF2B5EF4-FFF2-40B4-BE49-F238E27FC236}">
                  <a16:creationId xmlns:a16="http://schemas.microsoft.com/office/drawing/2014/main" id="{370CBB28-7F86-A37C-6655-428669CBAF78}"/>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323446" y="6565778"/>
              <a:ext cx="559435" cy="198755"/>
            </a:xfrm>
            <a:prstGeom prst="rect">
              <a:avLst/>
            </a:prstGeom>
          </p:spPr>
        </p:pic>
        <p:sp>
          <p:nvSpPr>
            <p:cNvPr id="9" name="Text Box 2">
              <a:extLst>
                <a:ext uri="{FF2B5EF4-FFF2-40B4-BE49-F238E27FC236}">
                  <a16:creationId xmlns:a16="http://schemas.microsoft.com/office/drawing/2014/main" id="{41929EE9-17AE-8AB7-4682-F4DD5B98C551}"/>
                </a:ext>
              </a:extLst>
            </p:cNvPr>
            <p:cNvSpPr txBox="1"/>
            <p:nvPr/>
          </p:nvSpPr>
          <p:spPr>
            <a:xfrm>
              <a:off x="1429" y="6475719"/>
              <a:ext cx="2466028"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grpSp>
      <p:pic>
        <p:nvPicPr>
          <p:cNvPr id="10" name="Picture 9" descr="Maths in Schools logo and URL mathshub.edu.au">
            <a:extLst>
              <a:ext uri="{FF2B5EF4-FFF2-40B4-BE49-F238E27FC236}">
                <a16:creationId xmlns:a16="http://schemas.microsoft.com/office/drawing/2014/main" id="{A41AEACF-87EA-4A49-50F8-08659A29DA7B}"/>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30569" y="6147704"/>
            <a:ext cx="1188723" cy="646178"/>
          </a:xfrm>
          <a:prstGeom prst="rect">
            <a:avLst/>
          </a:prstGeom>
        </p:spPr>
      </p:pic>
    </p:spTree>
    <p:extLst>
      <p:ext uri="{BB962C8B-B14F-4D97-AF65-F5344CB8AC3E}">
        <p14:creationId xmlns:p14="http://schemas.microsoft.com/office/powerpoint/2010/main" val="21388947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635</TotalTime>
  <Words>93</Words>
  <Application>Microsoft Office PowerPoint</Application>
  <PresentationFormat>On-screen Show (4:3)</PresentationFormat>
  <Paragraphs>11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DengXian</vt:lpstr>
      <vt:lpstr>Arial</vt:lpstr>
      <vt:lpstr>Calibri</vt:lpstr>
      <vt:lpstr>Office Theme</vt:lpstr>
      <vt:lpstr>Place value chart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Martin Richards</cp:lastModifiedBy>
  <cp:revision>21</cp:revision>
  <dcterms:created xsi:type="dcterms:W3CDTF">2021-03-16T22:56:28Z</dcterms:created>
  <dcterms:modified xsi:type="dcterms:W3CDTF">2024-02-26T05:16:22Z</dcterms:modified>
</cp:coreProperties>
</file>