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007" autoAdjust="0"/>
  </p:normalViewPr>
  <p:slideViewPr>
    <p:cSldViewPr>
      <p:cViewPr varScale="1">
        <p:scale>
          <a:sx n="45" d="100"/>
          <a:sy n="45" d="100"/>
        </p:scale>
        <p:origin x="19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Some observations may include</a:t>
            </a:r>
          </a:p>
          <a:p>
            <a:endParaRPr lang="en-AU" dirty="0"/>
          </a:p>
          <a:p>
            <a:r>
              <a:rPr lang="en-AU" dirty="0"/>
              <a:t>The same number is represented as a fraction one tenth 1/10, as a decimal 0.1 and as one grid shaded in a ten frame. </a:t>
            </a:r>
          </a:p>
          <a:p>
            <a:r>
              <a:rPr lang="en-AU" dirty="0"/>
              <a:t>0.1 and 0.10 are the same</a:t>
            </a:r>
          </a:p>
          <a:p>
            <a:r>
              <a:rPr lang="en-AU" dirty="0"/>
              <a:t>There are different ways to represent the number using a number line or a ten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738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189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09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88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9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924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6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42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53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916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73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506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C2A7-6B72-40F1-BA15-CE4E09321D37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043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A0D6EE14-B899-299E-D049-87C859F3A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08848" y="5832646"/>
            <a:ext cx="2735152" cy="1052738"/>
            <a:chOff x="5167683" y="5805262"/>
            <a:chExt cx="2735152" cy="1052738"/>
          </a:xfrm>
        </p:grpSpPr>
        <p:pic>
          <p:nvPicPr>
            <p:cNvPr id="4" name="Content Placeholder 12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CC591935-CC49-4CFC-D437-D5FA8BEE9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AU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notice?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82EF-6E4C-C2D4-10C7-98D3C0D56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579" y="1447993"/>
            <a:ext cx="8229600" cy="994331"/>
          </a:xfrm>
        </p:spPr>
        <p:txBody>
          <a:bodyPr/>
          <a:lstStyle/>
          <a:p>
            <a:pPr marL="0" indent="0" algn="ctr">
              <a:buNone/>
            </a:pPr>
            <a:r>
              <a:rPr lang="en-AU" sz="2800" dirty="0">
                <a:solidFill>
                  <a:schemeClr val="accent1">
                    <a:lumMod val="50000"/>
                  </a:schemeClr>
                </a:solidFill>
              </a:rPr>
              <a:t>What is the same and what is different?</a:t>
            </a:r>
          </a:p>
          <a:p>
            <a:pPr marL="0" indent="0" algn="ctr">
              <a:buNone/>
            </a:pP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 descr="Four different representations of 0.10 or one-tenth.">
            <a:extLst>
              <a:ext uri="{FF2B5EF4-FFF2-40B4-BE49-F238E27FC236}">
                <a16:creationId xmlns:a16="http://schemas.microsoft.com/office/drawing/2014/main" id="{C07D89D4-4533-3130-83F5-8F1DA0440F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6542" y="2109935"/>
            <a:ext cx="6940929" cy="364819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EA7C69C-9991-02B4-14DF-F85F95EE8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4648" y="6402021"/>
            <a:ext cx="2881452" cy="338455"/>
            <a:chOff x="1429" y="6475719"/>
            <a:chExt cx="2881452" cy="33845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FE8A68F-E866-B9B7-5EAD-2E95AB3B8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3446" y="6565778"/>
              <a:ext cx="559435" cy="198755"/>
            </a:xfrm>
            <a:prstGeom prst="rect">
              <a:avLst/>
            </a:prstGeom>
          </p:spPr>
        </p:pic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id="{387D75DB-9827-0C5F-3B9D-D7FFD548D57E}"/>
                </a:ext>
              </a:extLst>
            </p:cNvPr>
            <p:cNvSpPr txBox="1"/>
            <p:nvPr/>
          </p:nvSpPr>
          <p:spPr>
            <a:xfrm>
              <a:off x="1429" y="6475719"/>
              <a:ext cx="2466028" cy="33845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en-GB" sz="650" dirty="0">
                  <a:solidFill>
                    <a:srgbClr val="595959"/>
                  </a:solidFill>
                  <a:effectLst/>
                  <a:ea typeface="DengXian" panose="02010600030101010101" pitchFamily="2" charset="-122"/>
                  <a:cs typeface="Calibri Light" panose="020F0302020204030204" pitchFamily="34" charset="0"/>
                </a:rPr>
                <a:t>© 2023 Commonwealth of Australia, unless otherwise indicated. Creative Commons Attribution 4.0, unless otherwise indicated.</a:t>
              </a:r>
            </a:p>
            <a:p>
              <a:pPr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en-GB" sz="650" dirty="0">
                  <a:solidFill>
                    <a:srgbClr val="595959"/>
                  </a:solidFill>
                  <a:effectLst/>
                  <a:ea typeface="DengXian" panose="02010600030101010101" pitchFamily="2" charset="-122"/>
                  <a:cs typeface="Calibri Light" panose="020F0302020204030204" pitchFamily="34" charset="0"/>
                </a:rPr>
                <a:t> 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DB24F38-9231-19BB-C644-BE3CA946C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69" y="6147704"/>
            <a:ext cx="1188723" cy="64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9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88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DengXian</vt:lpstr>
      <vt:lpstr>Arial</vt:lpstr>
      <vt:lpstr>Calibri</vt:lpstr>
      <vt:lpstr>Office Theme</vt:lpstr>
      <vt:lpstr>What do you notice?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Richards</cp:lastModifiedBy>
  <cp:revision>21</cp:revision>
  <dcterms:created xsi:type="dcterms:W3CDTF">2021-03-16T22:56:28Z</dcterms:created>
  <dcterms:modified xsi:type="dcterms:W3CDTF">2024-02-26T05:08:48Z</dcterms:modified>
</cp:coreProperties>
</file>