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007" autoAdjust="0"/>
  </p:normalViewPr>
  <p:slideViewPr>
    <p:cSldViewPr>
      <p:cViewPr varScale="1">
        <p:scale>
          <a:sx n="45" d="100"/>
          <a:sy n="45" d="100"/>
        </p:scale>
        <p:origin x="190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1256A4-61FE-4A76-BB28-6B79A6931F6F}" type="datetimeFigureOut">
              <a:rPr lang="en-AU" smtClean="0"/>
              <a:t>26/02/2024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904A82-F77A-4F2F-A04D-9E9D63F3DB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2697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Some observations may include</a:t>
            </a:r>
          </a:p>
          <a:p>
            <a:endParaRPr lang="en-AU" dirty="0"/>
          </a:p>
          <a:p>
            <a:r>
              <a:rPr lang="en-AU" dirty="0"/>
              <a:t>The same number is represented as a fraction one tenth 1/10, as a decimal 0.1 and as one grid shaded in a ten frame. </a:t>
            </a:r>
          </a:p>
          <a:p>
            <a:r>
              <a:rPr lang="en-AU" dirty="0"/>
              <a:t>0.1 and 0.10 are the same</a:t>
            </a:r>
          </a:p>
          <a:p>
            <a:r>
              <a:rPr lang="en-AU" dirty="0"/>
              <a:t>There are different ways to represent the number using a number line or a ten frame.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04A82-F77A-4F2F-A04D-9E9D63F3DBDF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77381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CC2A7-6B72-40F1-BA15-CE4E09321D37}" type="datetimeFigureOut">
              <a:rPr lang="en-AU" smtClean="0"/>
              <a:t>26/02/2024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21896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CC2A7-6B72-40F1-BA15-CE4E09321D37}" type="datetimeFigureOut">
              <a:rPr lang="en-AU" smtClean="0"/>
              <a:t>26/02/2024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70945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CC2A7-6B72-40F1-BA15-CE4E09321D37}" type="datetimeFigureOut">
              <a:rPr lang="en-AU" smtClean="0"/>
              <a:t>26/02/2024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85884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CC2A7-6B72-40F1-BA15-CE4E09321D37}" type="datetimeFigureOut">
              <a:rPr lang="en-AU" smtClean="0"/>
              <a:t>26/02/2024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2901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CC2A7-6B72-40F1-BA15-CE4E09321D37}" type="datetimeFigureOut">
              <a:rPr lang="en-AU" smtClean="0"/>
              <a:t>26/02/2024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9247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CC2A7-6B72-40F1-BA15-CE4E09321D37}" type="datetimeFigureOut">
              <a:rPr lang="en-AU" smtClean="0"/>
              <a:t>26/02/2024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065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CC2A7-6B72-40F1-BA15-CE4E09321D37}" type="datetimeFigureOut">
              <a:rPr lang="en-AU" smtClean="0"/>
              <a:t>26/02/2024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66424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CC2A7-6B72-40F1-BA15-CE4E09321D37}" type="datetimeFigureOut">
              <a:rPr lang="en-AU" smtClean="0"/>
              <a:t>26/02/2024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2453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CC2A7-6B72-40F1-BA15-CE4E09321D37}" type="datetimeFigureOut">
              <a:rPr lang="en-AU" smtClean="0"/>
              <a:t>26/02/2024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9165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CC2A7-6B72-40F1-BA15-CE4E09321D37}" type="datetimeFigureOut">
              <a:rPr lang="en-AU" smtClean="0"/>
              <a:t>26/02/2024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11738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CC2A7-6B72-40F1-BA15-CE4E09321D37}" type="datetimeFigureOut">
              <a:rPr lang="en-AU" smtClean="0"/>
              <a:t>26/02/2024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5062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CC2A7-6B72-40F1-BA15-CE4E09321D37}" type="datetimeFigureOut">
              <a:rPr lang="en-AU" smtClean="0"/>
              <a:t>26/02/2024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BC576-B878-448C-BD9F-E8E656A577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0430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A0D6EE14-B899-299E-D049-87C859F3A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408848" y="5832646"/>
            <a:ext cx="2735152" cy="1052738"/>
            <a:chOff x="5167683" y="5805262"/>
            <a:chExt cx="2735152" cy="1052738"/>
          </a:xfrm>
        </p:grpSpPr>
        <p:pic>
          <p:nvPicPr>
            <p:cNvPr id="4" name="Content Placeholder 12"/>
            <p:cNvPicPr>
              <a:picLocks noChangeAspect="1"/>
            </p:cNvPicPr>
            <p:nvPr/>
          </p:nvPicPr>
          <p:blipFill>
            <a:blip r:embed="rId3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2864" y="6309320"/>
              <a:ext cx="863496" cy="548680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3380" y="5805262"/>
              <a:ext cx="589455" cy="583007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3178" y="5842012"/>
              <a:ext cx="546257" cy="546257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6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0772" y="6173727"/>
              <a:ext cx="856560" cy="539365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7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89471">
              <a:off x="5167683" y="6067195"/>
              <a:ext cx="554625" cy="706388"/>
            </a:xfrm>
            <a:prstGeom prst="rect">
              <a:avLst/>
            </a:prstGeom>
          </p:spPr>
        </p:pic>
      </p:grpSp>
      <p:sp>
        <p:nvSpPr>
          <p:cNvPr id="15" name="Title 1">
            <a:extLst>
              <a:ext uri="{FF2B5EF4-FFF2-40B4-BE49-F238E27FC236}">
                <a16:creationId xmlns:a16="http://schemas.microsoft.com/office/drawing/2014/main" id="{CC591935-CC49-4CFC-D437-D5FA8BEE9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AU" sz="4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do you notice?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C82EF-6E4C-C2D4-10C7-98D3C0D56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579" y="1447993"/>
            <a:ext cx="8229600" cy="994331"/>
          </a:xfrm>
        </p:spPr>
        <p:txBody>
          <a:bodyPr/>
          <a:lstStyle/>
          <a:p>
            <a:pPr marL="0" indent="0" algn="ctr">
              <a:buNone/>
            </a:pPr>
            <a:r>
              <a:rPr lang="en-AU" sz="2800" dirty="0">
                <a:solidFill>
                  <a:schemeClr val="accent1">
                    <a:lumMod val="50000"/>
                  </a:schemeClr>
                </a:solidFill>
              </a:rPr>
              <a:t>What is the same and what is different?</a:t>
            </a:r>
          </a:p>
          <a:p>
            <a:pPr marL="0" indent="0" algn="ctr">
              <a:buNone/>
            </a:pPr>
            <a:endParaRPr lang="en-A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" name="Picture 9" descr="Four different representations of 0.10 or one-tenth.">
            <a:extLst>
              <a:ext uri="{FF2B5EF4-FFF2-40B4-BE49-F238E27FC236}">
                <a16:creationId xmlns:a16="http://schemas.microsoft.com/office/drawing/2014/main" id="{C07D89D4-4533-3130-83F5-8F1DA0440F3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96542" y="2109935"/>
            <a:ext cx="6940929" cy="3648198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8EA7C69C-9991-02B4-14DF-F85F95EE86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634648" y="6402021"/>
            <a:ext cx="2881452" cy="338455"/>
            <a:chOff x="1429" y="6475719"/>
            <a:chExt cx="2881452" cy="338455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8FE8A68F-E866-B9B7-5EAD-2E95AB3B864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3446" y="6565778"/>
              <a:ext cx="559435" cy="198755"/>
            </a:xfrm>
            <a:prstGeom prst="rect">
              <a:avLst/>
            </a:prstGeom>
          </p:spPr>
        </p:pic>
        <p:sp>
          <p:nvSpPr>
            <p:cNvPr id="11" name="Text Box 2">
              <a:extLst>
                <a:ext uri="{FF2B5EF4-FFF2-40B4-BE49-F238E27FC236}">
                  <a16:creationId xmlns:a16="http://schemas.microsoft.com/office/drawing/2014/main" id="{387D75DB-9827-0C5F-3B9D-D7FFD548D57E}"/>
                </a:ext>
              </a:extLst>
            </p:cNvPr>
            <p:cNvSpPr txBox="1"/>
            <p:nvPr/>
          </p:nvSpPr>
          <p:spPr>
            <a:xfrm>
              <a:off x="1429" y="6475719"/>
              <a:ext cx="2466028" cy="33845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20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en-GB" sz="650" dirty="0">
                  <a:solidFill>
                    <a:srgbClr val="595959"/>
                  </a:solidFill>
                  <a:effectLst/>
                  <a:ea typeface="DengXian" panose="02010600030101010101" pitchFamily="2" charset="-122"/>
                  <a:cs typeface="Calibri Light" panose="020F0302020204030204" pitchFamily="34" charset="0"/>
                </a:rPr>
                <a:t>© 2023 Commonwealth of Australia, unless otherwise indicated. Creative Commons Attribution 4.0, unless otherwise indicated.</a:t>
              </a:r>
            </a:p>
            <a:p>
              <a:pPr>
                <a:lnSpc>
                  <a:spcPct val="120000"/>
                </a:lnSpc>
                <a:spcBef>
                  <a:spcPts val="400"/>
                </a:spcBef>
                <a:spcAft>
                  <a:spcPts val="400"/>
                </a:spcAft>
              </a:pPr>
              <a:r>
                <a:rPr lang="en-GB" sz="650" dirty="0">
                  <a:solidFill>
                    <a:srgbClr val="595959"/>
                  </a:solidFill>
                  <a:effectLst/>
                  <a:ea typeface="DengXian" panose="02010600030101010101" pitchFamily="2" charset="-122"/>
                  <a:cs typeface="Calibri Light" panose="020F0302020204030204" pitchFamily="34" charset="0"/>
                </a:rPr>
                <a:t> </a:t>
              </a:r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DDB24F38-9231-19BB-C644-BE3CA946CE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569" y="6147704"/>
            <a:ext cx="1188723" cy="646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894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</TotalTime>
  <Words>88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DengXian</vt:lpstr>
      <vt:lpstr>Arial</vt:lpstr>
      <vt:lpstr>Calibri</vt:lpstr>
      <vt:lpstr>Office Theme</vt:lpstr>
      <vt:lpstr>What do you notice?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</dc:creator>
  <cp:lastModifiedBy>Martin Richards</cp:lastModifiedBy>
  <cp:revision>21</cp:revision>
  <dcterms:created xsi:type="dcterms:W3CDTF">2021-03-16T22:56:28Z</dcterms:created>
  <dcterms:modified xsi:type="dcterms:W3CDTF">2024-02-26T05:08:48Z</dcterms:modified>
</cp:coreProperties>
</file>