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 id="2147483720" r:id="rId2"/>
    <p:sldMasterId id="2147483696" r:id="rId3"/>
    <p:sldMasterId id="2147483708" r:id="rId4"/>
  </p:sldMasterIdLst>
  <p:notesMasterIdLst>
    <p:notesMasterId r:id="rId15"/>
  </p:notesMasterIdLst>
  <p:sldIdLst>
    <p:sldId id="259" r:id="rId5"/>
    <p:sldId id="270" r:id="rId6"/>
    <p:sldId id="284" r:id="rId7"/>
    <p:sldId id="290" r:id="rId8"/>
    <p:sldId id="289" r:id="rId9"/>
    <p:sldId id="291" r:id="rId10"/>
    <p:sldId id="292" r:id="rId11"/>
    <p:sldId id="293" r:id="rId12"/>
    <p:sldId id="288" r:id="rId13"/>
    <p:sldId id="294" r:id="rId1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8EAED"/>
    <a:srgbClr val="E9F1F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929F6D2-A7FA-DADC-19B5-D088DF40F3A9}" v="1073" dt="2024-02-07T06:23:04.899"/>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4560" autoAdjust="0"/>
    <p:restoredTop sz="86441" autoAdjust="0"/>
  </p:normalViewPr>
  <p:slideViewPr>
    <p:cSldViewPr>
      <p:cViewPr varScale="1">
        <p:scale>
          <a:sx n="54" d="100"/>
          <a:sy n="54" d="100"/>
        </p:scale>
        <p:origin x="412" y="60"/>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theme" Target="theme/theme1.xml"/><Relationship Id="rId3" Type="http://schemas.openxmlformats.org/officeDocument/2006/relationships/slideMaster" Target="slideMasters/slideMaster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presProps" Target="presProps.xml"/><Relationship Id="rId20"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71256A4-61FE-4A76-BB28-6B79A6931F6F}" type="datetimeFigureOut">
              <a:rPr lang="en-AU" smtClean="0"/>
              <a:t>7/02/2024</a:t>
            </a:fld>
            <a:endParaRPr lang="en-AU"/>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AU"/>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D904A82-F77A-4F2F-A04D-9E9D63F3DBDF}" type="slidenum">
              <a:rPr lang="en-AU" smtClean="0"/>
              <a:t>‹#›</a:t>
            </a:fld>
            <a:endParaRPr lang="en-AU"/>
          </a:p>
        </p:txBody>
      </p:sp>
    </p:spTree>
    <p:extLst>
      <p:ext uri="{BB962C8B-B14F-4D97-AF65-F5344CB8AC3E}">
        <p14:creationId xmlns:p14="http://schemas.microsoft.com/office/powerpoint/2010/main" val="310269725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b="1" dirty="0"/>
          </a:p>
          <a:p>
            <a:r>
              <a:rPr lang="en-AU" b="1" dirty="0"/>
              <a:t>Teacher notes: rationale</a:t>
            </a:r>
          </a:p>
          <a:p>
            <a:endParaRPr lang="en-US" sz="1200" dirty="0">
              <a:solidFill>
                <a:srgbClr val="202124"/>
              </a:solidFill>
              <a:effectLst/>
              <a:highlight>
                <a:srgbClr val="FFFFFF"/>
              </a:highlight>
              <a:latin typeface="Calibri" panose="020F0502020204030204" pitchFamily="34" charset="0"/>
              <a:ea typeface="Calibri" panose="020F0502020204030204" pitchFamily="34" charset="0"/>
            </a:endParaRPr>
          </a:p>
          <a:p>
            <a:r>
              <a:rPr lang="en-US" sz="1200" dirty="0">
                <a:solidFill>
                  <a:srgbClr val="202124"/>
                </a:solidFill>
                <a:effectLst/>
                <a:highlight>
                  <a:srgbClr val="FFFFFF"/>
                </a:highlight>
                <a:latin typeface="Calibri" panose="020F0502020204030204" pitchFamily="34" charset="0"/>
                <a:ea typeface="Calibri" panose="020F0502020204030204" pitchFamily="34" charset="0"/>
              </a:rPr>
              <a:t>‘Research studies show that when students discover mathematical ideas and invent mathematical procedures, they have a stronger conceptual understanding of connections between mathematical ideas’ (</a:t>
            </a:r>
            <a:r>
              <a:rPr lang="en-US" sz="1200" dirty="0" err="1">
                <a:solidFill>
                  <a:srgbClr val="202124"/>
                </a:solidFill>
                <a:effectLst/>
                <a:highlight>
                  <a:srgbClr val="FFFFFF"/>
                </a:highlight>
                <a:latin typeface="Calibri" panose="020F0502020204030204" pitchFamily="34" charset="0"/>
                <a:ea typeface="Calibri" panose="020F0502020204030204" pitchFamily="34" charset="0"/>
              </a:rPr>
              <a:t>Grouws</a:t>
            </a:r>
            <a:r>
              <a:rPr lang="en-US" sz="1200" dirty="0">
                <a:solidFill>
                  <a:srgbClr val="202124"/>
                </a:solidFill>
                <a:effectLst/>
                <a:highlight>
                  <a:srgbClr val="FFFFFF"/>
                </a:highlight>
                <a:latin typeface="Calibri" panose="020F0502020204030204" pitchFamily="34" charset="0"/>
                <a:ea typeface="Calibri" panose="020F0502020204030204" pitchFamily="34" charset="0"/>
              </a:rPr>
              <a:t> &amp; </a:t>
            </a:r>
            <a:r>
              <a:rPr lang="en-US" sz="1200" dirty="0" err="1">
                <a:solidFill>
                  <a:srgbClr val="202124"/>
                </a:solidFill>
                <a:effectLst/>
                <a:highlight>
                  <a:srgbClr val="FFFFFF"/>
                </a:highlight>
                <a:latin typeface="Calibri" panose="020F0502020204030204" pitchFamily="34" charset="0"/>
                <a:ea typeface="Calibri" panose="020F0502020204030204" pitchFamily="34" charset="0"/>
              </a:rPr>
              <a:t>Cebulla</a:t>
            </a:r>
            <a:r>
              <a:rPr lang="en-US" sz="1200" dirty="0">
                <a:solidFill>
                  <a:srgbClr val="202124"/>
                </a:solidFill>
                <a:effectLst/>
                <a:highlight>
                  <a:srgbClr val="FFFFFF"/>
                </a:highlight>
                <a:latin typeface="Calibri" panose="020F0502020204030204" pitchFamily="34" charset="0"/>
                <a:ea typeface="Calibri" panose="020F0502020204030204" pitchFamily="34" charset="0"/>
              </a:rPr>
              <a:t>, 2000, p.17). </a:t>
            </a:r>
            <a:endParaRPr lang="en-AU" sz="1200" dirty="0">
              <a:solidFill>
                <a:schemeClr val="tx1"/>
              </a:solidFill>
              <a:effectLst/>
              <a:highlight>
                <a:srgbClr val="FFFFFF"/>
              </a:highlight>
              <a:latin typeface="Calibri" panose="020F0502020204030204" pitchFamily="34" charset="0"/>
              <a:ea typeface="Calibri" panose="020F0502020204030204" pitchFamily="34" charset="0"/>
            </a:endParaRPr>
          </a:p>
          <a:p>
            <a:r>
              <a:rPr lang="en-US" sz="1200" dirty="0">
                <a:solidFill>
                  <a:srgbClr val="202124"/>
                </a:solidFill>
                <a:effectLst/>
                <a:highlight>
                  <a:srgbClr val="FFFFFF"/>
                </a:highlight>
                <a:latin typeface="Calibri" panose="020F0502020204030204" pitchFamily="34" charset="0"/>
                <a:ea typeface="Calibri" panose="020F0502020204030204" pitchFamily="34" charset="0"/>
              </a:rPr>
              <a:t>It is through discovery that students can </a:t>
            </a:r>
            <a:r>
              <a:rPr lang="en-US" sz="1200" dirty="0" err="1">
                <a:solidFill>
                  <a:srgbClr val="202124"/>
                </a:solidFill>
                <a:effectLst/>
                <a:highlight>
                  <a:srgbClr val="FFFFFF"/>
                </a:highlight>
                <a:latin typeface="Calibri" panose="020F0502020204030204" pitchFamily="34" charset="0"/>
                <a:ea typeface="Calibri" panose="020F0502020204030204" pitchFamily="34" charset="0"/>
              </a:rPr>
              <a:t>utilise</a:t>
            </a:r>
            <a:r>
              <a:rPr lang="en-US" sz="1200" dirty="0">
                <a:solidFill>
                  <a:srgbClr val="202124"/>
                </a:solidFill>
                <a:effectLst/>
                <a:highlight>
                  <a:srgbClr val="FFFFFF"/>
                </a:highlight>
                <a:latin typeface="Calibri" panose="020F0502020204030204" pitchFamily="34" charset="0"/>
                <a:ea typeface="Calibri" panose="020F0502020204030204" pitchFamily="34" charset="0"/>
              </a:rPr>
              <a:t> a wide range of mathematical concepts and skills, as well as reinforce mathematical vocabulary. When students investigate </a:t>
            </a:r>
            <a:r>
              <a:rPr lang="en-US" sz="1200" dirty="0" err="1">
                <a:solidFill>
                  <a:srgbClr val="202124"/>
                </a:solidFill>
                <a:effectLst/>
                <a:highlight>
                  <a:srgbClr val="FFFFFF"/>
                </a:highlight>
                <a:latin typeface="Calibri" panose="020F0502020204030204" pitchFamily="34" charset="0"/>
                <a:ea typeface="Calibri" panose="020F0502020204030204" pitchFamily="34" charset="0"/>
              </a:rPr>
              <a:t>maths</a:t>
            </a:r>
            <a:r>
              <a:rPr lang="en-US" sz="1200" dirty="0">
                <a:solidFill>
                  <a:srgbClr val="202124"/>
                </a:solidFill>
                <a:effectLst/>
                <a:highlight>
                  <a:srgbClr val="FFFFFF"/>
                </a:highlight>
                <a:latin typeface="Calibri" panose="020F0502020204030204" pitchFamily="34" charset="0"/>
                <a:ea typeface="Calibri" panose="020F0502020204030204" pitchFamily="34" charset="0"/>
              </a:rPr>
              <a:t>, they explore ideas and make discoveries for themselves – discoveries they are more likely to believe in (trust) and remember. </a:t>
            </a:r>
            <a:endParaRPr lang="en-AU" sz="1200" dirty="0">
              <a:effectLst/>
              <a:latin typeface="Calibri" panose="020F0502020204030204" pitchFamily="34" charset="0"/>
              <a:ea typeface="Calibri" panose="020F0502020204030204" pitchFamily="34" charset="0"/>
            </a:endParaRPr>
          </a:p>
          <a:p>
            <a:endParaRPr lang="en-AU"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effectLst/>
                <a:latin typeface="Calibri" panose="020F0502020204030204" pitchFamily="34" charset="0"/>
                <a:ea typeface="Calibri" panose="020F0502020204030204" pitchFamily="34" charset="0"/>
              </a:rPr>
              <a:t>A classroom culture where students feel comfortable asking questions, taking risks, and engaging in mathematical reasoning, fosters deep engagement in learning. It is also important for students to develop their own ideas about conjectures. Students need to be encouraged to formulate and justify their own conjectures based on their observations and investigations. Develop a sense of mathematical curiosity and inspire students to continue exploring and questioning mathematical ideas both within and beyond the classroom.  </a:t>
            </a:r>
            <a:endParaRPr lang="en-AU" sz="1200" dirty="0">
              <a:effectLst/>
              <a:latin typeface="Calibri" panose="020F0502020204030204" pitchFamily="34" charset="0"/>
              <a:ea typeface="Calibri" panose="020F0502020204030204" pitchFamily="34" charset="0"/>
            </a:endParaRPr>
          </a:p>
          <a:p>
            <a:endParaRPr lang="en-AU"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rgbClr val="000000"/>
                </a:solidFill>
                <a:effectLst/>
                <a:latin typeface="Calibri" panose="020F0502020204030204" pitchFamily="34" charset="0"/>
                <a:ea typeface="Calibri" panose="020F0502020204030204" pitchFamily="34" charset="0"/>
              </a:rPr>
              <a:t>This activity explores properties of odd and even numbers using discoveries to confirm calculations involving addition, subtraction and multiplication (and division). Students begin by testing conjectures while critically thinking about the various examples provided and are encouraged to make their own conjectures on the topic of odds and evens, exploring </a:t>
            </a:r>
            <a:r>
              <a:rPr lang="en-US" sz="1200" b="1" dirty="0">
                <a:solidFill>
                  <a:srgbClr val="000000"/>
                </a:solidFill>
                <a:effectLst/>
                <a:latin typeface="Calibri" panose="020F0502020204030204" pitchFamily="34" charset="0"/>
                <a:ea typeface="Calibri" panose="020F0502020204030204" pitchFamily="34" charset="0"/>
              </a:rPr>
              <a:t>patterns </a:t>
            </a:r>
            <a:r>
              <a:rPr lang="en-US" sz="1200" b="0" dirty="0">
                <a:solidFill>
                  <a:srgbClr val="000000"/>
                </a:solidFill>
                <a:effectLst/>
                <a:latin typeface="Calibri" panose="020F0502020204030204" pitchFamily="34" charset="0"/>
                <a:ea typeface="Calibri" panose="020F0502020204030204" pitchFamily="34" charset="0"/>
              </a:rPr>
              <a:t>and</a:t>
            </a:r>
            <a:r>
              <a:rPr lang="en-US" sz="1200" dirty="0">
                <a:solidFill>
                  <a:srgbClr val="000000"/>
                </a:solidFill>
                <a:effectLst/>
                <a:latin typeface="Calibri" panose="020F0502020204030204" pitchFamily="34" charset="0"/>
                <a:ea typeface="Calibri" panose="020F0502020204030204" pitchFamily="34" charset="0"/>
              </a:rPr>
              <a:t> seeking counter examples. If counter examples exist (or students believe they have found a counter example) for the conjecture, take the opportunity to discuss these with the students. Help students to understand </a:t>
            </a:r>
            <a:r>
              <a:rPr lang="en-US" sz="1200" b="1" dirty="0">
                <a:solidFill>
                  <a:srgbClr val="000000"/>
                </a:solidFill>
                <a:effectLst/>
                <a:latin typeface="Calibri" panose="020F0502020204030204" pitchFamily="34" charset="0"/>
                <a:ea typeface="Calibri" panose="020F0502020204030204" pitchFamily="34" charset="0"/>
              </a:rPr>
              <a:t>why</a:t>
            </a:r>
            <a:r>
              <a:rPr lang="en-US" sz="1200" dirty="0">
                <a:solidFill>
                  <a:srgbClr val="000000"/>
                </a:solidFill>
                <a:effectLst/>
                <a:latin typeface="Calibri" panose="020F0502020204030204" pitchFamily="34" charset="0"/>
                <a:ea typeface="Calibri" panose="020F0502020204030204" pitchFamily="34" charset="0"/>
              </a:rPr>
              <a:t> these counter examples disprove the conjecture. Analysing counter examples </a:t>
            </a:r>
            <a:r>
              <a:rPr lang="en-US" sz="1200" b="1" dirty="0">
                <a:solidFill>
                  <a:srgbClr val="000000"/>
                </a:solidFill>
                <a:effectLst/>
                <a:latin typeface="Calibri" panose="020F0502020204030204" pitchFamily="34" charset="0"/>
                <a:ea typeface="Calibri" panose="020F0502020204030204" pitchFamily="34" charset="0"/>
              </a:rPr>
              <a:t>fosters critical thinking</a:t>
            </a:r>
            <a:r>
              <a:rPr lang="en-US" sz="1200" dirty="0">
                <a:solidFill>
                  <a:srgbClr val="000000"/>
                </a:solidFill>
                <a:effectLst/>
                <a:latin typeface="Calibri" panose="020F0502020204030204" pitchFamily="34" charset="0"/>
                <a:ea typeface="Calibri" panose="020F0502020204030204" pitchFamily="34" charset="0"/>
              </a:rPr>
              <a:t> and </a:t>
            </a:r>
            <a:r>
              <a:rPr lang="en-US" sz="1200" b="1" dirty="0">
                <a:solidFill>
                  <a:srgbClr val="000000"/>
                </a:solidFill>
                <a:effectLst/>
                <a:latin typeface="Calibri" panose="020F0502020204030204" pitchFamily="34" charset="0"/>
                <a:ea typeface="Calibri" panose="020F0502020204030204" pitchFamily="34" charset="0"/>
              </a:rPr>
              <a:t>deepens</a:t>
            </a:r>
            <a:r>
              <a:rPr lang="en-US" sz="1200" dirty="0">
                <a:solidFill>
                  <a:srgbClr val="000000"/>
                </a:solidFill>
                <a:effectLst/>
                <a:latin typeface="Calibri" panose="020F0502020204030204" pitchFamily="34" charset="0"/>
                <a:ea typeface="Calibri" panose="020F0502020204030204" pitchFamily="34" charset="0"/>
              </a:rPr>
              <a:t> their </a:t>
            </a:r>
            <a:r>
              <a:rPr lang="en-US" sz="1200" b="1" dirty="0">
                <a:solidFill>
                  <a:srgbClr val="000000"/>
                </a:solidFill>
                <a:effectLst/>
                <a:latin typeface="Calibri" panose="020F0502020204030204" pitchFamily="34" charset="0"/>
                <a:ea typeface="Calibri" panose="020F0502020204030204" pitchFamily="34" charset="0"/>
              </a:rPr>
              <a:t>understanding</a:t>
            </a:r>
            <a:r>
              <a:rPr lang="en-US" sz="1200" dirty="0">
                <a:solidFill>
                  <a:srgbClr val="000000"/>
                </a:solidFill>
                <a:effectLst/>
                <a:latin typeface="Calibri" panose="020F0502020204030204" pitchFamily="34" charset="0"/>
                <a:ea typeface="Calibri" panose="020F0502020204030204" pitchFamily="34" charset="0"/>
              </a:rPr>
              <a:t> of mathematical concepts involved.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solidFill>
                <a:srgbClr val="000000"/>
              </a:solidFill>
              <a:effectLst/>
              <a:latin typeface="Calibri" panose="020F0502020204030204" pitchFamily="34" charset="0"/>
              <a:ea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solidFill>
                <a:srgbClr val="000000"/>
              </a:solidFill>
              <a:effectLst/>
              <a:latin typeface="Calibri" panose="020F0502020204030204" pitchFamily="34" charset="0"/>
              <a:ea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rgbClr val="000000"/>
                </a:solidFill>
                <a:effectLst/>
                <a:latin typeface="Calibri" panose="020F0502020204030204" pitchFamily="34" charset="0"/>
                <a:ea typeface="Calibri" panose="020F0502020204030204" pitchFamily="34" charset="0"/>
              </a:rPr>
              <a:t>Download the tables for this lesson that were designed to afford a systematic approach to their investigations; however, students may wish to take their own creative approach to test conjectures for odd and even numbers. Ensure, however, reasoning is sound. There are other resources on the planning tool that could also be </a:t>
            </a:r>
            <a:r>
              <a:rPr lang="en-US" sz="1200" dirty="0" err="1">
                <a:solidFill>
                  <a:srgbClr val="000000"/>
                </a:solidFill>
                <a:effectLst/>
                <a:latin typeface="Calibri" panose="020F0502020204030204" pitchFamily="34" charset="0"/>
                <a:ea typeface="Calibri" panose="020F0502020204030204" pitchFamily="34" charset="0"/>
              </a:rPr>
              <a:t>utilised</a:t>
            </a:r>
            <a:r>
              <a:rPr lang="en-US" sz="1200" dirty="0">
                <a:solidFill>
                  <a:srgbClr val="000000"/>
                </a:solidFill>
                <a:effectLst/>
                <a:latin typeface="Calibri" panose="020F0502020204030204" pitchFamily="34" charset="0"/>
                <a:ea typeface="Calibri" panose="020F0502020204030204" pitchFamily="34" charset="0"/>
              </a:rPr>
              <a:t> within this part of the lesson or used as inspiration for students to explore. Provide a box of manipulatives of various kinds for students to use to help with their calculations of addition, subtraction, multiplication. Some students may explore division.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000" dirty="0">
              <a:solidFill>
                <a:srgbClr val="000000"/>
              </a:solidFill>
              <a:effectLst/>
              <a:latin typeface="Calibri" panose="020F0502020204030204" pitchFamily="34" charset="0"/>
              <a:ea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000" dirty="0">
                <a:solidFill>
                  <a:srgbClr val="000000"/>
                </a:solidFill>
                <a:effectLst/>
                <a:latin typeface="Calibri" panose="020F0502020204030204" pitchFamily="34" charset="0"/>
                <a:ea typeface="Calibri" panose="020F0502020204030204" pitchFamily="34" charset="0"/>
              </a:rPr>
              <a:t>Promote collaboration and discussion among students and encourage students to share their findings, discoveries and wonderings with one another.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AU" dirty="0"/>
          </a:p>
        </p:txBody>
      </p:sp>
      <p:sp>
        <p:nvSpPr>
          <p:cNvPr id="4" name="Slide Number Placeholder 3"/>
          <p:cNvSpPr>
            <a:spLocks noGrp="1"/>
          </p:cNvSpPr>
          <p:nvPr>
            <p:ph type="sldNum" sz="quarter" idx="10"/>
          </p:nvPr>
        </p:nvSpPr>
        <p:spPr/>
        <p:txBody>
          <a:bodyPr/>
          <a:lstStyle/>
          <a:p>
            <a:fld id="{5D904A82-F77A-4F2F-A04D-9E9D63F3DBDF}" type="slidenum">
              <a:rPr lang="en-AU" smtClean="0"/>
              <a:t>1</a:t>
            </a:fld>
            <a:endParaRPr lang="en-AU"/>
          </a:p>
        </p:txBody>
      </p:sp>
    </p:spTree>
    <p:extLst>
      <p:ext uri="{BB962C8B-B14F-4D97-AF65-F5344CB8AC3E}">
        <p14:creationId xmlns:p14="http://schemas.microsoft.com/office/powerpoint/2010/main" val="76984701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E0A6298-41C4-9A74-E066-20DAC6F6113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BB54F9D-A87B-E185-E06D-D10EE59C767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4F5588A-62DD-17C3-A097-32F1CC81D393}"/>
              </a:ext>
            </a:extLst>
          </p:cNvPr>
          <p:cNvSpPr>
            <a:spLocks noGrp="1"/>
          </p:cNvSpPr>
          <p:nvPr>
            <p:ph type="body" idx="1"/>
          </p:nvPr>
        </p:nvSpPr>
        <p:spPr/>
        <p:txBody>
          <a:bodyPr/>
          <a:lstStyle/>
          <a:p>
            <a:endParaRPr lang="en-AU" dirty="0"/>
          </a:p>
        </p:txBody>
      </p:sp>
      <p:sp>
        <p:nvSpPr>
          <p:cNvPr id="4" name="Slide Number Placeholder 3">
            <a:extLst>
              <a:ext uri="{FF2B5EF4-FFF2-40B4-BE49-F238E27FC236}">
                <a16:creationId xmlns:a16="http://schemas.microsoft.com/office/drawing/2014/main" id="{E4A5F474-0B76-E48F-B8B3-1ED46D2FB392}"/>
              </a:ext>
            </a:extLst>
          </p:cNvPr>
          <p:cNvSpPr>
            <a:spLocks noGrp="1"/>
          </p:cNvSpPr>
          <p:nvPr>
            <p:ph type="sldNum" sz="quarter" idx="5"/>
          </p:nvPr>
        </p:nvSpPr>
        <p:spPr/>
        <p:txBody>
          <a:bodyPr/>
          <a:lstStyle/>
          <a:p>
            <a:fld id="{5D904A82-F77A-4F2F-A04D-9E9D63F3DBDF}" type="slidenum">
              <a:rPr lang="en-AU" smtClean="0"/>
              <a:t>10</a:t>
            </a:fld>
            <a:endParaRPr lang="en-AU"/>
          </a:p>
        </p:txBody>
      </p:sp>
    </p:spTree>
    <p:extLst>
      <p:ext uri="{BB962C8B-B14F-4D97-AF65-F5344CB8AC3E}">
        <p14:creationId xmlns:p14="http://schemas.microsoft.com/office/powerpoint/2010/main" val="189699477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5D904A82-F77A-4F2F-A04D-9E9D63F3DBDF}" type="slidenum">
              <a:rPr lang="en-AU" smtClean="0"/>
              <a:t>2</a:t>
            </a:fld>
            <a:endParaRPr lang="en-AU"/>
          </a:p>
        </p:txBody>
      </p:sp>
    </p:spTree>
    <p:extLst>
      <p:ext uri="{BB962C8B-B14F-4D97-AF65-F5344CB8AC3E}">
        <p14:creationId xmlns:p14="http://schemas.microsoft.com/office/powerpoint/2010/main" val="395820550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1117218-12D7-E09F-A38C-4C1086D0203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BA469FD-E83E-A426-D842-3E2BB8C6778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54505E1-33C5-8524-D918-735BF43F5E97}"/>
              </a:ext>
            </a:extLst>
          </p:cNvPr>
          <p:cNvSpPr>
            <a:spLocks noGrp="1"/>
          </p:cNvSpPr>
          <p:nvPr>
            <p:ph type="body" idx="1"/>
          </p:nvPr>
        </p:nvSpPr>
        <p:spPr/>
        <p:txBody>
          <a:bodyPr/>
          <a:lstStyle/>
          <a:p>
            <a:endParaRPr lang="en-AU" dirty="0"/>
          </a:p>
        </p:txBody>
      </p:sp>
      <p:sp>
        <p:nvSpPr>
          <p:cNvPr id="4" name="Slide Number Placeholder 3">
            <a:extLst>
              <a:ext uri="{FF2B5EF4-FFF2-40B4-BE49-F238E27FC236}">
                <a16:creationId xmlns:a16="http://schemas.microsoft.com/office/drawing/2014/main" id="{73F3FC1F-E9FF-D014-749D-D5D4BD6EBCDE}"/>
              </a:ext>
            </a:extLst>
          </p:cNvPr>
          <p:cNvSpPr>
            <a:spLocks noGrp="1"/>
          </p:cNvSpPr>
          <p:nvPr>
            <p:ph type="sldNum" sz="quarter" idx="5"/>
          </p:nvPr>
        </p:nvSpPr>
        <p:spPr/>
        <p:txBody>
          <a:bodyPr/>
          <a:lstStyle/>
          <a:p>
            <a:fld id="{5D904A82-F77A-4F2F-A04D-9E9D63F3DBDF}" type="slidenum">
              <a:rPr lang="en-AU" smtClean="0"/>
              <a:t>3</a:t>
            </a:fld>
            <a:endParaRPr lang="en-AU"/>
          </a:p>
        </p:txBody>
      </p:sp>
    </p:spTree>
    <p:extLst>
      <p:ext uri="{BB962C8B-B14F-4D97-AF65-F5344CB8AC3E}">
        <p14:creationId xmlns:p14="http://schemas.microsoft.com/office/powerpoint/2010/main" val="388695658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1117218-12D7-E09F-A38C-4C1086D0203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BA469FD-E83E-A426-D842-3E2BB8C6778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54505E1-33C5-8524-D918-735BF43F5E97}"/>
              </a:ext>
            </a:extLst>
          </p:cNvPr>
          <p:cNvSpPr>
            <a:spLocks noGrp="1"/>
          </p:cNvSpPr>
          <p:nvPr>
            <p:ph type="body" idx="1"/>
          </p:nvPr>
        </p:nvSpPr>
        <p:spPr/>
        <p:txBody>
          <a:bodyPr/>
          <a:lstStyle/>
          <a:p>
            <a:endParaRPr lang="en-AU" dirty="0"/>
          </a:p>
        </p:txBody>
      </p:sp>
      <p:sp>
        <p:nvSpPr>
          <p:cNvPr id="4" name="Slide Number Placeholder 3">
            <a:extLst>
              <a:ext uri="{FF2B5EF4-FFF2-40B4-BE49-F238E27FC236}">
                <a16:creationId xmlns:a16="http://schemas.microsoft.com/office/drawing/2014/main" id="{73F3FC1F-E9FF-D014-749D-D5D4BD6EBCDE}"/>
              </a:ext>
            </a:extLst>
          </p:cNvPr>
          <p:cNvSpPr>
            <a:spLocks noGrp="1"/>
          </p:cNvSpPr>
          <p:nvPr>
            <p:ph type="sldNum" sz="quarter" idx="5"/>
          </p:nvPr>
        </p:nvSpPr>
        <p:spPr/>
        <p:txBody>
          <a:bodyPr/>
          <a:lstStyle/>
          <a:p>
            <a:fld id="{5D904A82-F77A-4F2F-A04D-9E9D63F3DBDF}" type="slidenum">
              <a:rPr lang="en-AU" smtClean="0"/>
              <a:t>4</a:t>
            </a:fld>
            <a:endParaRPr lang="en-AU"/>
          </a:p>
        </p:txBody>
      </p:sp>
    </p:spTree>
    <p:extLst>
      <p:ext uri="{BB962C8B-B14F-4D97-AF65-F5344CB8AC3E}">
        <p14:creationId xmlns:p14="http://schemas.microsoft.com/office/powerpoint/2010/main" val="39733800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1117218-12D7-E09F-A38C-4C1086D0203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BA469FD-E83E-A426-D842-3E2BB8C6778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54505E1-33C5-8524-D918-735BF43F5E97}"/>
              </a:ext>
            </a:extLst>
          </p:cNvPr>
          <p:cNvSpPr>
            <a:spLocks noGrp="1"/>
          </p:cNvSpPr>
          <p:nvPr>
            <p:ph type="body" idx="1"/>
          </p:nvPr>
        </p:nvSpPr>
        <p:spPr/>
        <p:txBody>
          <a:bodyPr/>
          <a:lstStyle/>
          <a:p>
            <a:endParaRPr lang="en-AU" dirty="0"/>
          </a:p>
        </p:txBody>
      </p:sp>
      <p:sp>
        <p:nvSpPr>
          <p:cNvPr id="4" name="Slide Number Placeholder 3">
            <a:extLst>
              <a:ext uri="{FF2B5EF4-FFF2-40B4-BE49-F238E27FC236}">
                <a16:creationId xmlns:a16="http://schemas.microsoft.com/office/drawing/2014/main" id="{73F3FC1F-E9FF-D014-749D-D5D4BD6EBCDE}"/>
              </a:ext>
            </a:extLst>
          </p:cNvPr>
          <p:cNvSpPr>
            <a:spLocks noGrp="1"/>
          </p:cNvSpPr>
          <p:nvPr>
            <p:ph type="sldNum" sz="quarter" idx="5"/>
          </p:nvPr>
        </p:nvSpPr>
        <p:spPr/>
        <p:txBody>
          <a:bodyPr/>
          <a:lstStyle/>
          <a:p>
            <a:fld id="{5D904A82-F77A-4F2F-A04D-9E9D63F3DBDF}" type="slidenum">
              <a:rPr lang="en-AU" smtClean="0"/>
              <a:t>5</a:t>
            </a:fld>
            <a:endParaRPr lang="en-AU"/>
          </a:p>
        </p:txBody>
      </p:sp>
    </p:spTree>
    <p:extLst>
      <p:ext uri="{BB962C8B-B14F-4D97-AF65-F5344CB8AC3E}">
        <p14:creationId xmlns:p14="http://schemas.microsoft.com/office/powerpoint/2010/main" val="322161168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1117218-12D7-E09F-A38C-4C1086D0203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BA469FD-E83E-A426-D842-3E2BB8C6778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54505E1-33C5-8524-D918-735BF43F5E97}"/>
              </a:ext>
            </a:extLst>
          </p:cNvPr>
          <p:cNvSpPr>
            <a:spLocks noGrp="1"/>
          </p:cNvSpPr>
          <p:nvPr>
            <p:ph type="body" idx="1"/>
          </p:nvPr>
        </p:nvSpPr>
        <p:spPr/>
        <p:txBody>
          <a:bodyPr/>
          <a:lstStyle/>
          <a:p>
            <a:endParaRPr lang="en-AU" dirty="0"/>
          </a:p>
        </p:txBody>
      </p:sp>
      <p:sp>
        <p:nvSpPr>
          <p:cNvPr id="4" name="Slide Number Placeholder 3">
            <a:extLst>
              <a:ext uri="{FF2B5EF4-FFF2-40B4-BE49-F238E27FC236}">
                <a16:creationId xmlns:a16="http://schemas.microsoft.com/office/drawing/2014/main" id="{73F3FC1F-E9FF-D014-749D-D5D4BD6EBCDE}"/>
              </a:ext>
            </a:extLst>
          </p:cNvPr>
          <p:cNvSpPr>
            <a:spLocks noGrp="1"/>
          </p:cNvSpPr>
          <p:nvPr>
            <p:ph type="sldNum" sz="quarter" idx="5"/>
          </p:nvPr>
        </p:nvSpPr>
        <p:spPr/>
        <p:txBody>
          <a:bodyPr/>
          <a:lstStyle/>
          <a:p>
            <a:fld id="{5D904A82-F77A-4F2F-A04D-9E9D63F3DBDF}" type="slidenum">
              <a:rPr lang="en-AU" smtClean="0"/>
              <a:t>6</a:t>
            </a:fld>
            <a:endParaRPr lang="en-AU"/>
          </a:p>
        </p:txBody>
      </p:sp>
    </p:spTree>
    <p:extLst>
      <p:ext uri="{BB962C8B-B14F-4D97-AF65-F5344CB8AC3E}">
        <p14:creationId xmlns:p14="http://schemas.microsoft.com/office/powerpoint/2010/main" val="251489199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1117218-12D7-E09F-A38C-4C1086D0203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BA469FD-E83E-A426-D842-3E2BB8C6778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54505E1-33C5-8524-D918-735BF43F5E97}"/>
              </a:ext>
            </a:extLst>
          </p:cNvPr>
          <p:cNvSpPr>
            <a:spLocks noGrp="1"/>
          </p:cNvSpPr>
          <p:nvPr>
            <p:ph type="body" idx="1"/>
          </p:nvPr>
        </p:nvSpPr>
        <p:spPr/>
        <p:txBody>
          <a:bodyPr/>
          <a:lstStyle/>
          <a:p>
            <a:endParaRPr lang="en-AU" dirty="0"/>
          </a:p>
        </p:txBody>
      </p:sp>
      <p:sp>
        <p:nvSpPr>
          <p:cNvPr id="4" name="Slide Number Placeholder 3">
            <a:extLst>
              <a:ext uri="{FF2B5EF4-FFF2-40B4-BE49-F238E27FC236}">
                <a16:creationId xmlns:a16="http://schemas.microsoft.com/office/drawing/2014/main" id="{73F3FC1F-E9FF-D014-749D-D5D4BD6EBCDE}"/>
              </a:ext>
            </a:extLst>
          </p:cNvPr>
          <p:cNvSpPr>
            <a:spLocks noGrp="1"/>
          </p:cNvSpPr>
          <p:nvPr>
            <p:ph type="sldNum" sz="quarter" idx="5"/>
          </p:nvPr>
        </p:nvSpPr>
        <p:spPr/>
        <p:txBody>
          <a:bodyPr/>
          <a:lstStyle/>
          <a:p>
            <a:fld id="{5D904A82-F77A-4F2F-A04D-9E9D63F3DBDF}" type="slidenum">
              <a:rPr lang="en-AU" smtClean="0"/>
              <a:t>7</a:t>
            </a:fld>
            <a:endParaRPr lang="en-AU"/>
          </a:p>
        </p:txBody>
      </p:sp>
    </p:spTree>
    <p:extLst>
      <p:ext uri="{BB962C8B-B14F-4D97-AF65-F5344CB8AC3E}">
        <p14:creationId xmlns:p14="http://schemas.microsoft.com/office/powerpoint/2010/main" val="354869449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1117218-12D7-E09F-A38C-4C1086D0203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BA469FD-E83E-A426-D842-3E2BB8C6778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54505E1-33C5-8524-D918-735BF43F5E97}"/>
              </a:ext>
            </a:extLst>
          </p:cNvPr>
          <p:cNvSpPr>
            <a:spLocks noGrp="1"/>
          </p:cNvSpPr>
          <p:nvPr>
            <p:ph type="body" idx="1"/>
          </p:nvPr>
        </p:nvSpPr>
        <p:spPr/>
        <p:txBody>
          <a:bodyPr/>
          <a:lstStyle/>
          <a:p>
            <a:endParaRPr lang="en-AU" dirty="0"/>
          </a:p>
        </p:txBody>
      </p:sp>
      <p:sp>
        <p:nvSpPr>
          <p:cNvPr id="4" name="Slide Number Placeholder 3">
            <a:extLst>
              <a:ext uri="{FF2B5EF4-FFF2-40B4-BE49-F238E27FC236}">
                <a16:creationId xmlns:a16="http://schemas.microsoft.com/office/drawing/2014/main" id="{73F3FC1F-E9FF-D014-749D-D5D4BD6EBCDE}"/>
              </a:ext>
            </a:extLst>
          </p:cNvPr>
          <p:cNvSpPr>
            <a:spLocks noGrp="1"/>
          </p:cNvSpPr>
          <p:nvPr>
            <p:ph type="sldNum" sz="quarter" idx="5"/>
          </p:nvPr>
        </p:nvSpPr>
        <p:spPr/>
        <p:txBody>
          <a:bodyPr/>
          <a:lstStyle/>
          <a:p>
            <a:fld id="{5D904A82-F77A-4F2F-A04D-9E9D63F3DBDF}" type="slidenum">
              <a:rPr lang="en-AU" smtClean="0"/>
              <a:t>8</a:t>
            </a:fld>
            <a:endParaRPr lang="en-AU"/>
          </a:p>
        </p:txBody>
      </p:sp>
    </p:spTree>
    <p:extLst>
      <p:ext uri="{BB962C8B-B14F-4D97-AF65-F5344CB8AC3E}">
        <p14:creationId xmlns:p14="http://schemas.microsoft.com/office/powerpoint/2010/main" val="369471028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E0A6298-41C4-9A74-E066-20DAC6F6113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BB54F9D-A87B-E185-E06D-D10EE59C767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4F5588A-62DD-17C3-A097-32F1CC81D393}"/>
              </a:ext>
            </a:extLst>
          </p:cNvPr>
          <p:cNvSpPr>
            <a:spLocks noGrp="1"/>
          </p:cNvSpPr>
          <p:nvPr>
            <p:ph type="body" idx="1"/>
          </p:nvPr>
        </p:nvSpPr>
        <p:spPr/>
        <p:txBody>
          <a:bodyPr/>
          <a:lstStyle/>
          <a:p>
            <a:endParaRPr lang="en-AU" dirty="0"/>
          </a:p>
        </p:txBody>
      </p:sp>
      <p:sp>
        <p:nvSpPr>
          <p:cNvPr id="4" name="Slide Number Placeholder 3">
            <a:extLst>
              <a:ext uri="{FF2B5EF4-FFF2-40B4-BE49-F238E27FC236}">
                <a16:creationId xmlns:a16="http://schemas.microsoft.com/office/drawing/2014/main" id="{E4A5F474-0B76-E48F-B8B3-1ED46D2FB392}"/>
              </a:ext>
            </a:extLst>
          </p:cNvPr>
          <p:cNvSpPr>
            <a:spLocks noGrp="1"/>
          </p:cNvSpPr>
          <p:nvPr>
            <p:ph type="sldNum" sz="quarter" idx="5"/>
          </p:nvPr>
        </p:nvSpPr>
        <p:spPr/>
        <p:txBody>
          <a:bodyPr/>
          <a:lstStyle/>
          <a:p>
            <a:fld id="{5D904A82-F77A-4F2F-A04D-9E9D63F3DBDF}" type="slidenum">
              <a:rPr lang="en-AU" smtClean="0"/>
              <a:t>9</a:t>
            </a:fld>
            <a:endParaRPr lang="en-AU"/>
          </a:p>
        </p:txBody>
      </p:sp>
    </p:spTree>
    <p:extLst>
      <p:ext uri="{BB962C8B-B14F-4D97-AF65-F5344CB8AC3E}">
        <p14:creationId xmlns:p14="http://schemas.microsoft.com/office/powerpoint/2010/main" val="214121228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a:solidFill>
                  <a:schemeClr val="tx2">
                    <a:lumMod val="75000"/>
                  </a:schemeClr>
                </a:solidFill>
              </a:defRPr>
            </a:lvl1pPr>
          </a:lstStyle>
          <a:p>
            <a:r>
              <a:rPr lang="en-US" dirty="0"/>
              <a:t>Click to edit Master title style</a:t>
            </a:r>
            <a:endParaRPr lang="en-AU"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endParaRPr lang="en-AU" dirty="0"/>
          </a:p>
        </p:txBody>
      </p:sp>
    </p:spTree>
    <p:extLst>
      <p:ext uri="{BB962C8B-B14F-4D97-AF65-F5344CB8AC3E}">
        <p14:creationId xmlns:p14="http://schemas.microsoft.com/office/powerpoint/2010/main" val="316051615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Tree>
    <p:extLst>
      <p:ext uri="{BB962C8B-B14F-4D97-AF65-F5344CB8AC3E}">
        <p14:creationId xmlns:p14="http://schemas.microsoft.com/office/powerpoint/2010/main" val="353829058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AU"/>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Tree>
    <p:extLst>
      <p:ext uri="{BB962C8B-B14F-4D97-AF65-F5344CB8AC3E}">
        <p14:creationId xmlns:p14="http://schemas.microsoft.com/office/powerpoint/2010/main" val="339009573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a:solidFill>
                  <a:schemeClr val="tx2">
                    <a:lumMod val="75000"/>
                  </a:schemeClr>
                </a:solidFill>
              </a:defRPr>
            </a:lvl1pPr>
          </a:lstStyle>
          <a:p>
            <a:r>
              <a:rPr lang="en-US" dirty="0"/>
              <a:t>Click to edit Master title style</a:t>
            </a:r>
            <a:endParaRPr lang="en-AU"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endParaRPr lang="en-AU" dirty="0"/>
          </a:p>
        </p:txBody>
      </p:sp>
    </p:spTree>
    <p:extLst>
      <p:ext uri="{BB962C8B-B14F-4D97-AF65-F5344CB8AC3E}">
        <p14:creationId xmlns:p14="http://schemas.microsoft.com/office/powerpoint/2010/main" val="322390976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endParaRPr lang="en-AU" dirty="0"/>
          </a:p>
        </p:txBody>
      </p:sp>
      <p:sp>
        <p:nvSpPr>
          <p:cNvPr id="3" name="Content Placeholder 2"/>
          <p:cNvSpPr>
            <a:spLocks noGrp="1"/>
          </p:cNvSpPr>
          <p:nvPr>
            <p:ph idx="1"/>
          </p:nvPr>
        </p:nvSpPr>
        <p:spPr/>
        <p:txBody>
          <a:bodyPr/>
          <a:lstStyle>
            <a:lvl1pPr>
              <a:defRPr>
                <a:solidFill>
                  <a:schemeClr val="tx2">
                    <a:lumMod val="75000"/>
                  </a:schemeClr>
                </a:solidFill>
              </a:defRPr>
            </a:lvl1pPr>
            <a:lvl2pPr>
              <a:defRPr>
                <a:solidFill>
                  <a:schemeClr val="tx2">
                    <a:lumMod val="75000"/>
                  </a:schemeClr>
                </a:solidFill>
              </a:defRPr>
            </a:lvl2pPr>
            <a:lvl3pPr>
              <a:defRPr>
                <a:solidFill>
                  <a:schemeClr val="tx2">
                    <a:lumMod val="75000"/>
                  </a:schemeClr>
                </a:solidFill>
              </a:defRPr>
            </a:lvl3pPr>
            <a:lvl4pPr>
              <a:defRPr>
                <a:solidFill>
                  <a:schemeClr val="tx2">
                    <a:lumMod val="75000"/>
                  </a:schemeClr>
                </a:solidFill>
              </a:defRPr>
            </a:lvl4pPr>
            <a:lvl5pPr>
              <a:defRPr>
                <a:solidFill>
                  <a:schemeClr val="tx2">
                    <a:lumMod val="7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Tree>
    <p:extLst>
      <p:ext uri="{BB962C8B-B14F-4D97-AF65-F5344CB8AC3E}">
        <p14:creationId xmlns:p14="http://schemas.microsoft.com/office/powerpoint/2010/main" val="132881994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dirty="0"/>
              <a:t>Click to edit Master title style</a:t>
            </a:r>
            <a:endParaRPr lang="en-AU"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348016628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Tree>
    <p:extLst>
      <p:ext uri="{BB962C8B-B14F-4D97-AF65-F5344CB8AC3E}">
        <p14:creationId xmlns:p14="http://schemas.microsoft.com/office/powerpoint/2010/main" val="315250020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AU"/>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Tree>
    <p:extLst>
      <p:ext uri="{BB962C8B-B14F-4D97-AF65-F5344CB8AC3E}">
        <p14:creationId xmlns:p14="http://schemas.microsoft.com/office/powerpoint/2010/main" val="74029575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Tree>
    <p:extLst>
      <p:ext uri="{BB962C8B-B14F-4D97-AF65-F5344CB8AC3E}">
        <p14:creationId xmlns:p14="http://schemas.microsoft.com/office/powerpoint/2010/main" val="399253678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09097723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AU"/>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17875330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endParaRPr lang="en-AU" dirty="0"/>
          </a:p>
        </p:txBody>
      </p:sp>
      <p:sp>
        <p:nvSpPr>
          <p:cNvPr id="3" name="Content Placeholder 2"/>
          <p:cNvSpPr>
            <a:spLocks noGrp="1"/>
          </p:cNvSpPr>
          <p:nvPr>
            <p:ph idx="1"/>
          </p:nvPr>
        </p:nvSpPr>
        <p:spPr/>
        <p:txBody>
          <a:bodyPr/>
          <a:lstStyle>
            <a:lvl1pPr>
              <a:defRPr>
                <a:solidFill>
                  <a:schemeClr val="tx2">
                    <a:lumMod val="75000"/>
                  </a:schemeClr>
                </a:solidFill>
              </a:defRPr>
            </a:lvl1pPr>
            <a:lvl2pPr>
              <a:defRPr>
                <a:solidFill>
                  <a:schemeClr val="tx2">
                    <a:lumMod val="75000"/>
                  </a:schemeClr>
                </a:solidFill>
              </a:defRPr>
            </a:lvl2pPr>
            <a:lvl3pPr>
              <a:defRPr>
                <a:solidFill>
                  <a:schemeClr val="tx2">
                    <a:lumMod val="75000"/>
                  </a:schemeClr>
                </a:solidFill>
              </a:defRPr>
            </a:lvl3pPr>
            <a:lvl4pPr>
              <a:defRPr>
                <a:solidFill>
                  <a:schemeClr val="tx2">
                    <a:lumMod val="75000"/>
                  </a:schemeClr>
                </a:solidFill>
              </a:defRPr>
            </a:lvl4pPr>
            <a:lvl5pPr>
              <a:defRPr>
                <a:solidFill>
                  <a:schemeClr val="tx2">
                    <a:lumMod val="7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Tree>
    <p:extLst>
      <p:ext uri="{BB962C8B-B14F-4D97-AF65-F5344CB8AC3E}">
        <p14:creationId xmlns:p14="http://schemas.microsoft.com/office/powerpoint/2010/main" val="84766251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AU"/>
          </a:p>
        </p:txBody>
      </p:sp>
      <p:sp>
        <p:nvSpPr>
          <p:cNvPr id="3" name="Picture Placeholder 2"/>
          <p:cNvSpPr>
            <a:spLocks noGrp="1"/>
          </p:cNvSpPr>
          <p:nvPr>
            <p:ph type="pic" idx="1"/>
          </p:nvPr>
        </p:nvSpPr>
        <p:spPr>
          <a:xfrm>
            <a:off x="1792288" y="836711"/>
            <a:ext cx="5486400" cy="3890863"/>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AU"/>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316176434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Tree>
    <p:extLst>
      <p:ext uri="{BB962C8B-B14F-4D97-AF65-F5344CB8AC3E}">
        <p14:creationId xmlns:p14="http://schemas.microsoft.com/office/powerpoint/2010/main" val="65143930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AU"/>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Tree>
    <p:extLst>
      <p:ext uri="{BB962C8B-B14F-4D97-AF65-F5344CB8AC3E}">
        <p14:creationId xmlns:p14="http://schemas.microsoft.com/office/powerpoint/2010/main" val="295422575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a:solidFill>
                  <a:schemeClr val="tx2">
                    <a:lumMod val="75000"/>
                  </a:schemeClr>
                </a:solidFill>
              </a:defRPr>
            </a:lvl1pPr>
          </a:lstStyle>
          <a:p>
            <a:r>
              <a:rPr lang="en-US" dirty="0"/>
              <a:t>Click to edit Master title style</a:t>
            </a:r>
            <a:endParaRPr lang="en-AU"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endParaRPr lang="en-AU" dirty="0"/>
          </a:p>
        </p:txBody>
      </p:sp>
    </p:spTree>
    <p:extLst>
      <p:ext uri="{BB962C8B-B14F-4D97-AF65-F5344CB8AC3E}">
        <p14:creationId xmlns:p14="http://schemas.microsoft.com/office/powerpoint/2010/main" val="258803332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endParaRPr lang="en-AU" dirty="0"/>
          </a:p>
        </p:txBody>
      </p:sp>
      <p:sp>
        <p:nvSpPr>
          <p:cNvPr id="3" name="Content Placeholder 2"/>
          <p:cNvSpPr>
            <a:spLocks noGrp="1"/>
          </p:cNvSpPr>
          <p:nvPr>
            <p:ph idx="1"/>
          </p:nvPr>
        </p:nvSpPr>
        <p:spPr/>
        <p:txBody>
          <a:bodyPr/>
          <a:lstStyle>
            <a:lvl1pPr>
              <a:defRPr>
                <a:solidFill>
                  <a:schemeClr val="tx2">
                    <a:lumMod val="75000"/>
                  </a:schemeClr>
                </a:solidFill>
              </a:defRPr>
            </a:lvl1pPr>
            <a:lvl2pPr>
              <a:defRPr>
                <a:solidFill>
                  <a:schemeClr val="tx2">
                    <a:lumMod val="75000"/>
                  </a:schemeClr>
                </a:solidFill>
              </a:defRPr>
            </a:lvl2pPr>
            <a:lvl3pPr>
              <a:defRPr>
                <a:solidFill>
                  <a:schemeClr val="tx2">
                    <a:lumMod val="75000"/>
                  </a:schemeClr>
                </a:solidFill>
              </a:defRPr>
            </a:lvl3pPr>
            <a:lvl4pPr>
              <a:defRPr>
                <a:solidFill>
                  <a:schemeClr val="tx2">
                    <a:lumMod val="75000"/>
                  </a:schemeClr>
                </a:solidFill>
              </a:defRPr>
            </a:lvl4pPr>
            <a:lvl5pPr>
              <a:defRPr>
                <a:solidFill>
                  <a:schemeClr val="tx2">
                    <a:lumMod val="7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Tree>
    <p:extLst>
      <p:ext uri="{BB962C8B-B14F-4D97-AF65-F5344CB8AC3E}">
        <p14:creationId xmlns:p14="http://schemas.microsoft.com/office/powerpoint/2010/main" val="166752745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dirty="0"/>
              <a:t>Click to edit Master title style</a:t>
            </a:r>
            <a:endParaRPr lang="en-AU"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287386265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Tree>
    <p:extLst>
      <p:ext uri="{BB962C8B-B14F-4D97-AF65-F5344CB8AC3E}">
        <p14:creationId xmlns:p14="http://schemas.microsoft.com/office/powerpoint/2010/main" val="138010373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AU"/>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Tree>
    <p:extLst>
      <p:ext uri="{BB962C8B-B14F-4D97-AF65-F5344CB8AC3E}">
        <p14:creationId xmlns:p14="http://schemas.microsoft.com/office/powerpoint/2010/main" val="212597720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Tree>
    <p:extLst>
      <p:ext uri="{BB962C8B-B14F-4D97-AF65-F5344CB8AC3E}">
        <p14:creationId xmlns:p14="http://schemas.microsoft.com/office/powerpoint/2010/main" val="25551984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8599106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dirty="0"/>
              <a:t>Click to edit Master title style</a:t>
            </a:r>
            <a:endParaRPr lang="en-AU"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60761396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AU"/>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74502465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AU"/>
          </a:p>
        </p:txBody>
      </p:sp>
      <p:sp>
        <p:nvSpPr>
          <p:cNvPr id="3" name="Picture Placeholder 2"/>
          <p:cNvSpPr>
            <a:spLocks noGrp="1"/>
          </p:cNvSpPr>
          <p:nvPr>
            <p:ph type="pic" idx="1"/>
          </p:nvPr>
        </p:nvSpPr>
        <p:spPr>
          <a:xfrm>
            <a:off x="1792288" y="836711"/>
            <a:ext cx="5486400" cy="3890863"/>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AU"/>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361824960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Tree>
    <p:extLst>
      <p:ext uri="{BB962C8B-B14F-4D97-AF65-F5344CB8AC3E}">
        <p14:creationId xmlns:p14="http://schemas.microsoft.com/office/powerpoint/2010/main" val="247916173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AU"/>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Tree>
    <p:extLst>
      <p:ext uri="{BB962C8B-B14F-4D97-AF65-F5344CB8AC3E}">
        <p14:creationId xmlns:p14="http://schemas.microsoft.com/office/powerpoint/2010/main" val="78737942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a:solidFill>
                  <a:schemeClr val="tx2">
                    <a:lumMod val="75000"/>
                  </a:schemeClr>
                </a:solidFill>
              </a:defRPr>
            </a:lvl1pPr>
          </a:lstStyle>
          <a:p>
            <a:r>
              <a:rPr lang="en-US" dirty="0"/>
              <a:t>Click to edit Master title style</a:t>
            </a:r>
            <a:endParaRPr lang="en-AU"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endParaRPr lang="en-AU" dirty="0"/>
          </a:p>
        </p:txBody>
      </p:sp>
    </p:spTree>
    <p:extLst>
      <p:ext uri="{BB962C8B-B14F-4D97-AF65-F5344CB8AC3E}">
        <p14:creationId xmlns:p14="http://schemas.microsoft.com/office/powerpoint/2010/main" val="4279759803"/>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endParaRPr lang="en-AU" dirty="0"/>
          </a:p>
        </p:txBody>
      </p:sp>
      <p:sp>
        <p:nvSpPr>
          <p:cNvPr id="3" name="Content Placeholder 2"/>
          <p:cNvSpPr>
            <a:spLocks noGrp="1"/>
          </p:cNvSpPr>
          <p:nvPr>
            <p:ph idx="1"/>
          </p:nvPr>
        </p:nvSpPr>
        <p:spPr/>
        <p:txBody>
          <a:bodyPr/>
          <a:lstStyle>
            <a:lvl1pPr>
              <a:defRPr>
                <a:solidFill>
                  <a:schemeClr val="tx2">
                    <a:lumMod val="75000"/>
                  </a:schemeClr>
                </a:solidFill>
              </a:defRPr>
            </a:lvl1pPr>
            <a:lvl2pPr>
              <a:defRPr>
                <a:solidFill>
                  <a:schemeClr val="tx2">
                    <a:lumMod val="75000"/>
                  </a:schemeClr>
                </a:solidFill>
              </a:defRPr>
            </a:lvl2pPr>
            <a:lvl3pPr>
              <a:defRPr>
                <a:solidFill>
                  <a:schemeClr val="tx2">
                    <a:lumMod val="75000"/>
                  </a:schemeClr>
                </a:solidFill>
              </a:defRPr>
            </a:lvl3pPr>
            <a:lvl4pPr>
              <a:defRPr>
                <a:solidFill>
                  <a:schemeClr val="tx2">
                    <a:lumMod val="75000"/>
                  </a:schemeClr>
                </a:solidFill>
              </a:defRPr>
            </a:lvl4pPr>
            <a:lvl5pPr>
              <a:defRPr>
                <a:solidFill>
                  <a:schemeClr val="tx2">
                    <a:lumMod val="7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Tree>
    <p:extLst>
      <p:ext uri="{BB962C8B-B14F-4D97-AF65-F5344CB8AC3E}">
        <p14:creationId xmlns:p14="http://schemas.microsoft.com/office/powerpoint/2010/main" val="655746916"/>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dirty="0"/>
              <a:t>Click to edit Master title style</a:t>
            </a:r>
            <a:endParaRPr lang="en-AU"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1830722991"/>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Tree>
    <p:extLst>
      <p:ext uri="{BB962C8B-B14F-4D97-AF65-F5344CB8AC3E}">
        <p14:creationId xmlns:p14="http://schemas.microsoft.com/office/powerpoint/2010/main" val="3906533307"/>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AU"/>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Tree>
    <p:extLst>
      <p:ext uri="{BB962C8B-B14F-4D97-AF65-F5344CB8AC3E}">
        <p14:creationId xmlns:p14="http://schemas.microsoft.com/office/powerpoint/2010/main" val="2790019285"/>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Tree>
    <p:extLst>
      <p:ext uri="{BB962C8B-B14F-4D97-AF65-F5344CB8AC3E}">
        <p14:creationId xmlns:p14="http://schemas.microsoft.com/office/powerpoint/2010/main" val="47446320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Tree>
    <p:extLst>
      <p:ext uri="{BB962C8B-B14F-4D97-AF65-F5344CB8AC3E}">
        <p14:creationId xmlns:p14="http://schemas.microsoft.com/office/powerpoint/2010/main" val="1851881254"/>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457200" y="6247035"/>
            <a:ext cx="514400" cy="435703"/>
          </a:xfrm>
          <a:prstGeom prst="rect">
            <a:avLst/>
          </a:prstGeom>
        </p:spPr>
        <p:txBody>
          <a:bodyPr/>
          <a:lstStyle/>
          <a:p>
            <a:fld id="{69ABC576-B878-448C-BD9F-E8E656A57717}" type="slidenum">
              <a:rPr lang="en-AU" smtClean="0"/>
              <a:t>‹#›</a:t>
            </a:fld>
            <a:endParaRPr lang="en-AU"/>
          </a:p>
        </p:txBody>
      </p:sp>
    </p:spTree>
    <p:extLst>
      <p:ext uri="{BB962C8B-B14F-4D97-AF65-F5344CB8AC3E}">
        <p14:creationId xmlns:p14="http://schemas.microsoft.com/office/powerpoint/2010/main" val="320279646"/>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AU"/>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Slide Number Placeholder 6"/>
          <p:cNvSpPr>
            <a:spLocks noGrp="1"/>
          </p:cNvSpPr>
          <p:nvPr>
            <p:ph type="sldNum" sz="quarter" idx="12"/>
          </p:nvPr>
        </p:nvSpPr>
        <p:spPr>
          <a:xfrm>
            <a:off x="457200" y="6247035"/>
            <a:ext cx="514400" cy="435703"/>
          </a:xfrm>
          <a:prstGeom prst="rect">
            <a:avLst/>
          </a:prstGeom>
        </p:spPr>
        <p:txBody>
          <a:bodyPr/>
          <a:lstStyle/>
          <a:p>
            <a:fld id="{69ABC576-B878-448C-BD9F-E8E656A57717}" type="slidenum">
              <a:rPr lang="en-AU" smtClean="0"/>
              <a:t>‹#›</a:t>
            </a:fld>
            <a:endParaRPr lang="en-AU"/>
          </a:p>
        </p:txBody>
      </p:sp>
    </p:spTree>
    <p:extLst>
      <p:ext uri="{BB962C8B-B14F-4D97-AF65-F5344CB8AC3E}">
        <p14:creationId xmlns:p14="http://schemas.microsoft.com/office/powerpoint/2010/main" val="908336363"/>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3568" y="4800600"/>
            <a:ext cx="5486400" cy="566738"/>
          </a:xfrm>
        </p:spPr>
        <p:txBody>
          <a:bodyPr anchor="b"/>
          <a:lstStyle>
            <a:lvl1pPr algn="l">
              <a:defRPr sz="2000" b="1"/>
            </a:lvl1pPr>
          </a:lstStyle>
          <a:p>
            <a:r>
              <a:rPr lang="en-US"/>
              <a:t>Click to edit Master title style</a:t>
            </a:r>
            <a:endParaRPr lang="en-AU"/>
          </a:p>
        </p:txBody>
      </p:sp>
      <p:sp>
        <p:nvSpPr>
          <p:cNvPr id="3" name="Picture Placeholder 2"/>
          <p:cNvSpPr>
            <a:spLocks noGrp="1"/>
          </p:cNvSpPr>
          <p:nvPr>
            <p:ph type="pic" idx="1"/>
          </p:nvPr>
        </p:nvSpPr>
        <p:spPr>
          <a:xfrm>
            <a:off x="683568" y="836712"/>
            <a:ext cx="5486400" cy="3890863"/>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AU"/>
          </a:p>
        </p:txBody>
      </p:sp>
      <p:sp>
        <p:nvSpPr>
          <p:cNvPr id="4" name="Text Placeholder 3"/>
          <p:cNvSpPr>
            <a:spLocks noGrp="1"/>
          </p:cNvSpPr>
          <p:nvPr>
            <p:ph type="body" sz="half" idx="2"/>
          </p:nvPr>
        </p:nvSpPr>
        <p:spPr>
          <a:xfrm>
            <a:off x="68356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4264846524"/>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Slide Number Placeholder 5"/>
          <p:cNvSpPr>
            <a:spLocks noGrp="1"/>
          </p:cNvSpPr>
          <p:nvPr>
            <p:ph type="sldNum" sz="quarter" idx="12"/>
          </p:nvPr>
        </p:nvSpPr>
        <p:spPr>
          <a:xfrm>
            <a:off x="457200" y="6247035"/>
            <a:ext cx="514400" cy="435703"/>
          </a:xfrm>
          <a:prstGeom prst="rect">
            <a:avLst/>
          </a:prstGeom>
        </p:spPr>
        <p:txBody>
          <a:bodyPr/>
          <a:lstStyle/>
          <a:p>
            <a:fld id="{69ABC576-B878-448C-BD9F-E8E656A57717}" type="slidenum">
              <a:rPr lang="en-AU" smtClean="0"/>
              <a:t>‹#›</a:t>
            </a:fld>
            <a:endParaRPr lang="en-AU"/>
          </a:p>
        </p:txBody>
      </p:sp>
    </p:spTree>
    <p:extLst>
      <p:ext uri="{BB962C8B-B14F-4D97-AF65-F5344CB8AC3E}">
        <p14:creationId xmlns:p14="http://schemas.microsoft.com/office/powerpoint/2010/main" val="3817771123"/>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AU"/>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Slide Number Placeholder 5"/>
          <p:cNvSpPr>
            <a:spLocks noGrp="1"/>
          </p:cNvSpPr>
          <p:nvPr>
            <p:ph type="sldNum" sz="quarter" idx="12"/>
          </p:nvPr>
        </p:nvSpPr>
        <p:spPr>
          <a:xfrm>
            <a:off x="457200" y="6247035"/>
            <a:ext cx="514400" cy="435703"/>
          </a:xfrm>
          <a:prstGeom prst="rect">
            <a:avLst/>
          </a:prstGeom>
        </p:spPr>
        <p:txBody>
          <a:bodyPr/>
          <a:lstStyle/>
          <a:p>
            <a:fld id="{69ABC576-B878-448C-BD9F-E8E656A57717}" type="slidenum">
              <a:rPr lang="en-AU" smtClean="0"/>
              <a:t>‹#›</a:t>
            </a:fld>
            <a:endParaRPr lang="en-AU"/>
          </a:p>
        </p:txBody>
      </p:sp>
    </p:spTree>
    <p:extLst>
      <p:ext uri="{BB962C8B-B14F-4D97-AF65-F5344CB8AC3E}">
        <p14:creationId xmlns:p14="http://schemas.microsoft.com/office/powerpoint/2010/main" val="224597465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AU"/>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Tree>
    <p:extLst>
      <p:ext uri="{BB962C8B-B14F-4D97-AF65-F5344CB8AC3E}">
        <p14:creationId xmlns:p14="http://schemas.microsoft.com/office/powerpoint/2010/main" val="38826898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Tree>
    <p:extLst>
      <p:ext uri="{BB962C8B-B14F-4D97-AF65-F5344CB8AC3E}">
        <p14:creationId xmlns:p14="http://schemas.microsoft.com/office/powerpoint/2010/main" val="198903063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69510184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AU"/>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291560817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AU"/>
          </a:p>
        </p:txBody>
      </p:sp>
      <p:sp>
        <p:nvSpPr>
          <p:cNvPr id="3" name="Picture Placeholder 2"/>
          <p:cNvSpPr>
            <a:spLocks noGrp="1"/>
          </p:cNvSpPr>
          <p:nvPr>
            <p:ph type="pic" idx="1"/>
          </p:nvPr>
        </p:nvSpPr>
        <p:spPr>
          <a:xfrm>
            <a:off x="1792288" y="836711"/>
            <a:ext cx="5486400" cy="3890863"/>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AU"/>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169353080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18" Type="http://schemas.openxmlformats.org/officeDocument/2006/relationships/image" Target="../media/image5.png"/><Relationship Id="rId3" Type="http://schemas.openxmlformats.org/officeDocument/2006/relationships/slideLayout" Target="../slideLayouts/slideLayout3.xml"/><Relationship Id="rId21" Type="http://schemas.openxmlformats.org/officeDocument/2006/relationships/image" Target="../media/image8.png"/><Relationship Id="rId7" Type="http://schemas.openxmlformats.org/officeDocument/2006/relationships/slideLayout" Target="../slideLayouts/slideLayout7.xml"/><Relationship Id="rId12" Type="http://schemas.openxmlformats.org/officeDocument/2006/relationships/theme" Target="../theme/theme1.xml"/><Relationship Id="rId17" Type="http://schemas.openxmlformats.org/officeDocument/2006/relationships/image" Target="../media/image4.png"/><Relationship Id="rId2" Type="http://schemas.openxmlformats.org/officeDocument/2006/relationships/slideLayout" Target="../slideLayouts/slideLayout2.xml"/><Relationship Id="rId16" Type="http://schemas.openxmlformats.org/officeDocument/2006/relationships/image" Target="../media/image3.png"/><Relationship Id="rId20" Type="http://schemas.openxmlformats.org/officeDocument/2006/relationships/image" Target="../media/image7.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hyperlink" Target="https://www.mathematicshub.edu.au/" TargetMode="External"/><Relationship Id="rId10" Type="http://schemas.openxmlformats.org/officeDocument/2006/relationships/slideLayout" Target="../slideLayouts/slideLayout10.xml"/><Relationship Id="rId19" Type="http://schemas.openxmlformats.org/officeDocument/2006/relationships/image" Target="../media/image6.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jpe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9.png"/><Relationship Id="rId18" Type="http://schemas.openxmlformats.org/officeDocument/2006/relationships/image" Target="../media/image5.png"/><Relationship Id="rId3" Type="http://schemas.openxmlformats.org/officeDocument/2006/relationships/slideLayout" Target="../slideLayouts/slideLayout14.xml"/><Relationship Id="rId21" Type="http://schemas.openxmlformats.org/officeDocument/2006/relationships/image" Target="../media/image8.png"/><Relationship Id="rId7" Type="http://schemas.openxmlformats.org/officeDocument/2006/relationships/slideLayout" Target="../slideLayouts/slideLayout18.xml"/><Relationship Id="rId12" Type="http://schemas.openxmlformats.org/officeDocument/2006/relationships/theme" Target="../theme/theme2.xml"/><Relationship Id="rId17" Type="http://schemas.openxmlformats.org/officeDocument/2006/relationships/image" Target="../media/image4.png"/><Relationship Id="rId2" Type="http://schemas.openxmlformats.org/officeDocument/2006/relationships/slideLayout" Target="../slideLayouts/slideLayout13.xml"/><Relationship Id="rId16" Type="http://schemas.openxmlformats.org/officeDocument/2006/relationships/image" Target="../media/image3.png"/><Relationship Id="rId20" Type="http://schemas.openxmlformats.org/officeDocument/2006/relationships/image" Target="../media/image7.png"/><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hyperlink" Target="about:blank" TargetMode="External"/><Relationship Id="rId10" Type="http://schemas.openxmlformats.org/officeDocument/2006/relationships/slideLayout" Target="../slideLayouts/slideLayout21.xml"/><Relationship Id="rId19" Type="http://schemas.openxmlformats.org/officeDocument/2006/relationships/image" Target="../media/image6.png"/><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2.jpe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2.jpeg"/><Relationship Id="rId18" Type="http://schemas.openxmlformats.org/officeDocument/2006/relationships/image" Target="../media/image5.png"/><Relationship Id="rId3" Type="http://schemas.openxmlformats.org/officeDocument/2006/relationships/slideLayout" Target="../slideLayouts/slideLayout25.xml"/><Relationship Id="rId21" Type="http://schemas.openxmlformats.org/officeDocument/2006/relationships/image" Target="../media/image8.png"/><Relationship Id="rId7" Type="http://schemas.openxmlformats.org/officeDocument/2006/relationships/slideLayout" Target="../slideLayouts/slideLayout29.xml"/><Relationship Id="rId12" Type="http://schemas.openxmlformats.org/officeDocument/2006/relationships/theme" Target="../theme/theme3.xml"/><Relationship Id="rId17" Type="http://schemas.openxmlformats.org/officeDocument/2006/relationships/image" Target="../media/image4.png"/><Relationship Id="rId2" Type="http://schemas.openxmlformats.org/officeDocument/2006/relationships/slideLayout" Target="../slideLayouts/slideLayout24.xml"/><Relationship Id="rId16" Type="http://schemas.openxmlformats.org/officeDocument/2006/relationships/image" Target="../media/image10.png"/><Relationship Id="rId20" Type="http://schemas.openxmlformats.org/officeDocument/2006/relationships/image" Target="../media/image7.png"/><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5" Type="http://schemas.openxmlformats.org/officeDocument/2006/relationships/image" Target="../media/image3.png"/><Relationship Id="rId10" Type="http://schemas.openxmlformats.org/officeDocument/2006/relationships/slideLayout" Target="../slideLayouts/slideLayout32.xml"/><Relationship Id="rId19" Type="http://schemas.openxmlformats.org/officeDocument/2006/relationships/image" Target="../media/image6.png"/><Relationship Id="rId4" Type="http://schemas.openxmlformats.org/officeDocument/2006/relationships/slideLayout" Target="../slideLayouts/slideLayout26.xml"/><Relationship Id="rId9" Type="http://schemas.openxmlformats.org/officeDocument/2006/relationships/slideLayout" Target="../slideLayouts/slideLayout31.xml"/><Relationship Id="rId14" Type="http://schemas.openxmlformats.org/officeDocument/2006/relationships/hyperlink" Target="about:blank" TargetMode="Externa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image" Target="../media/image2.jpeg"/><Relationship Id="rId18" Type="http://schemas.openxmlformats.org/officeDocument/2006/relationships/image" Target="../media/image6.png"/><Relationship Id="rId3" Type="http://schemas.openxmlformats.org/officeDocument/2006/relationships/slideLayout" Target="../slideLayouts/slideLayout36.xml"/><Relationship Id="rId21" Type="http://schemas.openxmlformats.org/officeDocument/2006/relationships/image" Target="../media/image11.png"/><Relationship Id="rId7" Type="http://schemas.openxmlformats.org/officeDocument/2006/relationships/slideLayout" Target="../slideLayouts/slideLayout40.xml"/><Relationship Id="rId12" Type="http://schemas.openxmlformats.org/officeDocument/2006/relationships/theme" Target="../theme/theme4.xml"/><Relationship Id="rId17" Type="http://schemas.openxmlformats.org/officeDocument/2006/relationships/image" Target="../media/image5.png"/><Relationship Id="rId2" Type="http://schemas.openxmlformats.org/officeDocument/2006/relationships/slideLayout" Target="../slideLayouts/slideLayout35.xml"/><Relationship Id="rId16" Type="http://schemas.openxmlformats.org/officeDocument/2006/relationships/image" Target="../media/image4.png"/><Relationship Id="rId20" Type="http://schemas.openxmlformats.org/officeDocument/2006/relationships/image" Target="../media/image8.png"/><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5" Type="http://schemas.openxmlformats.org/officeDocument/2006/relationships/image" Target="../media/image3.png"/><Relationship Id="rId10" Type="http://schemas.openxmlformats.org/officeDocument/2006/relationships/slideLayout" Target="../slideLayouts/slideLayout43.xml"/><Relationship Id="rId19" Type="http://schemas.openxmlformats.org/officeDocument/2006/relationships/image" Target="../media/image7.png"/><Relationship Id="rId4" Type="http://schemas.openxmlformats.org/officeDocument/2006/relationships/slideLayout" Target="../slideLayouts/slideLayout37.xml"/><Relationship Id="rId9" Type="http://schemas.openxmlformats.org/officeDocument/2006/relationships/slideLayout" Target="../slideLayouts/slideLayout42.xml"/><Relationship Id="rId14" Type="http://schemas.openxmlformats.org/officeDocument/2006/relationships/hyperlink" Target="https://www.mathematicshub.edu.au/"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4" name="Picture 4">
            <a:extLst>
              <a:ext uri="{FF2B5EF4-FFF2-40B4-BE49-F238E27FC236}">
                <a16:creationId xmlns:a16="http://schemas.microsoft.com/office/drawing/2014/main" id="{AFF6BD75-DA08-3392-4E89-F14C10FC44B0}"/>
              </a:ext>
              <a:ext uri="{C183D7F6-B498-43B3-948B-1728B52AA6E4}">
                <adec:decorative xmlns:adec="http://schemas.microsoft.com/office/drawing/2017/decorative" val="1"/>
              </a:ext>
            </a:extLst>
          </p:cNvPr>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29121" y="-61353"/>
            <a:ext cx="9173121" cy="690327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Placeholder 1"/>
          <p:cNvSpPr>
            <a:spLocks noGrp="1"/>
          </p:cNvSpPr>
          <p:nvPr>
            <p:ph type="title"/>
          </p:nvPr>
        </p:nvSpPr>
        <p:spPr>
          <a:xfrm>
            <a:off x="2123728" y="198252"/>
            <a:ext cx="6851104" cy="420276"/>
          </a:xfrm>
          <a:prstGeom prst="rect">
            <a:avLst/>
          </a:prstGeom>
        </p:spPr>
        <p:txBody>
          <a:bodyPr vert="horz" lIns="91440" tIns="45720" rIns="91440" bIns="45720" rtlCol="0" anchor="ctr">
            <a:normAutofit/>
          </a:bodyPr>
          <a:lstStyle/>
          <a:p>
            <a:r>
              <a:rPr lang="en-US" dirty="0"/>
              <a:t>Click to edit Master title style</a:t>
            </a:r>
            <a:endParaRPr lang="en-AU"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pic>
        <p:nvPicPr>
          <p:cNvPr id="7" name="Picture 6">
            <a:extLst>
              <a:ext uri="{FF2B5EF4-FFF2-40B4-BE49-F238E27FC236}">
                <a16:creationId xmlns:a16="http://schemas.microsoft.com/office/drawing/2014/main" id="{C761B541-8CDA-30CE-818A-586EE31B8F3B}"/>
              </a:ext>
              <a:ext uri="{C183D7F6-B498-43B3-948B-1728B52AA6E4}">
                <adec:decorative xmlns:adec="http://schemas.microsoft.com/office/drawing/2017/decorative" val="1"/>
              </a:ext>
            </a:extLst>
          </p:cNvPr>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4386916" y="6460993"/>
            <a:ext cx="559435" cy="198755"/>
          </a:xfrm>
          <a:prstGeom prst="rect">
            <a:avLst/>
          </a:prstGeom>
        </p:spPr>
      </p:pic>
      <p:pic>
        <p:nvPicPr>
          <p:cNvPr id="15" name="Picture 14">
            <a:hlinkClick r:id="rId15"/>
            <a:extLst>
              <a:ext uri="{FF2B5EF4-FFF2-40B4-BE49-F238E27FC236}">
                <a16:creationId xmlns:a16="http://schemas.microsoft.com/office/drawing/2014/main" id="{920767E6-59AB-29BE-891D-7D0135C5A42C}"/>
              </a:ext>
              <a:ext uri="{C183D7F6-B498-43B3-948B-1728B52AA6E4}">
                <adec:decorative xmlns:adec="http://schemas.microsoft.com/office/drawing/2017/decorative" val="1"/>
              </a:ext>
            </a:extLst>
          </p:cNvPr>
          <p:cNvPicPr>
            <a:picLocks noChangeAspect="1"/>
          </p:cNvPicPr>
          <p:nvPr userDrawn="1"/>
        </p:nvPicPr>
        <p:blipFill>
          <a:blip r:embed="rId16" cstate="print">
            <a:extLst>
              <a:ext uri="{28A0092B-C50C-407E-A947-70E740481C1C}">
                <a14:useLocalDpi xmlns:a14="http://schemas.microsoft.com/office/drawing/2010/main" val="0"/>
              </a:ext>
            </a:extLst>
          </a:blip>
          <a:stretch>
            <a:fillRect/>
          </a:stretch>
        </p:blipFill>
        <p:spPr>
          <a:xfrm>
            <a:off x="107504" y="16076"/>
            <a:ext cx="1215243" cy="715761"/>
          </a:xfrm>
          <a:prstGeom prst="rect">
            <a:avLst/>
          </a:prstGeom>
        </p:spPr>
      </p:pic>
      <p:sp>
        <p:nvSpPr>
          <p:cNvPr id="16" name="TextBox 15">
            <a:extLst>
              <a:ext uri="{FF2B5EF4-FFF2-40B4-BE49-F238E27FC236}">
                <a16:creationId xmlns:a16="http://schemas.microsoft.com/office/drawing/2014/main" id="{CBEFC575-A694-AFEC-9531-9A8D0B31E8A8}"/>
              </a:ext>
            </a:extLst>
          </p:cNvPr>
          <p:cNvSpPr txBox="1"/>
          <p:nvPr userDrawn="1"/>
        </p:nvSpPr>
        <p:spPr>
          <a:xfrm>
            <a:off x="107505" y="6234053"/>
            <a:ext cx="4392488" cy="461665"/>
          </a:xfrm>
          <a:prstGeom prst="rect">
            <a:avLst/>
          </a:prstGeom>
          <a:noFill/>
        </p:spPr>
        <p:txBody>
          <a:bodyPr wrap="square">
            <a:spAutoFit/>
          </a:bodyPr>
          <a:lstStyle/>
          <a:p>
            <a:pPr algn="l"/>
            <a:r>
              <a:rPr lang="en-GB" sz="800" dirty="0"/>
              <a:t>mathematicshub.edu.au</a:t>
            </a:r>
          </a:p>
          <a:p>
            <a:pPr algn="l"/>
            <a:r>
              <a:rPr lang="en-GB" sz="800" dirty="0"/>
              <a:t>© 2024 Commonwealth of Australia, unless otherwise indicated. Creative Commons Attribution 4.0, unless otherwise indicated. </a:t>
            </a:r>
          </a:p>
        </p:txBody>
      </p:sp>
      <p:grpSp>
        <p:nvGrpSpPr>
          <p:cNvPr id="17" name="Group 16">
            <a:extLst>
              <a:ext uri="{FF2B5EF4-FFF2-40B4-BE49-F238E27FC236}">
                <a16:creationId xmlns:a16="http://schemas.microsoft.com/office/drawing/2014/main" id="{F00B1F31-28AE-E38A-AD0E-0A2B762E186B}"/>
              </a:ext>
              <a:ext uri="{C183D7F6-B498-43B3-948B-1728B52AA6E4}">
                <adec:decorative xmlns:adec="http://schemas.microsoft.com/office/drawing/2017/decorative" val="1"/>
              </a:ext>
            </a:extLst>
          </p:cNvPr>
          <p:cNvGrpSpPr/>
          <p:nvPr userDrawn="1"/>
        </p:nvGrpSpPr>
        <p:grpSpPr>
          <a:xfrm>
            <a:off x="5076056" y="5620698"/>
            <a:ext cx="2735152" cy="1052738"/>
            <a:chOff x="5167683" y="5805262"/>
            <a:chExt cx="2735152" cy="1052738"/>
          </a:xfrm>
        </p:grpSpPr>
        <p:pic>
          <p:nvPicPr>
            <p:cNvPr id="18" name="Content Placeholder 12">
              <a:extLst>
                <a:ext uri="{FF2B5EF4-FFF2-40B4-BE49-F238E27FC236}">
                  <a16:creationId xmlns:a16="http://schemas.microsoft.com/office/drawing/2014/main" id="{738BD97F-6739-8B15-86D4-44FA53D29E71}"/>
                </a:ext>
              </a:extLst>
            </p:cNvPr>
            <p:cNvPicPr>
              <a:picLocks noChangeAspect="1"/>
            </p:cNvPicPr>
            <p:nvPr/>
          </p:nvPicPr>
          <p:blipFill>
            <a:blip r:embed="rId17" cstate="print">
              <a:duotone>
                <a:prstClr val="black"/>
                <a:schemeClr val="accent5">
                  <a:tint val="45000"/>
                  <a:satMod val="400000"/>
                </a:schemeClr>
              </a:duotone>
              <a:extLst>
                <a:ext uri="{28A0092B-C50C-407E-A947-70E740481C1C}">
                  <a14:useLocalDpi xmlns:a14="http://schemas.microsoft.com/office/drawing/2010/main" val="0"/>
                </a:ext>
              </a:extLst>
            </a:blip>
            <a:stretch>
              <a:fillRect/>
            </a:stretch>
          </p:blipFill>
          <p:spPr>
            <a:xfrm>
              <a:off x="6742864" y="6309320"/>
              <a:ext cx="863496" cy="548680"/>
            </a:xfrm>
            <a:prstGeom prst="rect">
              <a:avLst/>
            </a:prstGeom>
          </p:spPr>
        </p:pic>
        <p:pic>
          <p:nvPicPr>
            <p:cNvPr id="19" name="Picture 18">
              <a:extLst>
                <a:ext uri="{FF2B5EF4-FFF2-40B4-BE49-F238E27FC236}">
                  <a16:creationId xmlns:a16="http://schemas.microsoft.com/office/drawing/2014/main" id="{BE1C5B88-B18B-7F64-5CC3-0CB55BE5C046}"/>
                </a:ext>
              </a:extLst>
            </p:cNvPr>
            <p:cNvPicPr>
              <a:picLocks noChangeAspect="1"/>
            </p:cNvPicPr>
            <p:nvPr/>
          </p:nvPicPr>
          <p:blipFill>
            <a:blip r:embed="rId18" cstate="print">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7313380" y="5805262"/>
              <a:ext cx="589455" cy="583007"/>
            </a:xfrm>
            <a:prstGeom prst="rect">
              <a:avLst/>
            </a:prstGeom>
          </p:spPr>
        </p:pic>
        <p:pic>
          <p:nvPicPr>
            <p:cNvPr id="20" name="Picture 19">
              <a:extLst>
                <a:ext uri="{FF2B5EF4-FFF2-40B4-BE49-F238E27FC236}">
                  <a16:creationId xmlns:a16="http://schemas.microsoft.com/office/drawing/2014/main" id="{31D74349-6211-8FAB-8805-B493A31BC0AF}"/>
                </a:ext>
              </a:extLst>
            </p:cNvPr>
            <p:cNvPicPr>
              <a:picLocks noChangeAspect="1"/>
            </p:cNvPicPr>
            <p:nvPr/>
          </p:nvPicPr>
          <p:blipFill>
            <a:blip r:embed="rId19" cstate="print">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6623178" y="5842012"/>
              <a:ext cx="546257" cy="546257"/>
            </a:xfrm>
            <a:prstGeom prst="rect">
              <a:avLst/>
            </a:prstGeom>
          </p:spPr>
        </p:pic>
        <p:pic>
          <p:nvPicPr>
            <p:cNvPr id="21" name="Picture 20">
              <a:extLst>
                <a:ext uri="{FF2B5EF4-FFF2-40B4-BE49-F238E27FC236}">
                  <a16:creationId xmlns:a16="http://schemas.microsoft.com/office/drawing/2014/main" id="{54A5E25A-A825-AB7A-2FEF-C449173C7278}"/>
                </a:ext>
              </a:extLst>
            </p:cNvPr>
            <p:cNvPicPr>
              <a:picLocks noChangeAspect="1"/>
            </p:cNvPicPr>
            <p:nvPr/>
          </p:nvPicPr>
          <p:blipFill>
            <a:blip r:embed="rId20" cstate="print">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5790772" y="6173727"/>
              <a:ext cx="856560" cy="539365"/>
            </a:xfrm>
            <a:prstGeom prst="rect">
              <a:avLst/>
            </a:prstGeom>
          </p:spPr>
        </p:pic>
        <p:pic>
          <p:nvPicPr>
            <p:cNvPr id="22" name="Picture 21">
              <a:extLst>
                <a:ext uri="{FF2B5EF4-FFF2-40B4-BE49-F238E27FC236}">
                  <a16:creationId xmlns:a16="http://schemas.microsoft.com/office/drawing/2014/main" id="{11697A6D-2B79-FF00-37E9-3A45E6A4DB74}"/>
                </a:ext>
              </a:extLst>
            </p:cNvPr>
            <p:cNvPicPr>
              <a:picLocks noChangeAspect="1"/>
            </p:cNvPicPr>
            <p:nvPr/>
          </p:nvPicPr>
          <p:blipFill>
            <a:blip r:embed="rId21" cstate="print">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rot="20089471">
              <a:off x="5167683" y="6067195"/>
              <a:ext cx="554625" cy="706388"/>
            </a:xfrm>
            <a:prstGeom prst="rect">
              <a:avLst/>
            </a:prstGeom>
          </p:spPr>
        </p:pic>
      </p:grpSp>
    </p:spTree>
    <p:extLst>
      <p:ext uri="{BB962C8B-B14F-4D97-AF65-F5344CB8AC3E}">
        <p14:creationId xmlns:p14="http://schemas.microsoft.com/office/powerpoint/2010/main" val="3424108561"/>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5" name="Picture 2">
            <a:extLst>
              <a:ext uri="{FF2B5EF4-FFF2-40B4-BE49-F238E27FC236}">
                <a16:creationId xmlns:a16="http://schemas.microsoft.com/office/drawing/2014/main" id="{64283CD0-3AD0-113A-733E-5BDC7A102092}"/>
              </a:ext>
              <a:ext uri="{C183D7F6-B498-43B3-948B-1728B52AA6E4}">
                <adec:decorative xmlns:adec="http://schemas.microsoft.com/office/drawing/2017/decorative" val="1"/>
              </a:ext>
            </a:extLst>
          </p:cNvPr>
          <p:cNvPicPr>
            <a:picLocks noChangeAspect="1" noChangeArrowheads="1"/>
          </p:cNvPicPr>
          <p:nvPr userDrawn="1"/>
        </p:nvPicPr>
        <p:blipFill rotWithShape="1">
          <a:blip r:embed="rId13">
            <a:extLst>
              <a:ext uri="{28A0092B-C50C-407E-A947-70E740481C1C}">
                <a14:useLocalDpi xmlns:a14="http://schemas.microsoft.com/office/drawing/2010/main" val="0"/>
              </a:ext>
            </a:extLst>
          </a:blip>
          <a:srcRect t="13863" r="504"/>
          <a:stretch/>
        </p:blipFill>
        <p:spPr bwMode="auto">
          <a:xfrm>
            <a:off x="0" y="839552"/>
            <a:ext cx="9145016" cy="609329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Placeholder 1"/>
          <p:cNvSpPr>
            <a:spLocks noGrp="1"/>
          </p:cNvSpPr>
          <p:nvPr>
            <p:ph type="title"/>
          </p:nvPr>
        </p:nvSpPr>
        <p:spPr>
          <a:xfrm>
            <a:off x="2123728" y="198252"/>
            <a:ext cx="6851104" cy="420276"/>
          </a:xfrm>
          <a:prstGeom prst="rect">
            <a:avLst/>
          </a:prstGeom>
        </p:spPr>
        <p:txBody>
          <a:bodyPr vert="horz" lIns="91440" tIns="45720" rIns="91440" bIns="45720" rtlCol="0" anchor="ctr">
            <a:normAutofit/>
          </a:bodyPr>
          <a:lstStyle/>
          <a:p>
            <a:r>
              <a:rPr lang="en-US" dirty="0"/>
              <a:t>Click to edit Master title style</a:t>
            </a:r>
            <a:endParaRPr lang="en-AU"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pic>
        <p:nvPicPr>
          <p:cNvPr id="7" name="Picture 6">
            <a:extLst>
              <a:ext uri="{FF2B5EF4-FFF2-40B4-BE49-F238E27FC236}">
                <a16:creationId xmlns:a16="http://schemas.microsoft.com/office/drawing/2014/main" id="{C761B541-8CDA-30CE-818A-586EE31B8F3B}"/>
              </a:ext>
              <a:ext uri="{C183D7F6-B498-43B3-948B-1728B52AA6E4}">
                <adec:decorative xmlns:adec="http://schemas.microsoft.com/office/drawing/2017/decorative" val="1"/>
              </a:ext>
            </a:extLst>
          </p:cNvPr>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4386916" y="6460993"/>
            <a:ext cx="559435" cy="198755"/>
          </a:xfrm>
          <a:prstGeom prst="rect">
            <a:avLst/>
          </a:prstGeom>
        </p:spPr>
      </p:pic>
      <p:pic>
        <p:nvPicPr>
          <p:cNvPr id="15" name="Picture 14">
            <a:hlinkClick r:id="rId15"/>
            <a:extLst>
              <a:ext uri="{FF2B5EF4-FFF2-40B4-BE49-F238E27FC236}">
                <a16:creationId xmlns:a16="http://schemas.microsoft.com/office/drawing/2014/main" id="{920767E6-59AB-29BE-891D-7D0135C5A42C}"/>
              </a:ext>
              <a:ext uri="{C183D7F6-B498-43B3-948B-1728B52AA6E4}">
                <adec:decorative xmlns:adec="http://schemas.microsoft.com/office/drawing/2017/decorative" val="1"/>
              </a:ext>
            </a:extLst>
          </p:cNvPr>
          <p:cNvPicPr>
            <a:picLocks noChangeAspect="1"/>
          </p:cNvPicPr>
          <p:nvPr userDrawn="1"/>
        </p:nvPicPr>
        <p:blipFill>
          <a:blip r:embed="rId16" cstate="print">
            <a:extLst>
              <a:ext uri="{28A0092B-C50C-407E-A947-70E740481C1C}">
                <a14:useLocalDpi xmlns:a14="http://schemas.microsoft.com/office/drawing/2010/main" val="0"/>
              </a:ext>
            </a:extLst>
          </a:blip>
          <a:stretch>
            <a:fillRect/>
          </a:stretch>
        </p:blipFill>
        <p:spPr>
          <a:xfrm>
            <a:off x="107504" y="16076"/>
            <a:ext cx="1215243" cy="715761"/>
          </a:xfrm>
          <a:prstGeom prst="rect">
            <a:avLst/>
          </a:prstGeom>
        </p:spPr>
      </p:pic>
      <p:sp>
        <p:nvSpPr>
          <p:cNvPr id="16" name="TextBox 15">
            <a:extLst>
              <a:ext uri="{FF2B5EF4-FFF2-40B4-BE49-F238E27FC236}">
                <a16:creationId xmlns:a16="http://schemas.microsoft.com/office/drawing/2014/main" id="{CBEFC575-A694-AFEC-9531-9A8D0B31E8A8}"/>
              </a:ext>
            </a:extLst>
          </p:cNvPr>
          <p:cNvSpPr txBox="1"/>
          <p:nvPr userDrawn="1"/>
        </p:nvSpPr>
        <p:spPr>
          <a:xfrm>
            <a:off x="107505" y="6234053"/>
            <a:ext cx="4392488" cy="461665"/>
          </a:xfrm>
          <a:prstGeom prst="rect">
            <a:avLst/>
          </a:prstGeom>
          <a:noFill/>
        </p:spPr>
        <p:txBody>
          <a:bodyPr wrap="square">
            <a:spAutoFit/>
          </a:bodyPr>
          <a:lstStyle/>
          <a:p>
            <a:pPr algn="l"/>
            <a:r>
              <a:rPr lang="en-GB" sz="800" dirty="0"/>
              <a:t>mathematicshub.edu.au</a:t>
            </a:r>
          </a:p>
          <a:p>
            <a:pPr algn="l"/>
            <a:r>
              <a:rPr lang="en-GB" sz="800" dirty="0"/>
              <a:t>© 2024 Commonwealth of Australia, unless otherwise indicated. Creative Commons Attribution 4.0, unless otherwise indicated. </a:t>
            </a:r>
          </a:p>
        </p:txBody>
      </p:sp>
      <p:grpSp>
        <p:nvGrpSpPr>
          <p:cNvPr id="6" name="Group 5">
            <a:extLst>
              <a:ext uri="{FF2B5EF4-FFF2-40B4-BE49-F238E27FC236}">
                <a16:creationId xmlns:a16="http://schemas.microsoft.com/office/drawing/2014/main" id="{6BC9B929-D0DE-4155-832F-AB89357AE247}"/>
              </a:ext>
              <a:ext uri="{C183D7F6-B498-43B3-948B-1728B52AA6E4}">
                <adec:decorative xmlns:adec="http://schemas.microsoft.com/office/drawing/2017/decorative" val="1"/>
              </a:ext>
            </a:extLst>
          </p:cNvPr>
          <p:cNvGrpSpPr/>
          <p:nvPr userDrawn="1"/>
        </p:nvGrpSpPr>
        <p:grpSpPr>
          <a:xfrm>
            <a:off x="5459291" y="5757084"/>
            <a:ext cx="2735152" cy="1052738"/>
            <a:chOff x="5167683" y="5805262"/>
            <a:chExt cx="2735152" cy="1052738"/>
          </a:xfrm>
        </p:grpSpPr>
        <p:pic>
          <p:nvPicPr>
            <p:cNvPr id="8" name="Content Placeholder 12">
              <a:extLst>
                <a:ext uri="{FF2B5EF4-FFF2-40B4-BE49-F238E27FC236}">
                  <a16:creationId xmlns:a16="http://schemas.microsoft.com/office/drawing/2014/main" id="{DBC310A9-D3FD-A55B-4B22-8F8883F33653}"/>
                </a:ext>
              </a:extLst>
            </p:cNvPr>
            <p:cNvPicPr>
              <a:picLocks noChangeAspect="1"/>
            </p:cNvPicPr>
            <p:nvPr/>
          </p:nvPicPr>
          <p:blipFill>
            <a:blip r:embed="rId17" cstate="print">
              <a:duotone>
                <a:prstClr val="black"/>
                <a:schemeClr val="accent5">
                  <a:tint val="45000"/>
                  <a:satMod val="400000"/>
                </a:schemeClr>
              </a:duotone>
              <a:extLst>
                <a:ext uri="{28A0092B-C50C-407E-A947-70E740481C1C}">
                  <a14:useLocalDpi xmlns:a14="http://schemas.microsoft.com/office/drawing/2010/main" val="0"/>
                </a:ext>
              </a:extLst>
            </a:blip>
            <a:stretch>
              <a:fillRect/>
            </a:stretch>
          </p:blipFill>
          <p:spPr>
            <a:xfrm>
              <a:off x="6742864" y="6309320"/>
              <a:ext cx="863496" cy="548680"/>
            </a:xfrm>
            <a:prstGeom prst="rect">
              <a:avLst/>
            </a:prstGeom>
          </p:spPr>
        </p:pic>
        <p:pic>
          <p:nvPicPr>
            <p:cNvPr id="9" name="Picture 8">
              <a:extLst>
                <a:ext uri="{FF2B5EF4-FFF2-40B4-BE49-F238E27FC236}">
                  <a16:creationId xmlns:a16="http://schemas.microsoft.com/office/drawing/2014/main" id="{CD3976FF-E2E8-E9CE-C292-7ECBC140B375}"/>
                </a:ext>
              </a:extLst>
            </p:cNvPr>
            <p:cNvPicPr>
              <a:picLocks noChangeAspect="1"/>
            </p:cNvPicPr>
            <p:nvPr/>
          </p:nvPicPr>
          <p:blipFill>
            <a:blip r:embed="rId18" cstate="print">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7313380" y="5805262"/>
              <a:ext cx="589455" cy="583007"/>
            </a:xfrm>
            <a:prstGeom prst="rect">
              <a:avLst/>
            </a:prstGeom>
          </p:spPr>
        </p:pic>
        <p:pic>
          <p:nvPicPr>
            <p:cNvPr id="10" name="Picture 9">
              <a:extLst>
                <a:ext uri="{FF2B5EF4-FFF2-40B4-BE49-F238E27FC236}">
                  <a16:creationId xmlns:a16="http://schemas.microsoft.com/office/drawing/2014/main" id="{4ED26AD6-960E-51A4-E11D-FB018947FB7C}"/>
                </a:ext>
              </a:extLst>
            </p:cNvPr>
            <p:cNvPicPr>
              <a:picLocks noChangeAspect="1"/>
            </p:cNvPicPr>
            <p:nvPr/>
          </p:nvPicPr>
          <p:blipFill>
            <a:blip r:embed="rId19" cstate="print">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6623178" y="5842012"/>
              <a:ext cx="546257" cy="546257"/>
            </a:xfrm>
            <a:prstGeom prst="rect">
              <a:avLst/>
            </a:prstGeom>
          </p:spPr>
        </p:pic>
        <p:pic>
          <p:nvPicPr>
            <p:cNvPr id="11" name="Picture 10">
              <a:extLst>
                <a:ext uri="{FF2B5EF4-FFF2-40B4-BE49-F238E27FC236}">
                  <a16:creationId xmlns:a16="http://schemas.microsoft.com/office/drawing/2014/main" id="{699E1E0B-9DC0-5B1E-522B-D2801CC5085A}"/>
                </a:ext>
              </a:extLst>
            </p:cNvPr>
            <p:cNvPicPr>
              <a:picLocks noChangeAspect="1"/>
            </p:cNvPicPr>
            <p:nvPr/>
          </p:nvPicPr>
          <p:blipFill>
            <a:blip r:embed="rId20" cstate="print">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5790772" y="6173727"/>
              <a:ext cx="856560" cy="539365"/>
            </a:xfrm>
            <a:prstGeom prst="rect">
              <a:avLst/>
            </a:prstGeom>
          </p:spPr>
        </p:pic>
        <p:pic>
          <p:nvPicPr>
            <p:cNvPr id="12" name="Picture 11">
              <a:extLst>
                <a:ext uri="{FF2B5EF4-FFF2-40B4-BE49-F238E27FC236}">
                  <a16:creationId xmlns:a16="http://schemas.microsoft.com/office/drawing/2014/main" id="{613809A4-5AD4-C434-EE66-4D9260D57991}"/>
                </a:ext>
              </a:extLst>
            </p:cNvPr>
            <p:cNvPicPr>
              <a:picLocks noChangeAspect="1"/>
            </p:cNvPicPr>
            <p:nvPr/>
          </p:nvPicPr>
          <p:blipFill>
            <a:blip r:embed="rId21" cstate="print">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rot="20089471">
              <a:off x="5167683" y="6067195"/>
              <a:ext cx="554625" cy="706388"/>
            </a:xfrm>
            <a:prstGeom prst="rect">
              <a:avLst/>
            </a:prstGeom>
          </p:spPr>
        </p:pic>
      </p:grpSp>
    </p:spTree>
    <p:extLst>
      <p:ext uri="{BB962C8B-B14F-4D97-AF65-F5344CB8AC3E}">
        <p14:creationId xmlns:p14="http://schemas.microsoft.com/office/powerpoint/2010/main" val="326928475"/>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123728" y="198252"/>
            <a:ext cx="6851104" cy="420276"/>
          </a:xfrm>
          <a:prstGeom prst="rect">
            <a:avLst/>
          </a:prstGeom>
        </p:spPr>
        <p:txBody>
          <a:bodyPr vert="horz" lIns="91440" tIns="45720" rIns="91440" bIns="45720" rtlCol="0" anchor="ctr">
            <a:normAutofit/>
          </a:bodyPr>
          <a:lstStyle/>
          <a:p>
            <a:r>
              <a:rPr lang="en-US" dirty="0"/>
              <a:t>Click to edit Master title style</a:t>
            </a:r>
            <a:endParaRPr lang="en-AU"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pic>
        <p:nvPicPr>
          <p:cNvPr id="7" name="Picture 6">
            <a:extLst>
              <a:ext uri="{FF2B5EF4-FFF2-40B4-BE49-F238E27FC236}">
                <a16:creationId xmlns:a16="http://schemas.microsoft.com/office/drawing/2014/main" id="{C761B541-8CDA-30CE-818A-586EE31B8F3B}"/>
              </a:ext>
              <a:ext uri="{C183D7F6-B498-43B3-948B-1728B52AA6E4}">
                <adec:decorative xmlns:adec="http://schemas.microsoft.com/office/drawing/2017/decorative" val="1"/>
              </a:ext>
            </a:extLst>
          </p:cNvPr>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4386916" y="6460993"/>
            <a:ext cx="559435" cy="198755"/>
          </a:xfrm>
          <a:prstGeom prst="rect">
            <a:avLst/>
          </a:prstGeom>
        </p:spPr>
      </p:pic>
      <p:pic>
        <p:nvPicPr>
          <p:cNvPr id="15" name="Picture 14">
            <a:hlinkClick r:id="rId14"/>
            <a:extLst>
              <a:ext uri="{FF2B5EF4-FFF2-40B4-BE49-F238E27FC236}">
                <a16:creationId xmlns:a16="http://schemas.microsoft.com/office/drawing/2014/main" id="{920767E6-59AB-29BE-891D-7D0135C5A42C}"/>
              </a:ext>
              <a:ext uri="{C183D7F6-B498-43B3-948B-1728B52AA6E4}">
                <adec:decorative xmlns:adec="http://schemas.microsoft.com/office/drawing/2017/decorative" val="1"/>
              </a:ext>
            </a:extLst>
          </p:cNvPr>
          <p:cNvPicPr>
            <a:picLocks noChangeAspect="1"/>
          </p:cNvPicPr>
          <p:nvPr userDrawn="1"/>
        </p:nvPicPr>
        <p:blipFill>
          <a:blip r:embed="rId15" cstate="print">
            <a:extLst>
              <a:ext uri="{28A0092B-C50C-407E-A947-70E740481C1C}">
                <a14:useLocalDpi xmlns:a14="http://schemas.microsoft.com/office/drawing/2010/main" val="0"/>
              </a:ext>
            </a:extLst>
          </a:blip>
          <a:stretch>
            <a:fillRect/>
          </a:stretch>
        </p:blipFill>
        <p:spPr>
          <a:xfrm>
            <a:off x="107504" y="16076"/>
            <a:ext cx="1215243" cy="715761"/>
          </a:xfrm>
          <a:prstGeom prst="rect">
            <a:avLst/>
          </a:prstGeom>
        </p:spPr>
      </p:pic>
      <p:sp>
        <p:nvSpPr>
          <p:cNvPr id="16" name="TextBox 15">
            <a:extLst>
              <a:ext uri="{FF2B5EF4-FFF2-40B4-BE49-F238E27FC236}">
                <a16:creationId xmlns:a16="http://schemas.microsoft.com/office/drawing/2014/main" id="{CBEFC575-A694-AFEC-9531-9A8D0B31E8A8}"/>
              </a:ext>
            </a:extLst>
          </p:cNvPr>
          <p:cNvSpPr txBox="1"/>
          <p:nvPr userDrawn="1"/>
        </p:nvSpPr>
        <p:spPr>
          <a:xfrm>
            <a:off x="107505" y="6234053"/>
            <a:ext cx="4392488" cy="461665"/>
          </a:xfrm>
          <a:prstGeom prst="rect">
            <a:avLst/>
          </a:prstGeom>
          <a:noFill/>
        </p:spPr>
        <p:txBody>
          <a:bodyPr wrap="square">
            <a:spAutoFit/>
          </a:bodyPr>
          <a:lstStyle/>
          <a:p>
            <a:pPr algn="l"/>
            <a:r>
              <a:rPr lang="en-GB" sz="800" dirty="0"/>
              <a:t>mathematicshub.edu.au</a:t>
            </a:r>
          </a:p>
          <a:p>
            <a:pPr algn="l"/>
            <a:r>
              <a:rPr lang="en-GB" sz="800" dirty="0"/>
              <a:t>© 2024 Commonwealth of Australia, unless otherwise indicated. Creative Commons Attribution 4.0, unless otherwise indicated. </a:t>
            </a:r>
          </a:p>
        </p:txBody>
      </p:sp>
      <p:pic>
        <p:nvPicPr>
          <p:cNvPr id="5" name="Picture 4">
            <a:extLst>
              <a:ext uri="{FF2B5EF4-FFF2-40B4-BE49-F238E27FC236}">
                <a16:creationId xmlns:a16="http://schemas.microsoft.com/office/drawing/2014/main" id="{913C7CC2-E0D0-B218-2CD0-868B8DA2A15F}"/>
              </a:ext>
              <a:ext uri="{C183D7F6-B498-43B3-948B-1728B52AA6E4}">
                <adec:decorative xmlns:adec="http://schemas.microsoft.com/office/drawing/2017/decorative" val="1"/>
              </a:ext>
            </a:extLst>
          </p:cNvPr>
          <p:cNvPicPr>
            <a:picLocks noChangeAspect="1" noChangeArrowheads="1"/>
          </p:cNvPicPr>
          <p:nvPr userDrawn="1"/>
        </p:nvPicPr>
        <p:blipFill>
          <a:blip r:embed="rId16">
            <a:alphaModFix amt="25000"/>
            <a:extLst>
              <a:ext uri="{28A0092B-C50C-407E-A947-70E740481C1C}">
                <a14:useLocalDpi xmlns:a14="http://schemas.microsoft.com/office/drawing/2010/main" val="0"/>
              </a:ext>
            </a:extLst>
          </a:blip>
          <a:srcRect/>
          <a:stretch>
            <a:fillRect/>
          </a:stretch>
        </p:blipFill>
        <p:spPr bwMode="auto">
          <a:xfrm>
            <a:off x="6742864" y="0"/>
            <a:ext cx="2401136"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6" name="Group 5">
            <a:extLst>
              <a:ext uri="{FF2B5EF4-FFF2-40B4-BE49-F238E27FC236}">
                <a16:creationId xmlns:a16="http://schemas.microsoft.com/office/drawing/2014/main" id="{1283ACA2-1DC7-1DA2-B67B-D1FB9358B94A}"/>
              </a:ext>
              <a:ext uri="{C183D7F6-B498-43B3-948B-1728B52AA6E4}">
                <adec:decorative xmlns:adec="http://schemas.microsoft.com/office/drawing/2017/decorative" val="1"/>
              </a:ext>
            </a:extLst>
          </p:cNvPr>
          <p:cNvGrpSpPr/>
          <p:nvPr userDrawn="1"/>
        </p:nvGrpSpPr>
        <p:grpSpPr>
          <a:xfrm>
            <a:off x="5538954" y="5720666"/>
            <a:ext cx="2735152" cy="1052738"/>
            <a:chOff x="5167683" y="5805262"/>
            <a:chExt cx="2735152" cy="1052738"/>
          </a:xfrm>
        </p:grpSpPr>
        <p:pic>
          <p:nvPicPr>
            <p:cNvPr id="8" name="Content Placeholder 12">
              <a:extLst>
                <a:ext uri="{FF2B5EF4-FFF2-40B4-BE49-F238E27FC236}">
                  <a16:creationId xmlns:a16="http://schemas.microsoft.com/office/drawing/2014/main" id="{BEF8F809-5B79-CE03-3A86-B42609B9D722}"/>
                </a:ext>
              </a:extLst>
            </p:cNvPr>
            <p:cNvPicPr>
              <a:picLocks noChangeAspect="1"/>
            </p:cNvPicPr>
            <p:nvPr/>
          </p:nvPicPr>
          <p:blipFill>
            <a:blip r:embed="rId17" cstate="print">
              <a:duotone>
                <a:prstClr val="black"/>
                <a:schemeClr val="accent5">
                  <a:tint val="45000"/>
                  <a:satMod val="400000"/>
                </a:schemeClr>
              </a:duotone>
              <a:extLst>
                <a:ext uri="{28A0092B-C50C-407E-A947-70E740481C1C}">
                  <a14:useLocalDpi xmlns:a14="http://schemas.microsoft.com/office/drawing/2010/main" val="0"/>
                </a:ext>
              </a:extLst>
            </a:blip>
            <a:stretch>
              <a:fillRect/>
            </a:stretch>
          </p:blipFill>
          <p:spPr>
            <a:xfrm>
              <a:off x="6742864" y="6309320"/>
              <a:ext cx="863496" cy="548680"/>
            </a:xfrm>
            <a:prstGeom prst="rect">
              <a:avLst/>
            </a:prstGeom>
          </p:spPr>
        </p:pic>
        <p:pic>
          <p:nvPicPr>
            <p:cNvPr id="9" name="Picture 8">
              <a:extLst>
                <a:ext uri="{FF2B5EF4-FFF2-40B4-BE49-F238E27FC236}">
                  <a16:creationId xmlns:a16="http://schemas.microsoft.com/office/drawing/2014/main" id="{EF11086B-2FA5-412F-157B-7B500B0A1495}"/>
                </a:ext>
              </a:extLst>
            </p:cNvPr>
            <p:cNvPicPr>
              <a:picLocks noChangeAspect="1"/>
            </p:cNvPicPr>
            <p:nvPr/>
          </p:nvPicPr>
          <p:blipFill>
            <a:blip r:embed="rId18" cstate="print">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7313380" y="5805262"/>
              <a:ext cx="589455" cy="583007"/>
            </a:xfrm>
            <a:prstGeom prst="rect">
              <a:avLst/>
            </a:prstGeom>
          </p:spPr>
        </p:pic>
        <p:pic>
          <p:nvPicPr>
            <p:cNvPr id="10" name="Picture 9">
              <a:extLst>
                <a:ext uri="{FF2B5EF4-FFF2-40B4-BE49-F238E27FC236}">
                  <a16:creationId xmlns:a16="http://schemas.microsoft.com/office/drawing/2014/main" id="{9C24AA98-3346-EEA7-318E-C62FE59E32F8}"/>
                </a:ext>
              </a:extLst>
            </p:cNvPr>
            <p:cNvPicPr>
              <a:picLocks noChangeAspect="1"/>
            </p:cNvPicPr>
            <p:nvPr/>
          </p:nvPicPr>
          <p:blipFill>
            <a:blip r:embed="rId19" cstate="print">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6623178" y="5842012"/>
              <a:ext cx="546257" cy="546257"/>
            </a:xfrm>
            <a:prstGeom prst="rect">
              <a:avLst/>
            </a:prstGeom>
          </p:spPr>
        </p:pic>
        <p:pic>
          <p:nvPicPr>
            <p:cNvPr id="11" name="Picture 10">
              <a:extLst>
                <a:ext uri="{FF2B5EF4-FFF2-40B4-BE49-F238E27FC236}">
                  <a16:creationId xmlns:a16="http://schemas.microsoft.com/office/drawing/2014/main" id="{A47D6DF1-AC1F-2E75-171A-C5646556CCE3}"/>
                </a:ext>
              </a:extLst>
            </p:cNvPr>
            <p:cNvPicPr>
              <a:picLocks noChangeAspect="1"/>
            </p:cNvPicPr>
            <p:nvPr/>
          </p:nvPicPr>
          <p:blipFill>
            <a:blip r:embed="rId20" cstate="print">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5790772" y="6173727"/>
              <a:ext cx="856560" cy="539365"/>
            </a:xfrm>
            <a:prstGeom prst="rect">
              <a:avLst/>
            </a:prstGeom>
          </p:spPr>
        </p:pic>
        <p:pic>
          <p:nvPicPr>
            <p:cNvPr id="12" name="Picture 11">
              <a:extLst>
                <a:ext uri="{FF2B5EF4-FFF2-40B4-BE49-F238E27FC236}">
                  <a16:creationId xmlns:a16="http://schemas.microsoft.com/office/drawing/2014/main" id="{B5A28DEE-3ACB-940E-A179-58847E12D695}"/>
                </a:ext>
              </a:extLst>
            </p:cNvPr>
            <p:cNvPicPr>
              <a:picLocks noChangeAspect="1"/>
            </p:cNvPicPr>
            <p:nvPr/>
          </p:nvPicPr>
          <p:blipFill>
            <a:blip r:embed="rId21" cstate="print">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rot="20089471">
              <a:off x="5167683" y="6067195"/>
              <a:ext cx="554625" cy="706388"/>
            </a:xfrm>
            <a:prstGeom prst="rect">
              <a:avLst/>
            </a:prstGeom>
          </p:spPr>
        </p:pic>
      </p:grpSp>
    </p:spTree>
    <p:extLst>
      <p:ext uri="{BB962C8B-B14F-4D97-AF65-F5344CB8AC3E}">
        <p14:creationId xmlns:p14="http://schemas.microsoft.com/office/powerpoint/2010/main" val="526444194"/>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123728" y="198252"/>
            <a:ext cx="6851104" cy="420276"/>
          </a:xfrm>
          <a:prstGeom prst="rect">
            <a:avLst/>
          </a:prstGeom>
        </p:spPr>
        <p:txBody>
          <a:bodyPr vert="horz" lIns="91440" tIns="45720" rIns="91440" bIns="45720" rtlCol="0" anchor="ctr">
            <a:normAutofit/>
          </a:bodyPr>
          <a:lstStyle/>
          <a:p>
            <a:r>
              <a:rPr lang="en-US" dirty="0"/>
              <a:t>Click to edit Master title style</a:t>
            </a:r>
            <a:endParaRPr lang="en-AU"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pic>
        <p:nvPicPr>
          <p:cNvPr id="7" name="Picture 6">
            <a:extLst>
              <a:ext uri="{FF2B5EF4-FFF2-40B4-BE49-F238E27FC236}">
                <a16:creationId xmlns:a16="http://schemas.microsoft.com/office/drawing/2014/main" id="{C761B541-8CDA-30CE-818A-586EE31B8F3B}"/>
              </a:ext>
              <a:ext uri="{C183D7F6-B498-43B3-948B-1728B52AA6E4}">
                <adec:decorative xmlns:adec="http://schemas.microsoft.com/office/drawing/2017/decorative" val="1"/>
              </a:ext>
            </a:extLst>
          </p:cNvPr>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4386916" y="6460993"/>
            <a:ext cx="559435" cy="198755"/>
          </a:xfrm>
          <a:prstGeom prst="rect">
            <a:avLst/>
          </a:prstGeom>
        </p:spPr>
      </p:pic>
      <p:pic>
        <p:nvPicPr>
          <p:cNvPr id="15" name="Picture 14">
            <a:hlinkClick r:id="rId14"/>
            <a:extLst>
              <a:ext uri="{FF2B5EF4-FFF2-40B4-BE49-F238E27FC236}">
                <a16:creationId xmlns:a16="http://schemas.microsoft.com/office/drawing/2014/main" id="{920767E6-59AB-29BE-891D-7D0135C5A42C}"/>
              </a:ext>
              <a:ext uri="{C183D7F6-B498-43B3-948B-1728B52AA6E4}">
                <adec:decorative xmlns:adec="http://schemas.microsoft.com/office/drawing/2017/decorative" val="1"/>
              </a:ext>
            </a:extLst>
          </p:cNvPr>
          <p:cNvPicPr>
            <a:picLocks noChangeAspect="1"/>
          </p:cNvPicPr>
          <p:nvPr userDrawn="1"/>
        </p:nvPicPr>
        <p:blipFill>
          <a:blip r:embed="rId15" cstate="print">
            <a:extLst>
              <a:ext uri="{28A0092B-C50C-407E-A947-70E740481C1C}">
                <a14:useLocalDpi xmlns:a14="http://schemas.microsoft.com/office/drawing/2010/main" val="0"/>
              </a:ext>
            </a:extLst>
          </a:blip>
          <a:stretch>
            <a:fillRect/>
          </a:stretch>
        </p:blipFill>
        <p:spPr>
          <a:xfrm>
            <a:off x="107504" y="16076"/>
            <a:ext cx="1215243" cy="715761"/>
          </a:xfrm>
          <a:prstGeom prst="rect">
            <a:avLst/>
          </a:prstGeom>
        </p:spPr>
      </p:pic>
      <p:sp>
        <p:nvSpPr>
          <p:cNvPr id="16" name="TextBox 15">
            <a:extLst>
              <a:ext uri="{FF2B5EF4-FFF2-40B4-BE49-F238E27FC236}">
                <a16:creationId xmlns:a16="http://schemas.microsoft.com/office/drawing/2014/main" id="{CBEFC575-A694-AFEC-9531-9A8D0B31E8A8}"/>
              </a:ext>
            </a:extLst>
          </p:cNvPr>
          <p:cNvSpPr txBox="1"/>
          <p:nvPr userDrawn="1"/>
        </p:nvSpPr>
        <p:spPr>
          <a:xfrm>
            <a:off x="107505" y="6234053"/>
            <a:ext cx="4392488" cy="461665"/>
          </a:xfrm>
          <a:prstGeom prst="rect">
            <a:avLst/>
          </a:prstGeom>
          <a:noFill/>
        </p:spPr>
        <p:txBody>
          <a:bodyPr wrap="square">
            <a:spAutoFit/>
          </a:bodyPr>
          <a:lstStyle/>
          <a:p>
            <a:pPr algn="l"/>
            <a:r>
              <a:rPr lang="en-GB" sz="800" dirty="0"/>
              <a:t>mathematicshub.edu.au</a:t>
            </a:r>
          </a:p>
          <a:p>
            <a:pPr algn="l"/>
            <a:r>
              <a:rPr lang="en-GB" sz="800" dirty="0"/>
              <a:t>© 2023 Commonwealth of Australia, unless otherwise indicated. Creative Commons Attribution 4.0, unless otherwise indicated. </a:t>
            </a:r>
          </a:p>
        </p:txBody>
      </p:sp>
      <p:grpSp>
        <p:nvGrpSpPr>
          <p:cNvPr id="6" name="Group 5">
            <a:extLst>
              <a:ext uri="{FF2B5EF4-FFF2-40B4-BE49-F238E27FC236}">
                <a16:creationId xmlns:a16="http://schemas.microsoft.com/office/drawing/2014/main" id="{1283ACA2-1DC7-1DA2-B67B-D1FB9358B94A}"/>
              </a:ext>
              <a:ext uri="{C183D7F6-B498-43B3-948B-1728B52AA6E4}">
                <adec:decorative xmlns:adec="http://schemas.microsoft.com/office/drawing/2017/decorative" val="1"/>
              </a:ext>
            </a:extLst>
          </p:cNvPr>
          <p:cNvGrpSpPr/>
          <p:nvPr userDrawn="1"/>
        </p:nvGrpSpPr>
        <p:grpSpPr>
          <a:xfrm>
            <a:off x="5538954" y="5720666"/>
            <a:ext cx="2735152" cy="1052738"/>
            <a:chOff x="5167683" y="5805262"/>
            <a:chExt cx="2735152" cy="1052738"/>
          </a:xfrm>
        </p:grpSpPr>
        <p:pic>
          <p:nvPicPr>
            <p:cNvPr id="8" name="Content Placeholder 12">
              <a:extLst>
                <a:ext uri="{FF2B5EF4-FFF2-40B4-BE49-F238E27FC236}">
                  <a16:creationId xmlns:a16="http://schemas.microsoft.com/office/drawing/2014/main" id="{BEF8F809-5B79-CE03-3A86-B42609B9D722}"/>
                </a:ext>
              </a:extLst>
            </p:cNvPr>
            <p:cNvPicPr>
              <a:picLocks noChangeAspect="1"/>
            </p:cNvPicPr>
            <p:nvPr/>
          </p:nvPicPr>
          <p:blipFill>
            <a:blip r:embed="rId16" cstate="print">
              <a:duotone>
                <a:prstClr val="black"/>
                <a:schemeClr val="accent5">
                  <a:tint val="45000"/>
                  <a:satMod val="400000"/>
                </a:schemeClr>
              </a:duotone>
              <a:extLst>
                <a:ext uri="{28A0092B-C50C-407E-A947-70E740481C1C}">
                  <a14:useLocalDpi xmlns:a14="http://schemas.microsoft.com/office/drawing/2010/main" val="0"/>
                </a:ext>
              </a:extLst>
            </a:blip>
            <a:stretch>
              <a:fillRect/>
            </a:stretch>
          </p:blipFill>
          <p:spPr>
            <a:xfrm>
              <a:off x="6742864" y="6309320"/>
              <a:ext cx="863496" cy="548680"/>
            </a:xfrm>
            <a:prstGeom prst="rect">
              <a:avLst/>
            </a:prstGeom>
          </p:spPr>
        </p:pic>
        <p:pic>
          <p:nvPicPr>
            <p:cNvPr id="9" name="Picture 8">
              <a:extLst>
                <a:ext uri="{FF2B5EF4-FFF2-40B4-BE49-F238E27FC236}">
                  <a16:creationId xmlns:a16="http://schemas.microsoft.com/office/drawing/2014/main" id="{EF11086B-2FA5-412F-157B-7B500B0A1495}"/>
                </a:ext>
              </a:extLst>
            </p:cNvPr>
            <p:cNvPicPr>
              <a:picLocks noChangeAspect="1"/>
            </p:cNvPicPr>
            <p:nvPr/>
          </p:nvPicPr>
          <p:blipFill>
            <a:blip r:embed="rId17" cstate="print">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7313380" y="5805262"/>
              <a:ext cx="589455" cy="583007"/>
            </a:xfrm>
            <a:prstGeom prst="rect">
              <a:avLst/>
            </a:prstGeom>
          </p:spPr>
        </p:pic>
        <p:pic>
          <p:nvPicPr>
            <p:cNvPr id="10" name="Picture 9">
              <a:extLst>
                <a:ext uri="{FF2B5EF4-FFF2-40B4-BE49-F238E27FC236}">
                  <a16:creationId xmlns:a16="http://schemas.microsoft.com/office/drawing/2014/main" id="{9C24AA98-3346-EEA7-318E-C62FE59E32F8}"/>
                </a:ext>
              </a:extLst>
            </p:cNvPr>
            <p:cNvPicPr>
              <a:picLocks noChangeAspect="1"/>
            </p:cNvPicPr>
            <p:nvPr/>
          </p:nvPicPr>
          <p:blipFill>
            <a:blip r:embed="rId18" cstate="print">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6623178" y="5842012"/>
              <a:ext cx="546257" cy="546257"/>
            </a:xfrm>
            <a:prstGeom prst="rect">
              <a:avLst/>
            </a:prstGeom>
          </p:spPr>
        </p:pic>
        <p:pic>
          <p:nvPicPr>
            <p:cNvPr id="11" name="Picture 10">
              <a:extLst>
                <a:ext uri="{FF2B5EF4-FFF2-40B4-BE49-F238E27FC236}">
                  <a16:creationId xmlns:a16="http://schemas.microsoft.com/office/drawing/2014/main" id="{A47D6DF1-AC1F-2E75-171A-C5646556CCE3}"/>
                </a:ext>
              </a:extLst>
            </p:cNvPr>
            <p:cNvPicPr>
              <a:picLocks noChangeAspect="1"/>
            </p:cNvPicPr>
            <p:nvPr/>
          </p:nvPicPr>
          <p:blipFill>
            <a:blip r:embed="rId19" cstate="print">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5790772" y="6173727"/>
              <a:ext cx="856560" cy="539365"/>
            </a:xfrm>
            <a:prstGeom prst="rect">
              <a:avLst/>
            </a:prstGeom>
          </p:spPr>
        </p:pic>
        <p:pic>
          <p:nvPicPr>
            <p:cNvPr id="12" name="Picture 11">
              <a:extLst>
                <a:ext uri="{FF2B5EF4-FFF2-40B4-BE49-F238E27FC236}">
                  <a16:creationId xmlns:a16="http://schemas.microsoft.com/office/drawing/2014/main" id="{B5A28DEE-3ACB-940E-A179-58847E12D695}"/>
                </a:ext>
              </a:extLst>
            </p:cNvPr>
            <p:cNvPicPr>
              <a:picLocks noChangeAspect="1"/>
            </p:cNvPicPr>
            <p:nvPr/>
          </p:nvPicPr>
          <p:blipFill>
            <a:blip r:embed="rId20" cstate="print">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rot="20089471">
              <a:off x="5167683" y="6067195"/>
              <a:ext cx="554625" cy="706388"/>
            </a:xfrm>
            <a:prstGeom prst="rect">
              <a:avLst/>
            </a:prstGeom>
          </p:spPr>
        </p:pic>
      </p:grpSp>
      <p:pic>
        <p:nvPicPr>
          <p:cNvPr id="13" name="Picture 3">
            <a:extLst>
              <a:ext uri="{FF2B5EF4-FFF2-40B4-BE49-F238E27FC236}">
                <a16:creationId xmlns:a16="http://schemas.microsoft.com/office/drawing/2014/main" id="{2C83D9E3-82B6-514A-2A77-18A42DDFCEB0}"/>
              </a:ext>
              <a:ext uri="{C183D7F6-B498-43B3-948B-1728B52AA6E4}">
                <adec:decorative xmlns:adec="http://schemas.microsoft.com/office/drawing/2017/decorative" val="1"/>
              </a:ext>
            </a:extLst>
          </p:cNvPr>
          <p:cNvPicPr>
            <a:picLocks noChangeAspect="1" noChangeArrowheads="1"/>
          </p:cNvPicPr>
          <p:nvPr userDrawn="1"/>
        </p:nvPicPr>
        <p:blipFill rotWithShape="1">
          <a:blip r:embed="rId21">
            <a:alphaModFix amt="25000"/>
            <a:extLst>
              <a:ext uri="{28A0092B-C50C-407E-A947-70E740481C1C}">
                <a14:useLocalDpi xmlns:a14="http://schemas.microsoft.com/office/drawing/2010/main" val="0"/>
              </a:ext>
            </a:extLst>
          </a:blip>
          <a:srcRect l="3116"/>
          <a:stretch/>
        </p:blipFill>
        <p:spPr bwMode="auto">
          <a:xfrm>
            <a:off x="6345716" y="0"/>
            <a:ext cx="2798284" cy="688743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873584697"/>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07513AFF-1993-AFA1-8B37-284451BFB747}"/>
              </a:ext>
            </a:extLst>
          </p:cNvPr>
          <p:cNvSpPr txBox="1">
            <a:spLocks noGrp="1"/>
          </p:cNvSpPr>
          <p:nvPr>
            <p:ph type="title" idx="4294967295"/>
          </p:nvPr>
        </p:nvSpPr>
        <p:spPr>
          <a:xfrm>
            <a:off x="1428513" y="2102069"/>
            <a:ext cx="6400800" cy="236988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defRPr/>
            </a:pPr>
            <a:r>
              <a:rPr lang="en-AU" sz="7200" b="1" dirty="0">
                <a:solidFill>
                  <a:srgbClr val="323E4F"/>
                </a:solidFill>
                <a:latin typeface="Calibri"/>
                <a:ea typeface="Calibri"/>
                <a:cs typeface="Calibri"/>
              </a:rPr>
              <a:t>Factors bingo! </a:t>
            </a:r>
            <a:br>
              <a:rPr lang="en-AU" sz="7200" b="1" dirty="0">
                <a:solidFill>
                  <a:srgbClr val="323E4F"/>
                </a:solidFill>
                <a:latin typeface="Calibri"/>
                <a:ea typeface="Calibri"/>
                <a:cs typeface="Calibri"/>
              </a:rPr>
            </a:br>
            <a:endParaRPr lang="en-AU" sz="3200">
              <a:solidFill>
                <a:srgbClr val="323E4F"/>
              </a:solidFill>
              <a:ea typeface="Calibri"/>
              <a:cs typeface="Calibri"/>
            </a:endParaRPr>
          </a:p>
          <a:p>
            <a:pPr lvl="0">
              <a:spcBef>
                <a:spcPts val="0"/>
              </a:spcBef>
              <a:defRPr/>
            </a:pPr>
            <a:endParaRPr lang="en-AU" dirty="0">
              <a:solidFill>
                <a:schemeClr val="accent5">
                  <a:lumMod val="50000"/>
                </a:schemeClr>
              </a:solidFill>
              <a:latin typeface="Calibri" panose="020F0502020204030204" pitchFamily="34" charset="0"/>
              <a:ea typeface="Calibri"/>
              <a:cs typeface="Times New Roman" panose="02020603050405020304" pitchFamily="18" charset="0"/>
            </a:endParaRPr>
          </a:p>
        </p:txBody>
      </p:sp>
      <p:sp>
        <p:nvSpPr>
          <p:cNvPr id="3" name="TextBox 2">
            <a:extLst>
              <a:ext uri="{FF2B5EF4-FFF2-40B4-BE49-F238E27FC236}">
                <a16:creationId xmlns:a16="http://schemas.microsoft.com/office/drawing/2014/main" id="{C57B6FFD-A09E-3C92-C2E0-FB016FC09ECC}"/>
              </a:ext>
            </a:extLst>
          </p:cNvPr>
          <p:cNvSpPr txBox="1"/>
          <p:nvPr/>
        </p:nvSpPr>
        <p:spPr>
          <a:xfrm>
            <a:off x="2204425" y="3625350"/>
            <a:ext cx="4652626" cy="156966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AU" sz="3200" dirty="0">
                <a:solidFill>
                  <a:srgbClr val="323E4F"/>
                </a:solidFill>
                <a:ea typeface="Calibri"/>
                <a:cs typeface="Calibri"/>
              </a:rPr>
              <a:t>Prime, composite and square numbers</a:t>
            </a:r>
            <a:endParaRPr lang="en-US" sz="3200" dirty="0">
              <a:solidFill>
                <a:srgbClr val="323E4F"/>
              </a:solidFill>
            </a:endParaRPr>
          </a:p>
          <a:p>
            <a:pPr algn="ctr"/>
            <a:endParaRPr lang="en-AU" sz="3200" dirty="0">
              <a:solidFill>
                <a:srgbClr val="323E4F"/>
              </a:solidFill>
              <a:ea typeface="Calibri"/>
              <a:cs typeface="Calibri"/>
            </a:endParaRPr>
          </a:p>
        </p:txBody>
      </p:sp>
    </p:spTree>
    <p:extLst>
      <p:ext uri="{BB962C8B-B14F-4D97-AF65-F5344CB8AC3E}">
        <p14:creationId xmlns:p14="http://schemas.microsoft.com/office/powerpoint/2010/main" val="396366196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575CE6E-C2AA-E77C-EE2F-E2F9BBF8F89D}"/>
            </a:ext>
          </a:extLst>
        </p:cNvPr>
        <p:cNvGrpSpPr/>
        <p:nvPr/>
      </p:nvGrpSpPr>
      <p:grpSpPr>
        <a:xfrm>
          <a:off x="0" y="0"/>
          <a:ext cx="0" cy="0"/>
          <a:chOff x="0" y="0"/>
          <a:chExt cx="0" cy="0"/>
        </a:xfrm>
      </p:grpSpPr>
      <p:sp>
        <p:nvSpPr>
          <p:cNvPr id="4" name="Title 1">
            <a:extLst>
              <a:ext uri="{FF2B5EF4-FFF2-40B4-BE49-F238E27FC236}">
                <a16:creationId xmlns:a16="http://schemas.microsoft.com/office/drawing/2014/main" id="{79E06368-2EDB-1D5A-D12E-50DFED622CDD}"/>
              </a:ext>
            </a:extLst>
          </p:cNvPr>
          <p:cNvSpPr>
            <a:spLocks noGrp="1"/>
          </p:cNvSpPr>
          <p:nvPr>
            <p:ph type="title"/>
          </p:nvPr>
        </p:nvSpPr>
        <p:spPr>
          <a:xfrm>
            <a:off x="1835696" y="0"/>
            <a:ext cx="7070735" cy="1143000"/>
          </a:xfrm>
        </p:spPr>
        <p:txBody>
          <a:bodyPr/>
          <a:lstStyle/>
          <a:p>
            <a:pPr algn="l"/>
            <a:r>
              <a:rPr lang="en-AU" sz="5400" dirty="0">
                <a:solidFill>
                  <a:srgbClr val="000000"/>
                </a:solidFill>
              </a:rPr>
              <a:t>Exit ticket</a:t>
            </a:r>
            <a:endParaRPr lang="en-AU" sz="5400" dirty="0">
              <a:solidFill>
                <a:srgbClr val="000000"/>
              </a:solidFill>
              <a:cs typeface="Calibri"/>
            </a:endParaRPr>
          </a:p>
        </p:txBody>
      </p:sp>
      <p:sp>
        <p:nvSpPr>
          <p:cNvPr id="2" name="TextBox 1">
            <a:extLst>
              <a:ext uri="{FF2B5EF4-FFF2-40B4-BE49-F238E27FC236}">
                <a16:creationId xmlns:a16="http://schemas.microsoft.com/office/drawing/2014/main" id="{ED669C88-F14A-359D-4418-543C3DB863AF}"/>
              </a:ext>
            </a:extLst>
          </p:cNvPr>
          <p:cNvSpPr txBox="1"/>
          <p:nvPr/>
        </p:nvSpPr>
        <p:spPr>
          <a:xfrm>
            <a:off x="338177" y="1424500"/>
            <a:ext cx="7381322" cy="138499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AU" sz="2800" dirty="0">
                <a:ea typeface="+mj-ea"/>
                <a:cs typeface="+mj-cs"/>
              </a:rPr>
              <a:t>Which of these is </a:t>
            </a:r>
            <a:r>
              <a:rPr lang="en-AU" sz="2800" b="1" dirty="0">
                <a:ea typeface="+mj-ea"/>
                <a:cs typeface="+mj-cs"/>
              </a:rPr>
              <a:t>prime (P)</a:t>
            </a:r>
            <a:r>
              <a:rPr lang="en-AU" sz="2800" dirty="0">
                <a:ea typeface="+mj-ea"/>
                <a:cs typeface="+mj-cs"/>
              </a:rPr>
              <a:t>, </a:t>
            </a:r>
            <a:r>
              <a:rPr lang="en-AU" sz="2800" b="1" dirty="0">
                <a:ea typeface="+mj-ea"/>
                <a:cs typeface="+mj-cs"/>
              </a:rPr>
              <a:t>composite (C) </a:t>
            </a:r>
            <a:r>
              <a:rPr lang="en-AU" sz="2800" dirty="0">
                <a:ea typeface="+mj-ea"/>
                <a:cs typeface="+mj-cs"/>
              </a:rPr>
              <a:t>or </a:t>
            </a:r>
            <a:r>
              <a:rPr lang="en-AU" sz="2800" b="1" dirty="0">
                <a:ea typeface="+mj-ea"/>
                <a:cs typeface="+mj-cs"/>
              </a:rPr>
              <a:t>square (Sq) or none of these </a:t>
            </a:r>
            <a:r>
              <a:rPr lang="en-AU" sz="2800" b="1">
                <a:ea typeface="+mj-ea"/>
                <a:cs typeface="+mj-cs"/>
              </a:rPr>
              <a:t>(x)? </a:t>
            </a:r>
            <a:endParaRPr lang="en-US" sz="2800" dirty="0">
              <a:ea typeface="+mj-ea"/>
              <a:cs typeface="+mj-cs"/>
            </a:endParaRPr>
          </a:p>
          <a:p>
            <a:r>
              <a:rPr lang="en-AU" sz="2800" dirty="0">
                <a:ea typeface="+mn-lt"/>
                <a:cs typeface="+mn-lt"/>
              </a:rPr>
              <a:t>Write your answer in the box below each number.</a:t>
            </a:r>
            <a:endParaRPr lang="en-US">
              <a:ea typeface="+mn-lt"/>
              <a:cs typeface="+mn-lt"/>
            </a:endParaRPr>
          </a:p>
        </p:txBody>
      </p:sp>
      <p:graphicFrame>
        <p:nvGraphicFramePr>
          <p:cNvPr id="7" name="Table 6">
            <a:extLst>
              <a:ext uri="{FF2B5EF4-FFF2-40B4-BE49-F238E27FC236}">
                <a16:creationId xmlns:a16="http://schemas.microsoft.com/office/drawing/2014/main" id="{A9D2804F-0B38-3B41-1293-1EDA4F55BAB2}"/>
              </a:ext>
            </a:extLst>
          </p:cNvPr>
          <p:cNvGraphicFramePr>
            <a:graphicFrameLocks noGrp="1"/>
          </p:cNvGraphicFramePr>
          <p:nvPr>
            <p:extLst>
              <p:ext uri="{D42A27DB-BD31-4B8C-83A1-F6EECF244321}">
                <p14:modId xmlns:p14="http://schemas.microsoft.com/office/powerpoint/2010/main" val="920783217"/>
              </p:ext>
            </p:extLst>
          </p:nvPr>
        </p:nvGraphicFramePr>
        <p:xfrm>
          <a:off x="367198" y="3287608"/>
          <a:ext cx="8674100" cy="2304288"/>
        </p:xfrm>
        <a:graphic>
          <a:graphicData uri="http://schemas.openxmlformats.org/drawingml/2006/table">
            <a:tbl>
              <a:tblPr firstRow="1" firstCol="1" bandRow="1">
                <a:tableStyleId>{5C22544A-7EE6-4342-B048-85BDC9FD1C3A}</a:tableStyleId>
              </a:tblPr>
              <a:tblGrid>
                <a:gridCol w="867410">
                  <a:extLst>
                    <a:ext uri="{9D8B030D-6E8A-4147-A177-3AD203B41FA5}">
                      <a16:colId xmlns:a16="http://schemas.microsoft.com/office/drawing/2014/main" val="1508823049"/>
                    </a:ext>
                  </a:extLst>
                </a:gridCol>
                <a:gridCol w="867410">
                  <a:extLst>
                    <a:ext uri="{9D8B030D-6E8A-4147-A177-3AD203B41FA5}">
                      <a16:colId xmlns:a16="http://schemas.microsoft.com/office/drawing/2014/main" val="924575612"/>
                    </a:ext>
                  </a:extLst>
                </a:gridCol>
                <a:gridCol w="867410">
                  <a:extLst>
                    <a:ext uri="{9D8B030D-6E8A-4147-A177-3AD203B41FA5}">
                      <a16:colId xmlns:a16="http://schemas.microsoft.com/office/drawing/2014/main" val="3706167406"/>
                    </a:ext>
                  </a:extLst>
                </a:gridCol>
                <a:gridCol w="867410">
                  <a:extLst>
                    <a:ext uri="{9D8B030D-6E8A-4147-A177-3AD203B41FA5}">
                      <a16:colId xmlns:a16="http://schemas.microsoft.com/office/drawing/2014/main" val="1260109780"/>
                    </a:ext>
                  </a:extLst>
                </a:gridCol>
                <a:gridCol w="867410">
                  <a:extLst>
                    <a:ext uri="{9D8B030D-6E8A-4147-A177-3AD203B41FA5}">
                      <a16:colId xmlns:a16="http://schemas.microsoft.com/office/drawing/2014/main" val="643410470"/>
                    </a:ext>
                  </a:extLst>
                </a:gridCol>
                <a:gridCol w="867410">
                  <a:extLst>
                    <a:ext uri="{9D8B030D-6E8A-4147-A177-3AD203B41FA5}">
                      <a16:colId xmlns:a16="http://schemas.microsoft.com/office/drawing/2014/main" val="2124283078"/>
                    </a:ext>
                  </a:extLst>
                </a:gridCol>
                <a:gridCol w="867410">
                  <a:extLst>
                    <a:ext uri="{9D8B030D-6E8A-4147-A177-3AD203B41FA5}">
                      <a16:colId xmlns:a16="http://schemas.microsoft.com/office/drawing/2014/main" val="1901156864"/>
                    </a:ext>
                  </a:extLst>
                </a:gridCol>
                <a:gridCol w="867410">
                  <a:extLst>
                    <a:ext uri="{9D8B030D-6E8A-4147-A177-3AD203B41FA5}">
                      <a16:colId xmlns:a16="http://schemas.microsoft.com/office/drawing/2014/main" val="299280270"/>
                    </a:ext>
                  </a:extLst>
                </a:gridCol>
                <a:gridCol w="867410">
                  <a:extLst>
                    <a:ext uri="{9D8B030D-6E8A-4147-A177-3AD203B41FA5}">
                      <a16:colId xmlns:a16="http://schemas.microsoft.com/office/drawing/2014/main" val="3821899393"/>
                    </a:ext>
                  </a:extLst>
                </a:gridCol>
                <a:gridCol w="867410">
                  <a:extLst>
                    <a:ext uri="{9D8B030D-6E8A-4147-A177-3AD203B41FA5}">
                      <a16:colId xmlns:a16="http://schemas.microsoft.com/office/drawing/2014/main" val="249398133"/>
                    </a:ext>
                  </a:extLst>
                </a:gridCol>
              </a:tblGrid>
              <a:tr h="1152144">
                <a:tc>
                  <a:txBody>
                    <a:bodyPr/>
                    <a:lstStyle/>
                    <a:p>
                      <a:pPr marL="0" marR="0" indent="0" algn="ctr" rtl="0" eaLnBrk="1" fontAlgn="ctr" latinLnBrk="0" hangingPunct="1">
                        <a:lnSpc>
                          <a:spcPct val="120000"/>
                        </a:lnSpc>
                        <a:spcBef>
                          <a:spcPts val="0"/>
                        </a:spcBef>
                        <a:spcAft>
                          <a:spcPts val="0"/>
                        </a:spcAft>
                      </a:pPr>
                      <a:r>
                        <a:rPr lang="en-US" sz="2800" b="1" i="0" u="none" strike="noStrike" kern="1200" dirty="0">
                          <a:solidFill>
                            <a:srgbClr val="FFFFFF"/>
                          </a:solidFill>
                          <a:effectLst/>
                          <a:latin typeface="Calibri"/>
                        </a:rPr>
                        <a:t>27</a:t>
                      </a:r>
                      <a:endParaRPr lang="en-US" sz="1800" b="0" i="0" u="none" strike="noStrike" dirty="0">
                        <a:effectLst/>
                        <a:latin typeface="Calibri"/>
                      </a:endParaRPr>
                    </a:p>
                  </a:txBody>
                  <a:tcPr marL="68580" marR="68580" marT="9525" marB="0" anchor="ctr">
                    <a:lnL w="9525" cap="flat" cmpd="sng" algn="ctr">
                      <a:solidFill>
                        <a:srgbClr val="4A7EBB"/>
                      </a:solidFill>
                      <a:prstDash val="solid"/>
                      <a:round/>
                      <a:headEnd type="none" w="med" len="med"/>
                      <a:tailEnd type="none" w="med" len="med"/>
                    </a:lnL>
                    <a:lnR w="12700" cap="flat" cmpd="sng" algn="ctr">
                      <a:solidFill>
                        <a:srgbClr val="000000"/>
                      </a:solidFill>
                      <a:prstDash val="solid"/>
                      <a:round/>
                      <a:headEnd type="none" w="med" len="med"/>
                      <a:tailEnd type="none" w="med" len="med"/>
                    </a:lnR>
                    <a:lnT w="9525" cap="flat" cmpd="sng" algn="ctr">
                      <a:solidFill>
                        <a:srgbClr val="4A7EBB"/>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F81BD"/>
                    </a:solidFill>
                  </a:tcPr>
                </a:tc>
                <a:tc>
                  <a:txBody>
                    <a:bodyPr/>
                    <a:lstStyle/>
                    <a:p>
                      <a:pPr marL="0" marR="0" indent="0" algn="ctr" rtl="0" eaLnBrk="1" fontAlgn="ctr" latinLnBrk="0" hangingPunct="1">
                        <a:lnSpc>
                          <a:spcPct val="120000"/>
                        </a:lnSpc>
                        <a:spcBef>
                          <a:spcPts val="0"/>
                        </a:spcBef>
                        <a:spcAft>
                          <a:spcPts val="0"/>
                        </a:spcAft>
                      </a:pPr>
                      <a:r>
                        <a:rPr lang="en-US" sz="2800" b="1" i="0" u="none" strike="noStrike" kern="1200" dirty="0">
                          <a:solidFill>
                            <a:srgbClr val="FFFFFF"/>
                          </a:solidFill>
                          <a:effectLst/>
                          <a:latin typeface="Calibri"/>
                        </a:rPr>
                        <a:t>13</a:t>
                      </a:r>
                      <a:endParaRPr lang="en-US" sz="1800" b="0" i="0" u="none" strike="noStrike" dirty="0">
                        <a:effectLst/>
                        <a:latin typeface="Calibri"/>
                      </a:endParaRPr>
                    </a:p>
                  </a:txBody>
                  <a:tcPr marL="68580" marR="68580"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9525" cap="flat" cmpd="sng" algn="ctr">
                      <a:solidFill>
                        <a:srgbClr val="4A7EBB"/>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F81BD"/>
                    </a:solidFill>
                  </a:tcPr>
                </a:tc>
                <a:tc>
                  <a:txBody>
                    <a:bodyPr/>
                    <a:lstStyle/>
                    <a:p>
                      <a:pPr marL="0" marR="0" indent="0" algn="ctr" rtl="0" eaLnBrk="1" fontAlgn="ctr" latinLnBrk="0" hangingPunct="1">
                        <a:lnSpc>
                          <a:spcPct val="120000"/>
                        </a:lnSpc>
                        <a:spcBef>
                          <a:spcPts val="0"/>
                        </a:spcBef>
                        <a:spcAft>
                          <a:spcPts val="0"/>
                        </a:spcAft>
                      </a:pPr>
                      <a:r>
                        <a:rPr lang="en-US" sz="2800" b="1" i="0" u="none" strike="noStrike" kern="1200" dirty="0">
                          <a:solidFill>
                            <a:srgbClr val="FFFFFF"/>
                          </a:solidFill>
                          <a:effectLst/>
                          <a:latin typeface="Calibri"/>
                        </a:rPr>
                        <a:t>16</a:t>
                      </a:r>
                      <a:endParaRPr lang="en-US" sz="1800" b="0" i="0" u="none" strike="noStrike" dirty="0">
                        <a:effectLst/>
                        <a:latin typeface="Calibri"/>
                      </a:endParaRPr>
                    </a:p>
                  </a:txBody>
                  <a:tcPr marL="68580" marR="68580"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9525" cap="flat" cmpd="sng" algn="ctr">
                      <a:solidFill>
                        <a:srgbClr val="4A7EBB"/>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F81BD"/>
                    </a:solidFill>
                  </a:tcPr>
                </a:tc>
                <a:tc>
                  <a:txBody>
                    <a:bodyPr/>
                    <a:lstStyle/>
                    <a:p>
                      <a:pPr marL="0" marR="0" indent="0" algn="ctr" rtl="0" eaLnBrk="1" fontAlgn="ctr" latinLnBrk="0" hangingPunct="1">
                        <a:lnSpc>
                          <a:spcPct val="120000"/>
                        </a:lnSpc>
                        <a:spcBef>
                          <a:spcPts val="0"/>
                        </a:spcBef>
                        <a:spcAft>
                          <a:spcPts val="0"/>
                        </a:spcAft>
                      </a:pPr>
                      <a:r>
                        <a:rPr lang="en-US" sz="2800" b="1" i="0" u="none" strike="noStrike" kern="1200" dirty="0">
                          <a:solidFill>
                            <a:srgbClr val="FFFFFF"/>
                          </a:solidFill>
                          <a:effectLst/>
                          <a:latin typeface="Calibri"/>
                        </a:rPr>
                        <a:t>32</a:t>
                      </a:r>
                      <a:endParaRPr lang="en-US" sz="1800" b="0" i="0" u="none" strike="noStrike" dirty="0">
                        <a:effectLst/>
                        <a:latin typeface="Calibri"/>
                      </a:endParaRPr>
                    </a:p>
                  </a:txBody>
                  <a:tcPr marL="68580" marR="68580"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9525" cap="flat" cmpd="sng" algn="ctr">
                      <a:solidFill>
                        <a:srgbClr val="4A7EBB"/>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F81BD"/>
                    </a:solidFill>
                  </a:tcPr>
                </a:tc>
                <a:tc>
                  <a:txBody>
                    <a:bodyPr/>
                    <a:lstStyle/>
                    <a:p>
                      <a:pPr marL="0" marR="0" lvl="0" indent="0" algn="ctr">
                        <a:lnSpc>
                          <a:spcPct val="120000"/>
                        </a:lnSpc>
                        <a:spcBef>
                          <a:spcPts val="0"/>
                        </a:spcBef>
                        <a:spcAft>
                          <a:spcPts val="0"/>
                        </a:spcAft>
                        <a:buNone/>
                      </a:pPr>
                      <a:r>
                        <a:rPr lang="en-US" sz="2800" b="1" i="0" u="none" strike="noStrike" kern="1200" dirty="0">
                          <a:solidFill>
                            <a:srgbClr val="FFFFFF"/>
                          </a:solidFill>
                          <a:effectLst/>
                          <a:latin typeface="Calibri"/>
                        </a:rPr>
                        <a:t>7</a:t>
                      </a:r>
                      <a:endParaRPr lang="en-US" dirty="0"/>
                    </a:p>
                  </a:txBody>
                  <a:tcPr marL="68580" marR="68580"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9525" cap="flat" cmpd="sng" algn="ctr">
                      <a:solidFill>
                        <a:srgbClr val="4A7EBB"/>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F81BD"/>
                    </a:solidFill>
                  </a:tcPr>
                </a:tc>
                <a:tc>
                  <a:txBody>
                    <a:bodyPr/>
                    <a:lstStyle/>
                    <a:p>
                      <a:pPr marL="0" marR="0" indent="0" algn="ctr" rtl="0" eaLnBrk="1" fontAlgn="ctr" latinLnBrk="0" hangingPunct="1">
                        <a:lnSpc>
                          <a:spcPct val="120000"/>
                        </a:lnSpc>
                        <a:spcBef>
                          <a:spcPts val="0"/>
                        </a:spcBef>
                        <a:spcAft>
                          <a:spcPts val="0"/>
                        </a:spcAft>
                      </a:pPr>
                      <a:r>
                        <a:rPr lang="en-US" sz="2800" b="1" i="0" u="none" strike="noStrike" kern="1200" dirty="0">
                          <a:solidFill>
                            <a:srgbClr val="FFFFFF"/>
                          </a:solidFill>
                          <a:effectLst/>
                          <a:latin typeface="Calibri"/>
                        </a:rPr>
                        <a:t>99</a:t>
                      </a:r>
                      <a:endParaRPr lang="en-US" sz="1800" b="0" i="0" u="none" strike="noStrike" dirty="0">
                        <a:effectLst/>
                        <a:latin typeface="Calibri"/>
                      </a:endParaRPr>
                    </a:p>
                  </a:txBody>
                  <a:tcPr marL="68580" marR="68580"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9525" cap="flat" cmpd="sng" algn="ctr">
                      <a:solidFill>
                        <a:srgbClr val="4A7EBB"/>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F81BD"/>
                    </a:solidFill>
                  </a:tcPr>
                </a:tc>
                <a:tc>
                  <a:txBody>
                    <a:bodyPr/>
                    <a:lstStyle/>
                    <a:p>
                      <a:pPr marL="0" marR="0" indent="0" algn="ctr" rtl="0" eaLnBrk="1" fontAlgn="ctr" latinLnBrk="0" hangingPunct="1">
                        <a:lnSpc>
                          <a:spcPct val="120000"/>
                        </a:lnSpc>
                        <a:spcBef>
                          <a:spcPts val="0"/>
                        </a:spcBef>
                        <a:spcAft>
                          <a:spcPts val="0"/>
                        </a:spcAft>
                      </a:pPr>
                      <a:r>
                        <a:rPr lang="en-US" sz="2800" b="1" i="0" u="none" strike="noStrike" kern="1200" dirty="0">
                          <a:solidFill>
                            <a:srgbClr val="FFFFFF"/>
                          </a:solidFill>
                          <a:effectLst/>
                          <a:latin typeface="Calibri"/>
                        </a:rPr>
                        <a:t>54</a:t>
                      </a:r>
                      <a:endParaRPr lang="en-US" sz="1800" b="0" i="0" u="none" strike="noStrike" dirty="0">
                        <a:effectLst/>
                        <a:latin typeface="Calibri"/>
                      </a:endParaRPr>
                    </a:p>
                  </a:txBody>
                  <a:tcPr marL="68580" marR="68580"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9525" cap="flat" cmpd="sng" algn="ctr">
                      <a:solidFill>
                        <a:srgbClr val="4A7EBB"/>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F81BD"/>
                    </a:solidFill>
                  </a:tcPr>
                </a:tc>
                <a:tc>
                  <a:txBody>
                    <a:bodyPr/>
                    <a:lstStyle/>
                    <a:p>
                      <a:pPr marL="0" marR="0" indent="0" algn="ctr" rtl="0" eaLnBrk="1" fontAlgn="ctr" latinLnBrk="0" hangingPunct="1">
                        <a:lnSpc>
                          <a:spcPct val="120000"/>
                        </a:lnSpc>
                        <a:spcBef>
                          <a:spcPts val="0"/>
                        </a:spcBef>
                        <a:spcAft>
                          <a:spcPts val="0"/>
                        </a:spcAft>
                      </a:pPr>
                      <a:r>
                        <a:rPr lang="en-US" sz="2800" b="1" i="0" u="none" strike="noStrike" kern="1200" dirty="0">
                          <a:solidFill>
                            <a:srgbClr val="FFFFFF"/>
                          </a:solidFill>
                          <a:effectLst/>
                          <a:latin typeface="Calibri"/>
                        </a:rPr>
                        <a:t>17</a:t>
                      </a:r>
                      <a:endParaRPr lang="en-US" sz="1800" b="0" i="0" u="none" strike="noStrike" dirty="0">
                        <a:effectLst/>
                        <a:latin typeface="Calibri"/>
                      </a:endParaRPr>
                    </a:p>
                  </a:txBody>
                  <a:tcPr marL="68580" marR="68580"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9525" cap="flat" cmpd="sng" algn="ctr">
                      <a:solidFill>
                        <a:srgbClr val="4A7EBB"/>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F81BD"/>
                    </a:solidFill>
                  </a:tcPr>
                </a:tc>
                <a:tc>
                  <a:txBody>
                    <a:bodyPr/>
                    <a:lstStyle/>
                    <a:p>
                      <a:pPr marL="0" marR="0" indent="0" algn="ctr" rtl="0" eaLnBrk="1" fontAlgn="ctr" latinLnBrk="0" hangingPunct="1">
                        <a:lnSpc>
                          <a:spcPct val="120000"/>
                        </a:lnSpc>
                        <a:spcBef>
                          <a:spcPts val="0"/>
                        </a:spcBef>
                        <a:spcAft>
                          <a:spcPts val="0"/>
                        </a:spcAft>
                      </a:pPr>
                      <a:r>
                        <a:rPr lang="en-US" sz="2800" b="1" i="0" u="none" strike="noStrike" kern="1200" dirty="0">
                          <a:solidFill>
                            <a:srgbClr val="FFFFFF"/>
                          </a:solidFill>
                          <a:effectLst/>
                          <a:latin typeface="Calibri"/>
                        </a:rPr>
                        <a:t>44</a:t>
                      </a:r>
                      <a:endParaRPr lang="en-US" sz="1800" b="0" i="0" u="none" strike="noStrike" dirty="0">
                        <a:effectLst/>
                        <a:latin typeface="Calibri"/>
                      </a:endParaRPr>
                    </a:p>
                  </a:txBody>
                  <a:tcPr marL="68580" marR="68580"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9525" cap="flat" cmpd="sng" algn="ctr">
                      <a:solidFill>
                        <a:srgbClr val="4A7EBB"/>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F81BD"/>
                    </a:solidFill>
                  </a:tcPr>
                </a:tc>
                <a:tc>
                  <a:txBody>
                    <a:bodyPr/>
                    <a:lstStyle/>
                    <a:p>
                      <a:pPr marL="0" marR="0" indent="0" algn="ctr" rtl="0" eaLnBrk="1" fontAlgn="ctr" latinLnBrk="0" hangingPunct="1">
                        <a:lnSpc>
                          <a:spcPct val="120000"/>
                        </a:lnSpc>
                        <a:spcBef>
                          <a:spcPts val="0"/>
                        </a:spcBef>
                        <a:spcAft>
                          <a:spcPts val="0"/>
                        </a:spcAft>
                      </a:pPr>
                      <a:r>
                        <a:rPr lang="en-US" sz="2800" b="1" i="0" u="none" strike="noStrike" kern="1200" dirty="0">
                          <a:solidFill>
                            <a:srgbClr val="FFFFFF"/>
                          </a:solidFill>
                          <a:effectLst/>
                          <a:latin typeface="Calibri"/>
                        </a:rPr>
                        <a:t>25</a:t>
                      </a:r>
                      <a:endParaRPr lang="en-US" sz="1800" b="0" i="0" u="none" strike="noStrike" dirty="0">
                        <a:effectLst/>
                        <a:latin typeface="Calibri"/>
                      </a:endParaRPr>
                    </a:p>
                  </a:txBody>
                  <a:tcPr marL="68580" marR="68580" marT="9525" marB="0" anchor="ctr">
                    <a:lnL w="12700" cap="flat" cmpd="sng" algn="ctr">
                      <a:solidFill>
                        <a:srgbClr val="000000"/>
                      </a:solidFill>
                      <a:prstDash val="solid"/>
                      <a:round/>
                      <a:headEnd type="none" w="med" len="med"/>
                      <a:tailEnd type="none" w="med" len="med"/>
                    </a:lnL>
                    <a:lnR w="9525" cap="flat" cmpd="sng" algn="ctr">
                      <a:solidFill>
                        <a:srgbClr val="4A7EBB"/>
                      </a:solidFill>
                      <a:prstDash val="solid"/>
                      <a:round/>
                      <a:headEnd type="none" w="med" len="med"/>
                      <a:tailEnd type="none" w="med" len="med"/>
                    </a:lnR>
                    <a:lnT w="9525" cap="flat" cmpd="sng" algn="ctr">
                      <a:solidFill>
                        <a:srgbClr val="4A7EBB"/>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F81BD"/>
                    </a:solidFill>
                  </a:tcPr>
                </a:tc>
                <a:extLst>
                  <a:ext uri="{0D108BD9-81ED-4DB2-BD59-A6C34878D82A}">
                    <a16:rowId xmlns:a16="http://schemas.microsoft.com/office/drawing/2014/main" val="1164017180"/>
                  </a:ext>
                </a:extLst>
              </a:tr>
              <a:tr h="1152144">
                <a:tc>
                  <a:txBody>
                    <a:bodyPr/>
                    <a:lstStyle/>
                    <a:p>
                      <a:pPr marL="0" marR="0" indent="0" algn="ctr" rtl="0" eaLnBrk="1" fontAlgn="ctr" latinLnBrk="0" hangingPunct="1">
                        <a:lnSpc>
                          <a:spcPct val="120000"/>
                        </a:lnSpc>
                        <a:spcBef>
                          <a:spcPts val="0"/>
                        </a:spcBef>
                        <a:spcAft>
                          <a:spcPts val="0"/>
                        </a:spcAft>
                      </a:pPr>
                      <a:endParaRPr lang="en-US" sz="1800" b="0" i="0" u="none" strike="noStrike" dirty="0">
                        <a:effectLst/>
                        <a:latin typeface="Calibri"/>
                      </a:endParaRPr>
                    </a:p>
                  </a:txBody>
                  <a:tcPr marL="68580" marR="68580" marT="9525" marB="0" anchor="ctr">
                    <a:lnL w="9525" cap="flat" cmpd="sng" algn="ctr">
                      <a:solidFill>
                        <a:srgbClr val="4A7EBB"/>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9525" cap="flat" cmpd="sng" algn="ctr">
                      <a:solidFill>
                        <a:srgbClr val="4A7EBB"/>
                      </a:solidFill>
                      <a:prstDash val="solid"/>
                      <a:round/>
                      <a:headEnd type="none" w="med" len="med"/>
                      <a:tailEnd type="none" w="med" len="med"/>
                    </a:lnB>
                    <a:noFill/>
                  </a:tcPr>
                </a:tc>
                <a:tc>
                  <a:txBody>
                    <a:bodyPr/>
                    <a:lstStyle/>
                    <a:p>
                      <a:pPr marL="0" marR="0" indent="0" algn="ctr" rtl="0" eaLnBrk="1" fontAlgn="ctr" latinLnBrk="0" hangingPunct="1">
                        <a:lnSpc>
                          <a:spcPct val="120000"/>
                        </a:lnSpc>
                        <a:spcBef>
                          <a:spcPts val="0"/>
                        </a:spcBef>
                        <a:spcAft>
                          <a:spcPts val="0"/>
                        </a:spcAft>
                      </a:pPr>
                      <a:endParaRPr lang="en-US" sz="1800" b="0" i="0" u="none" strike="noStrike" dirty="0">
                        <a:effectLst/>
                        <a:latin typeface="Calibri"/>
                      </a:endParaRPr>
                    </a:p>
                  </a:txBody>
                  <a:tcPr marL="68580" marR="68580"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9525" cap="flat" cmpd="sng" algn="ctr">
                      <a:solidFill>
                        <a:srgbClr val="4A7EBB"/>
                      </a:solidFill>
                      <a:prstDash val="solid"/>
                      <a:round/>
                      <a:headEnd type="none" w="med" len="med"/>
                      <a:tailEnd type="none" w="med" len="med"/>
                    </a:lnB>
                    <a:noFill/>
                  </a:tcPr>
                </a:tc>
                <a:tc>
                  <a:txBody>
                    <a:bodyPr/>
                    <a:lstStyle/>
                    <a:p>
                      <a:pPr marL="0" marR="0" indent="0" algn="ctr" rtl="0" eaLnBrk="1" fontAlgn="ctr" latinLnBrk="0" hangingPunct="1">
                        <a:lnSpc>
                          <a:spcPct val="120000"/>
                        </a:lnSpc>
                        <a:spcBef>
                          <a:spcPts val="0"/>
                        </a:spcBef>
                        <a:spcAft>
                          <a:spcPts val="0"/>
                        </a:spcAft>
                      </a:pPr>
                      <a:endParaRPr lang="en-US" sz="1800" b="0" i="0" u="none" strike="noStrike" dirty="0">
                        <a:effectLst/>
                        <a:latin typeface="Calibri"/>
                      </a:endParaRPr>
                    </a:p>
                  </a:txBody>
                  <a:tcPr marL="68580" marR="68580"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9525" cap="flat" cmpd="sng" algn="ctr">
                      <a:solidFill>
                        <a:srgbClr val="4A7EBB"/>
                      </a:solidFill>
                      <a:prstDash val="solid"/>
                      <a:round/>
                      <a:headEnd type="none" w="med" len="med"/>
                      <a:tailEnd type="none" w="med" len="med"/>
                    </a:lnB>
                    <a:noFill/>
                  </a:tcPr>
                </a:tc>
                <a:tc>
                  <a:txBody>
                    <a:bodyPr/>
                    <a:lstStyle/>
                    <a:p>
                      <a:pPr marL="0" marR="0" indent="0" algn="ctr" rtl="0" eaLnBrk="1" fontAlgn="ctr" latinLnBrk="0" hangingPunct="1">
                        <a:lnSpc>
                          <a:spcPct val="120000"/>
                        </a:lnSpc>
                        <a:spcBef>
                          <a:spcPts val="0"/>
                        </a:spcBef>
                        <a:spcAft>
                          <a:spcPts val="0"/>
                        </a:spcAft>
                      </a:pPr>
                      <a:endParaRPr lang="en-US" sz="1800" b="0" i="0" u="none" strike="noStrike" dirty="0">
                        <a:effectLst/>
                        <a:latin typeface="Calibri"/>
                      </a:endParaRPr>
                    </a:p>
                  </a:txBody>
                  <a:tcPr marL="68580" marR="68580"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9525" cap="flat" cmpd="sng" algn="ctr">
                      <a:solidFill>
                        <a:srgbClr val="4A7EBB"/>
                      </a:solidFill>
                      <a:prstDash val="solid"/>
                      <a:round/>
                      <a:headEnd type="none" w="med" len="med"/>
                      <a:tailEnd type="none" w="med" len="med"/>
                    </a:lnB>
                    <a:noFill/>
                  </a:tcPr>
                </a:tc>
                <a:tc>
                  <a:txBody>
                    <a:bodyPr/>
                    <a:lstStyle/>
                    <a:p>
                      <a:pPr marL="0" marR="0" indent="0" algn="ctr" rtl="0" eaLnBrk="1" fontAlgn="ctr" latinLnBrk="0" hangingPunct="1">
                        <a:lnSpc>
                          <a:spcPct val="120000"/>
                        </a:lnSpc>
                        <a:spcBef>
                          <a:spcPts val="0"/>
                        </a:spcBef>
                        <a:spcAft>
                          <a:spcPts val="0"/>
                        </a:spcAft>
                      </a:pPr>
                      <a:endParaRPr lang="en-US" sz="1800" b="0" i="0" u="none" strike="noStrike" dirty="0">
                        <a:effectLst/>
                        <a:latin typeface="Calibri"/>
                      </a:endParaRPr>
                    </a:p>
                  </a:txBody>
                  <a:tcPr marL="68580" marR="68580"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9525" cap="flat" cmpd="sng" algn="ctr">
                      <a:solidFill>
                        <a:srgbClr val="4A7EBB"/>
                      </a:solidFill>
                      <a:prstDash val="solid"/>
                      <a:round/>
                      <a:headEnd type="none" w="med" len="med"/>
                      <a:tailEnd type="none" w="med" len="med"/>
                    </a:lnB>
                    <a:noFill/>
                  </a:tcPr>
                </a:tc>
                <a:tc>
                  <a:txBody>
                    <a:bodyPr/>
                    <a:lstStyle/>
                    <a:p>
                      <a:pPr marL="0" marR="0" indent="0" algn="ctr" rtl="0" eaLnBrk="1" fontAlgn="ctr" latinLnBrk="0" hangingPunct="1">
                        <a:lnSpc>
                          <a:spcPct val="120000"/>
                        </a:lnSpc>
                        <a:spcBef>
                          <a:spcPts val="0"/>
                        </a:spcBef>
                        <a:spcAft>
                          <a:spcPts val="0"/>
                        </a:spcAft>
                      </a:pPr>
                      <a:endParaRPr lang="en-US" sz="1800" b="0" i="0" u="none" strike="noStrike" dirty="0">
                        <a:effectLst/>
                        <a:latin typeface="Calibri"/>
                      </a:endParaRPr>
                    </a:p>
                  </a:txBody>
                  <a:tcPr marL="68580" marR="68580"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9525" cap="flat" cmpd="sng" algn="ctr">
                      <a:solidFill>
                        <a:srgbClr val="4A7EBB"/>
                      </a:solidFill>
                      <a:prstDash val="solid"/>
                      <a:round/>
                      <a:headEnd type="none" w="med" len="med"/>
                      <a:tailEnd type="none" w="med" len="med"/>
                    </a:lnB>
                    <a:noFill/>
                  </a:tcPr>
                </a:tc>
                <a:tc>
                  <a:txBody>
                    <a:bodyPr/>
                    <a:lstStyle/>
                    <a:p>
                      <a:pPr marL="0" marR="0" indent="0" algn="ctr" rtl="0" eaLnBrk="1" fontAlgn="ctr" latinLnBrk="0" hangingPunct="1">
                        <a:lnSpc>
                          <a:spcPct val="120000"/>
                        </a:lnSpc>
                        <a:spcBef>
                          <a:spcPts val="0"/>
                        </a:spcBef>
                        <a:spcAft>
                          <a:spcPts val="0"/>
                        </a:spcAft>
                      </a:pPr>
                      <a:endParaRPr lang="en-US" sz="1800" b="0" i="0" u="none" strike="noStrike" dirty="0">
                        <a:effectLst/>
                        <a:latin typeface="Calibri"/>
                      </a:endParaRPr>
                    </a:p>
                  </a:txBody>
                  <a:tcPr marL="68580" marR="68580"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9525" cap="flat" cmpd="sng" algn="ctr">
                      <a:solidFill>
                        <a:srgbClr val="4A7EBB"/>
                      </a:solidFill>
                      <a:prstDash val="solid"/>
                      <a:round/>
                      <a:headEnd type="none" w="med" len="med"/>
                      <a:tailEnd type="none" w="med" len="med"/>
                    </a:lnB>
                    <a:noFill/>
                  </a:tcPr>
                </a:tc>
                <a:tc>
                  <a:txBody>
                    <a:bodyPr/>
                    <a:lstStyle/>
                    <a:p>
                      <a:pPr marL="0" marR="0" indent="0" algn="ctr" rtl="0" eaLnBrk="1" fontAlgn="ctr" latinLnBrk="0" hangingPunct="1">
                        <a:lnSpc>
                          <a:spcPct val="120000"/>
                        </a:lnSpc>
                        <a:spcBef>
                          <a:spcPts val="0"/>
                        </a:spcBef>
                        <a:spcAft>
                          <a:spcPts val="0"/>
                        </a:spcAft>
                      </a:pPr>
                      <a:endParaRPr lang="en-US" sz="1800" b="0" i="0" u="none" strike="noStrike" dirty="0">
                        <a:effectLst/>
                        <a:latin typeface="Calibri"/>
                      </a:endParaRPr>
                    </a:p>
                  </a:txBody>
                  <a:tcPr marL="68580" marR="68580"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9525" cap="flat" cmpd="sng" algn="ctr">
                      <a:solidFill>
                        <a:srgbClr val="4A7EBB"/>
                      </a:solidFill>
                      <a:prstDash val="solid"/>
                      <a:round/>
                      <a:headEnd type="none" w="med" len="med"/>
                      <a:tailEnd type="none" w="med" len="med"/>
                    </a:lnB>
                    <a:noFill/>
                  </a:tcPr>
                </a:tc>
                <a:tc>
                  <a:txBody>
                    <a:bodyPr/>
                    <a:lstStyle/>
                    <a:p>
                      <a:pPr marL="0" marR="0" indent="0" algn="ctr" rtl="0" eaLnBrk="1" fontAlgn="ctr" latinLnBrk="0" hangingPunct="1">
                        <a:lnSpc>
                          <a:spcPct val="120000"/>
                        </a:lnSpc>
                        <a:spcBef>
                          <a:spcPts val="0"/>
                        </a:spcBef>
                        <a:spcAft>
                          <a:spcPts val="0"/>
                        </a:spcAft>
                      </a:pPr>
                      <a:endParaRPr lang="en-US" sz="1800" b="0" i="0" u="none" strike="noStrike" dirty="0">
                        <a:effectLst/>
                        <a:latin typeface="Calibri"/>
                      </a:endParaRPr>
                    </a:p>
                  </a:txBody>
                  <a:tcPr marL="68580" marR="68580"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9525" cap="flat" cmpd="sng" algn="ctr">
                      <a:solidFill>
                        <a:srgbClr val="4A7EBB"/>
                      </a:solidFill>
                      <a:prstDash val="solid"/>
                      <a:round/>
                      <a:headEnd type="none" w="med" len="med"/>
                      <a:tailEnd type="none" w="med" len="med"/>
                    </a:lnB>
                    <a:noFill/>
                  </a:tcPr>
                </a:tc>
                <a:tc>
                  <a:txBody>
                    <a:bodyPr/>
                    <a:lstStyle/>
                    <a:p>
                      <a:pPr marL="0" marR="0" indent="0" algn="ctr" rtl="0" eaLnBrk="1" fontAlgn="ctr" latinLnBrk="0" hangingPunct="1">
                        <a:lnSpc>
                          <a:spcPct val="120000"/>
                        </a:lnSpc>
                        <a:spcBef>
                          <a:spcPts val="0"/>
                        </a:spcBef>
                        <a:spcAft>
                          <a:spcPts val="0"/>
                        </a:spcAft>
                      </a:pPr>
                      <a:endParaRPr lang="en-US" sz="1800" b="0" i="0" u="none" strike="noStrike" dirty="0">
                        <a:effectLst/>
                        <a:latin typeface="Calibri"/>
                      </a:endParaRPr>
                    </a:p>
                  </a:txBody>
                  <a:tcPr marL="68580" marR="68580" marT="9525" marB="0" anchor="ctr">
                    <a:lnL w="12700" cap="flat" cmpd="sng" algn="ctr">
                      <a:solidFill>
                        <a:srgbClr val="000000"/>
                      </a:solidFill>
                      <a:prstDash val="solid"/>
                      <a:round/>
                      <a:headEnd type="none" w="med" len="med"/>
                      <a:tailEnd type="none" w="med" len="med"/>
                    </a:lnL>
                    <a:lnR w="9525" cap="flat" cmpd="sng" algn="ctr">
                      <a:solidFill>
                        <a:srgbClr val="4A7EBB"/>
                      </a:solidFill>
                      <a:prstDash val="solid"/>
                      <a:round/>
                      <a:headEnd type="none" w="med" len="med"/>
                      <a:tailEnd type="none" w="med" len="med"/>
                    </a:lnR>
                    <a:lnT w="12700" cap="flat" cmpd="sng" algn="ctr">
                      <a:solidFill>
                        <a:srgbClr val="000000"/>
                      </a:solidFill>
                      <a:prstDash val="solid"/>
                      <a:round/>
                      <a:headEnd type="none" w="med" len="med"/>
                      <a:tailEnd type="none" w="med" len="med"/>
                    </a:lnT>
                    <a:lnB w="9525" cap="flat" cmpd="sng" algn="ctr">
                      <a:solidFill>
                        <a:srgbClr val="4A7EBB"/>
                      </a:solidFill>
                      <a:prstDash val="solid"/>
                      <a:round/>
                      <a:headEnd type="none" w="med" len="med"/>
                      <a:tailEnd type="none" w="med" len="med"/>
                    </a:lnB>
                    <a:noFill/>
                  </a:tcPr>
                </a:tc>
                <a:extLst>
                  <a:ext uri="{0D108BD9-81ED-4DB2-BD59-A6C34878D82A}">
                    <a16:rowId xmlns:a16="http://schemas.microsoft.com/office/drawing/2014/main" val="1602322989"/>
                  </a:ext>
                </a:extLst>
              </a:tr>
            </a:tbl>
          </a:graphicData>
        </a:graphic>
      </p:graphicFrame>
    </p:spTree>
    <p:extLst>
      <p:ext uri="{BB962C8B-B14F-4D97-AF65-F5344CB8AC3E}">
        <p14:creationId xmlns:p14="http://schemas.microsoft.com/office/powerpoint/2010/main" val="291172012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6DF87752-09A8-E584-6BC6-FE175B9A0311}"/>
              </a:ext>
            </a:extLst>
          </p:cNvPr>
          <p:cNvSpPr>
            <a:spLocks noGrp="1"/>
          </p:cNvSpPr>
          <p:nvPr>
            <p:ph type="title"/>
          </p:nvPr>
        </p:nvSpPr>
        <p:spPr>
          <a:xfrm>
            <a:off x="1835696" y="0"/>
            <a:ext cx="7070735" cy="1143000"/>
          </a:xfrm>
        </p:spPr>
        <p:txBody>
          <a:bodyPr/>
          <a:lstStyle/>
          <a:p>
            <a:pPr algn="l"/>
            <a:r>
              <a:rPr lang="en-AU" sz="3200" dirty="0">
                <a:solidFill>
                  <a:srgbClr val="000000"/>
                </a:solidFill>
              </a:rPr>
              <a:t>Learning intention and success criteria</a:t>
            </a:r>
            <a:endParaRPr lang="en-US" dirty="0"/>
          </a:p>
        </p:txBody>
      </p:sp>
      <p:sp>
        <p:nvSpPr>
          <p:cNvPr id="5" name="TextBox 4">
            <a:extLst>
              <a:ext uri="{FF2B5EF4-FFF2-40B4-BE49-F238E27FC236}">
                <a16:creationId xmlns:a16="http://schemas.microsoft.com/office/drawing/2014/main" id="{048167DC-06C3-014A-E0AC-BF63FAA92B97}"/>
              </a:ext>
            </a:extLst>
          </p:cNvPr>
          <p:cNvSpPr txBox="1"/>
          <p:nvPr/>
        </p:nvSpPr>
        <p:spPr>
          <a:xfrm>
            <a:off x="658278" y="1143761"/>
            <a:ext cx="7836636" cy="4401205"/>
          </a:xfrm>
          <a:prstGeom prst="rect">
            <a:avLst/>
          </a:prstGeom>
          <a:noFill/>
        </p:spPr>
        <p:txBody>
          <a:bodyPr wrap="square" lIns="91440" tIns="45720" rIns="91440" bIns="45720" anchor="t">
            <a:spAutoFit/>
          </a:bodyPr>
          <a:lstStyle/>
          <a:p>
            <a:r>
              <a:rPr lang="en-AU" sz="2800" dirty="0">
                <a:solidFill>
                  <a:srgbClr val="1F497D"/>
                </a:solidFill>
                <a:latin typeface="Calibri"/>
                <a:cs typeface="Calibri"/>
              </a:rPr>
              <a:t>We are learning about the properties of prime, composite and square numbers.</a:t>
            </a:r>
            <a:endParaRPr lang="en-US" sz="2800" dirty="0">
              <a:solidFill>
                <a:srgbClr val="1F497D"/>
              </a:solidFill>
              <a:latin typeface="Calibri"/>
              <a:cs typeface="Calibri"/>
            </a:endParaRPr>
          </a:p>
          <a:p>
            <a:endParaRPr lang="en-AU" sz="2800" dirty="0">
              <a:solidFill>
                <a:srgbClr val="1F497D"/>
              </a:solidFill>
              <a:latin typeface="Calibri"/>
              <a:cs typeface="Calibri"/>
            </a:endParaRPr>
          </a:p>
          <a:p>
            <a:r>
              <a:rPr lang="en-AU" sz="2800" dirty="0">
                <a:solidFill>
                  <a:srgbClr val="1F497D"/>
                </a:solidFill>
                <a:latin typeface="Calibri"/>
                <a:cs typeface="Calibri"/>
              </a:rPr>
              <a:t>By the end of this lesson, I can:</a:t>
            </a:r>
            <a:endParaRPr lang="en-US" sz="2800" dirty="0">
              <a:solidFill>
                <a:srgbClr val="1F497D"/>
              </a:solidFill>
              <a:latin typeface="Calibri"/>
              <a:cs typeface="Calibri"/>
            </a:endParaRPr>
          </a:p>
          <a:p>
            <a:pPr marL="342900" indent="-342900">
              <a:buFont typeface="Arial"/>
              <a:buChar char="•"/>
            </a:pPr>
            <a:r>
              <a:rPr lang="en-AU" sz="2800" dirty="0">
                <a:solidFill>
                  <a:srgbClr val="1F497D"/>
                </a:solidFill>
                <a:latin typeface="Calibri"/>
                <a:cs typeface="Calibri"/>
              </a:rPr>
              <a:t>identify prime, composite and square numbers</a:t>
            </a:r>
          </a:p>
          <a:p>
            <a:pPr marL="342900" indent="-342900">
              <a:buFont typeface="Arial"/>
              <a:buChar char="•"/>
            </a:pPr>
            <a:r>
              <a:rPr lang="en-AU" sz="2800" dirty="0">
                <a:solidFill>
                  <a:srgbClr val="1F497D"/>
                </a:solidFill>
                <a:latin typeface="Calibri"/>
                <a:cs typeface="Calibri"/>
              </a:rPr>
              <a:t>use mathematical language to discuss properties of numbers (for example, positive integers, factors, multiples)</a:t>
            </a:r>
          </a:p>
          <a:p>
            <a:pPr marL="342900" indent="-342900">
              <a:buFont typeface="Arial"/>
              <a:buChar char="•"/>
            </a:pPr>
            <a:r>
              <a:rPr lang="en-AU" sz="2800" dirty="0">
                <a:solidFill>
                  <a:srgbClr val="1F497D"/>
                </a:solidFill>
                <a:latin typeface="Calibri"/>
                <a:cs typeface="Calibri"/>
              </a:rPr>
              <a:t>apply understanding of prime, composite and square numbers to solve a mathematical problem.</a:t>
            </a:r>
          </a:p>
        </p:txBody>
      </p:sp>
    </p:spTree>
    <p:extLst>
      <p:ext uri="{BB962C8B-B14F-4D97-AF65-F5344CB8AC3E}">
        <p14:creationId xmlns:p14="http://schemas.microsoft.com/office/powerpoint/2010/main" val="278653868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3EFD4C3-5E40-AA72-0397-7DD76D796C4B}"/>
            </a:ext>
          </a:extLst>
        </p:cNvPr>
        <p:cNvGrpSpPr/>
        <p:nvPr/>
      </p:nvGrpSpPr>
      <p:grpSpPr>
        <a:xfrm>
          <a:off x="0" y="0"/>
          <a:ext cx="0" cy="0"/>
          <a:chOff x="0" y="0"/>
          <a:chExt cx="0" cy="0"/>
        </a:xfrm>
      </p:grpSpPr>
      <p:sp>
        <p:nvSpPr>
          <p:cNvPr id="4" name="Title 1">
            <a:extLst>
              <a:ext uri="{FF2B5EF4-FFF2-40B4-BE49-F238E27FC236}">
                <a16:creationId xmlns:a16="http://schemas.microsoft.com/office/drawing/2014/main" id="{7E057285-7C46-6CC6-5B7E-42EC11446662}"/>
              </a:ext>
            </a:extLst>
          </p:cNvPr>
          <p:cNvSpPr>
            <a:spLocks noGrp="1"/>
          </p:cNvSpPr>
          <p:nvPr>
            <p:ph type="title"/>
          </p:nvPr>
        </p:nvSpPr>
        <p:spPr>
          <a:xfrm>
            <a:off x="2855894" y="0"/>
            <a:ext cx="3495769" cy="1143000"/>
          </a:xfrm>
        </p:spPr>
        <p:txBody>
          <a:bodyPr>
            <a:normAutofit/>
          </a:bodyPr>
          <a:lstStyle/>
          <a:p>
            <a:r>
              <a:rPr lang="en-AU" sz="3600" b="1" dirty="0">
                <a:solidFill>
                  <a:srgbClr val="000000"/>
                </a:solidFill>
              </a:rPr>
              <a:t>A game of bingo  </a:t>
            </a:r>
            <a:endParaRPr lang="en-US" dirty="0"/>
          </a:p>
        </p:txBody>
      </p:sp>
      <p:sp>
        <p:nvSpPr>
          <p:cNvPr id="7" name="TextBox 6">
            <a:extLst>
              <a:ext uri="{FF2B5EF4-FFF2-40B4-BE49-F238E27FC236}">
                <a16:creationId xmlns:a16="http://schemas.microsoft.com/office/drawing/2014/main" id="{684CB09C-42FC-0237-105A-2B74F1B2FDE9}"/>
              </a:ext>
            </a:extLst>
          </p:cNvPr>
          <p:cNvSpPr txBox="1"/>
          <p:nvPr/>
        </p:nvSpPr>
        <p:spPr>
          <a:xfrm>
            <a:off x="479049" y="1144888"/>
            <a:ext cx="5188800" cy="310854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AU" sz="2800" dirty="0">
                <a:solidFill>
                  <a:srgbClr val="1F497D"/>
                </a:solidFill>
                <a:latin typeface="Calibri"/>
                <a:ea typeface="Calibri"/>
                <a:cs typeface="Calibri"/>
              </a:rPr>
              <a:t>I was playing Bingo with a friend. </a:t>
            </a:r>
            <a:endParaRPr lang="en-US" dirty="0">
              <a:solidFill>
                <a:srgbClr val="1F497D"/>
              </a:solidFill>
              <a:latin typeface="Calibri"/>
              <a:ea typeface="Calibri"/>
              <a:cs typeface="Calibri"/>
            </a:endParaRPr>
          </a:p>
          <a:p>
            <a:endParaRPr lang="en-AU" sz="2800" dirty="0">
              <a:solidFill>
                <a:srgbClr val="1F497D"/>
              </a:solidFill>
              <a:latin typeface="Calibri"/>
              <a:ea typeface="Calibri"/>
              <a:cs typeface="Calibri"/>
            </a:endParaRPr>
          </a:p>
          <a:p>
            <a:r>
              <a:rPr lang="en-AU" sz="2800" dirty="0">
                <a:solidFill>
                  <a:srgbClr val="1F497D"/>
                </a:solidFill>
                <a:latin typeface="Calibri"/>
                <a:ea typeface="Calibri"/>
                <a:cs typeface="Calibri"/>
              </a:rPr>
              <a:t>We rolled two 10-sided dice and multiplied the two numbers together to find the product</a:t>
            </a:r>
            <a:r>
              <a:rPr lang="en-AU" sz="2800" b="0" i="0" dirty="0">
                <a:solidFill>
                  <a:srgbClr val="1F497D"/>
                </a:solidFill>
                <a:latin typeface="Calibri"/>
                <a:ea typeface="Calibri"/>
                <a:cs typeface="Calibri"/>
              </a:rPr>
              <a:t>.</a:t>
            </a:r>
            <a:r>
              <a:rPr lang="en-AU" sz="2800" dirty="0">
                <a:solidFill>
                  <a:srgbClr val="1F497D"/>
                </a:solidFill>
                <a:latin typeface="Calibri"/>
                <a:ea typeface="Calibri"/>
                <a:cs typeface="Calibri"/>
              </a:rPr>
              <a:t> </a:t>
            </a:r>
            <a:endParaRPr lang="en-US">
              <a:solidFill>
                <a:srgbClr val="1F497D"/>
              </a:solidFill>
              <a:latin typeface="Calibri"/>
              <a:ea typeface="Calibri"/>
              <a:cs typeface="Calibri"/>
            </a:endParaRPr>
          </a:p>
          <a:p>
            <a:endParaRPr lang="en-AU" sz="2800" dirty="0">
              <a:ea typeface="Calibri"/>
              <a:cs typeface="Calibri"/>
            </a:endParaRPr>
          </a:p>
          <a:p>
            <a:endParaRPr lang="en-AU" sz="2800" dirty="0">
              <a:ea typeface="Calibri"/>
              <a:cs typeface="Calibri"/>
            </a:endParaRPr>
          </a:p>
        </p:txBody>
      </p:sp>
      <p:sp>
        <p:nvSpPr>
          <p:cNvPr id="2" name="Isosceles Triangle 1">
            <a:extLst>
              <a:ext uri="{FF2B5EF4-FFF2-40B4-BE49-F238E27FC236}">
                <a16:creationId xmlns:a16="http://schemas.microsoft.com/office/drawing/2014/main" id="{D02C9951-A6C9-E61C-7A98-1912EC8DD090}"/>
              </a:ext>
            </a:extLst>
          </p:cNvPr>
          <p:cNvSpPr/>
          <p:nvPr/>
        </p:nvSpPr>
        <p:spPr>
          <a:xfrm rot="1440000">
            <a:off x="1074041" y="3548022"/>
            <a:ext cx="1464173" cy="1416942"/>
          </a:xfrm>
          <a:prstGeom prst="triangle">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4000" dirty="0">
                <a:cs typeface="Calibri"/>
              </a:rPr>
              <a:t>8</a:t>
            </a:r>
          </a:p>
        </p:txBody>
      </p:sp>
      <p:sp>
        <p:nvSpPr>
          <p:cNvPr id="5" name="Isosceles Triangle 4">
            <a:extLst>
              <a:ext uri="{FF2B5EF4-FFF2-40B4-BE49-F238E27FC236}">
                <a16:creationId xmlns:a16="http://schemas.microsoft.com/office/drawing/2014/main" id="{5D8A4CC3-4191-0214-65D5-8E63C6BE32FD}"/>
              </a:ext>
            </a:extLst>
          </p:cNvPr>
          <p:cNvSpPr/>
          <p:nvPr/>
        </p:nvSpPr>
        <p:spPr>
          <a:xfrm rot="20040000">
            <a:off x="3435611" y="3576361"/>
            <a:ext cx="1464173" cy="1416942"/>
          </a:xfrm>
          <a:prstGeom prst="triangle">
            <a:avLst/>
          </a:prstGeom>
        </p:spPr>
        <p:style>
          <a:lnRef idx="2">
            <a:schemeClr val="dk1"/>
          </a:lnRef>
          <a:fillRef idx="1">
            <a:schemeClr val="lt1"/>
          </a:fillRef>
          <a:effectRef idx="0">
            <a:schemeClr val="dk1"/>
          </a:effectRef>
          <a:fontRef idx="minor">
            <a:schemeClr val="dk1"/>
          </a:fontRef>
        </p:style>
        <p:txBody>
          <a:bodyPr lIns="91440" tIns="45720" rIns="91440" bIns="45720" rtlCol="0" anchor="ctr"/>
          <a:lstStyle/>
          <a:p>
            <a:pPr algn="ctr"/>
            <a:r>
              <a:rPr lang="en-US" sz="4000" dirty="0">
                <a:cs typeface="Calibri"/>
              </a:rPr>
              <a:t>3</a:t>
            </a:r>
            <a:endParaRPr lang="en-US" dirty="0"/>
          </a:p>
        </p:txBody>
      </p:sp>
      <p:sp>
        <p:nvSpPr>
          <p:cNvPr id="6" name="TextBox 5">
            <a:extLst>
              <a:ext uri="{FF2B5EF4-FFF2-40B4-BE49-F238E27FC236}">
                <a16:creationId xmlns:a16="http://schemas.microsoft.com/office/drawing/2014/main" id="{44044DC1-E5AF-C4F8-AA99-096AFFF18BC2}"/>
              </a:ext>
            </a:extLst>
          </p:cNvPr>
          <p:cNvSpPr txBox="1"/>
          <p:nvPr/>
        </p:nvSpPr>
        <p:spPr>
          <a:xfrm>
            <a:off x="6355457" y="3927763"/>
            <a:ext cx="1385769" cy="101566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sz="6000" dirty="0">
                <a:cs typeface="Calibri"/>
              </a:rPr>
              <a:t>24</a:t>
            </a:r>
            <a:endParaRPr lang="en-US" sz="4800" dirty="0">
              <a:cs typeface="Calibri"/>
            </a:endParaRPr>
          </a:p>
        </p:txBody>
      </p:sp>
    </p:spTree>
    <p:extLst>
      <p:ext uri="{BB962C8B-B14F-4D97-AF65-F5344CB8AC3E}">
        <p14:creationId xmlns:p14="http://schemas.microsoft.com/office/powerpoint/2010/main" val="410193403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3EFD4C3-5E40-AA72-0397-7DD76D796C4B}"/>
            </a:ext>
          </a:extLst>
        </p:cNvPr>
        <p:cNvGrpSpPr/>
        <p:nvPr/>
      </p:nvGrpSpPr>
      <p:grpSpPr>
        <a:xfrm>
          <a:off x="0" y="0"/>
          <a:ext cx="0" cy="0"/>
          <a:chOff x="0" y="0"/>
          <a:chExt cx="0" cy="0"/>
        </a:xfrm>
      </p:grpSpPr>
      <p:sp>
        <p:nvSpPr>
          <p:cNvPr id="4" name="Title 1">
            <a:extLst>
              <a:ext uri="{FF2B5EF4-FFF2-40B4-BE49-F238E27FC236}">
                <a16:creationId xmlns:a16="http://schemas.microsoft.com/office/drawing/2014/main" id="{7E057285-7C46-6CC6-5B7E-42EC11446662}"/>
              </a:ext>
            </a:extLst>
          </p:cNvPr>
          <p:cNvSpPr>
            <a:spLocks noGrp="1"/>
          </p:cNvSpPr>
          <p:nvPr>
            <p:ph type="title"/>
          </p:nvPr>
        </p:nvSpPr>
        <p:spPr>
          <a:xfrm>
            <a:off x="1835696" y="0"/>
            <a:ext cx="6036818" cy="1143000"/>
          </a:xfrm>
        </p:spPr>
        <p:txBody>
          <a:bodyPr>
            <a:normAutofit/>
          </a:bodyPr>
          <a:lstStyle/>
          <a:p>
            <a:pPr algn="l"/>
            <a:r>
              <a:rPr lang="en-AU" sz="3600" b="1" dirty="0">
                <a:solidFill>
                  <a:srgbClr val="000000"/>
                </a:solidFill>
              </a:rPr>
              <a:t>Compare bingo cards</a:t>
            </a:r>
            <a:endParaRPr lang="en-US" dirty="0"/>
          </a:p>
        </p:txBody>
      </p:sp>
      <p:sp>
        <p:nvSpPr>
          <p:cNvPr id="7" name="TextBox 6">
            <a:extLst>
              <a:ext uri="{FF2B5EF4-FFF2-40B4-BE49-F238E27FC236}">
                <a16:creationId xmlns:a16="http://schemas.microsoft.com/office/drawing/2014/main" id="{684CB09C-42FC-0237-105A-2B74F1B2FDE9}"/>
              </a:ext>
            </a:extLst>
          </p:cNvPr>
          <p:cNvSpPr txBox="1"/>
          <p:nvPr/>
        </p:nvSpPr>
        <p:spPr>
          <a:xfrm>
            <a:off x="479049" y="1144888"/>
            <a:ext cx="6388478" cy="95410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AU" sz="2800" dirty="0">
                <a:ea typeface="Calibri"/>
                <a:cs typeface="Calibri"/>
              </a:rPr>
              <a:t>Which bingo card would you pick? </a:t>
            </a:r>
            <a:endParaRPr lang="en-AU">
              <a:ea typeface="Calibri"/>
              <a:cs typeface="Calibri"/>
            </a:endParaRPr>
          </a:p>
          <a:p>
            <a:r>
              <a:rPr lang="en-AU" sz="2800" dirty="0">
                <a:ea typeface="Calibri"/>
                <a:cs typeface="Calibri"/>
              </a:rPr>
              <a:t>Why might that card be the better choice?</a:t>
            </a:r>
            <a:endParaRPr lang="en-AU" dirty="0">
              <a:ea typeface="Calibri"/>
              <a:cs typeface="Calibri"/>
            </a:endParaRPr>
          </a:p>
        </p:txBody>
      </p:sp>
      <p:sp>
        <p:nvSpPr>
          <p:cNvPr id="11" name="TextBox 10">
            <a:extLst>
              <a:ext uri="{FF2B5EF4-FFF2-40B4-BE49-F238E27FC236}">
                <a16:creationId xmlns:a16="http://schemas.microsoft.com/office/drawing/2014/main" id="{970F8D83-5DA9-3000-06F0-968B810D954E}"/>
              </a:ext>
            </a:extLst>
          </p:cNvPr>
          <p:cNvSpPr txBox="1"/>
          <p:nvPr/>
        </p:nvSpPr>
        <p:spPr>
          <a:xfrm>
            <a:off x="507264" y="2188703"/>
            <a:ext cx="1813684" cy="5232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800" dirty="0">
                <a:ea typeface="Calibri"/>
                <a:cs typeface="Calibri"/>
              </a:rPr>
              <a:t>My card</a:t>
            </a:r>
            <a:endParaRPr lang="en-US" sz="2800">
              <a:cs typeface="Calibri"/>
            </a:endParaRPr>
          </a:p>
        </p:txBody>
      </p:sp>
      <p:graphicFrame>
        <p:nvGraphicFramePr>
          <p:cNvPr id="5" name="Table 4">
            <a:extLst>
              <a:ext uri="{FF2B5EF4-FFF2-40B4-BE49-F238E27FC236}">
                <a16:creationId xmlns:a16="http://schemas.microsoft.com/office/drawing/2014/main" id="{1CAE9626-1566-D3E9-B120-8004F0F8FF5F}"/>
              </a:ext>
            </a:extLst>
          </p:cNvPr>
          <p:cNvGraphicFramePr>
            <a:graphicFrameLocks noGrp="1"/>
          </p:cNvGraphicFramePr>
          <p:nvPr>
            <p:extLst>
              <p:ext uri="{D42A27DB-BD31-4B8C-83A1-F6EECF244321}">
                <p14:modId xmlns:p14="http://schemas.microsoft.com/office/powerpoint/2010/main" val="646891270"/>
              </p:ext>
            </p:extLst>
          </p:nvPr>
        </p:nvGraphicFramePr>
        <p:xfrm>
          <a:off x="574648" y="2792360"/>
          <a:ext cx="2667000" cy="2520188"/>
        </p:xfrm>
        <a:graphic>
          <a:graphicData uri="http://schemas.openxmlformats.org/drawingml/2006/table">
            <a:tbl>
              <a:tblPr firstRow="1" firstCol="1" bandRow="1">
                <a:tableStyleId>{5C22544A-7EE6-4342-B048-85BDC9FD1C3A}</a:tableStyleId>
              </a:tblPr>
              <a:tblGrid>
                <a:gridCol w="533400">
                  <a:extLst>
                    <a:ext uri="{9D8B030D-6E8A-4147-A177-3AD203B41FA5}">
                      <a16:colId xmlns:a16="http://schemas.microsoft.com/office/drawing/2014/main" val="152162086"/>
                    </a:ext>
                  </a:extLst>
                </a:gridCol>
                <a:gridCol w="533400">
                  <a:extLst>
                    <a:ext uri="{9D8B030D-6E8A-4147-A177-3AD203B41FA5}">
                      <a16:colId xmlns:a16="http://schemas.microsoft.com/office/drawing/2014/main" val="3969455581"/>
                    </a:ext>
                  </a:extLst>
                </a:gridCol>
                <a:gridCol w="533400">
                  <a:extLst>
                    <a:ext uri="{9D8B030D-6E8A-4147-A177-3AD203B41FA5}">
                      <a16:colId xmlns:a16="http://schemas.microsoft.com/office/drawing/2014/main" val="1599141199"/>
                    </a:ext>
                  </a:extLst>
                </a:gridCol>
                <a:gridCol w="533400">
                  <a:extLst>
                    <a:ext uri="{9D8B030D-6E8A-4147-A177-3AD203B41FA5}">
                      <a16:colId xmlns:a16="http://schemas.microsoft.com/office/drawing/2014/main" val="3022258632"/>
                    </a:ext>
                  </a:extLst>
                </a:gridCol>
                <a:gridCol w="533400">
                  <a:extLst>
                    <a:ext uri="{9D8B030D-6E8A-4147-A177-3AD203B41FA5}">
                      <a16:colId xmlns:a16="http://schemas.microsoft.com/office/drawing/2014/main" val="2993576955"/>
                    </a:ext>
                  </a:extLst>
                </a:gridCol>
              </a:tblGrid>
              <a:tr h="425323">
                <a:tc>
                  <a:txBody>
                    <a:bodyPr/>
                    <a:lstStyle/>
                    <a:p>
                      <a:pPr marL="0" marR="0" algn="ctr" rtl="0" eaLnBrk="1" fontAlgn="ctr" latinLnBrk="0" hangingPunct="1">
                        <a:lnSpc>
                          <a:spcPct val="107000"/>
                        </a:lnSpc>
                        <a:spcBef>
                          <a:spcPts val="0"/>
                        </a:spcBef>
                        <a:spcAft>
                          <a:spcPts val="0"/>
                        </a:spcAft>
                      </a:pPr>
                      <a:r>
                        <a:rPr lang="en-US" sz="2000" b="1" i="0" u="none" strike="noStrike" kern="100" dirty="0">
                          <a:solidFill>
                            <a:srgbClr val="FFFFFF"/>
                          </a:solidFill>
                          <a:effectLst/>
                          <a:latin typeface="Calibri"/>
                        </a:rPr>
                        <a:t>B</a:t>
                      </a:r>
                      <a:endParaRPr lang="en-US" sz="1800" b="0" i="0" u="none" strike="noStrike" dirty="0">
                        <a:effectLst/>
                        <a:latin typeface="Calibri"/>
                      </a:endParaRPr>
                    </a:p>
                  </a:txBody>
                  <a:tcPr marL="68580" marR="68580" marT="9525" marB="0" anchor="ctr">
                    <a:lnL w="12700" cap="flat" cmpd="sng" algn="ctr">
                      <a:solidFill>
                        <a:srgbClr val="4F81BD"/>
                      </a:solidFill>
                      <a:prstDash val="solid"/>
                      <a:round/>
                      <a:headEnd type="none" w="med" len="med"/>
                      <a:tailEnd type="none" w="med" len="med"/>
                    </a:lnL>
                    <a:lnR>
                      <a:noFill/>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4F81BD"/>
                    </a:solidFill>
                  </a:tcPr>
                </a:tc>
                <a:tc>
                  <a:txBody>
                    <a:bodyPr/>
                    <a:lstStyle/>
                    <a:p>
                      <a:pPr marL="0" marR="0" algn="ctr" rtl="0" eaLnBrk="1" fontAlgn="ctr" latinLnBrk="0" hangingPunct="1">
                        <a:lnSpc>
                          <a:spcPct val="107000"/>
                        </a:lnSpc>
                        <a:spcBef>
                          <a:spcPts val="0"/>
                        </a:spcBef>
                        <a:spcAft>
                          <a:spcPts val="0"/>
                        </a:spcAft>
                      </a:pPr>
                      <a:r>
                        <a:rPr lang="en-US" sz="2000" b="1" i="0" u="none" strike="noStrike" kern="100" dirty="0">
                          <a:solidFill>
                            <a:srgbClr val="FFFFFF"/>
                          </a:solidFill>
                          <a:effectLst/>
                          <a:latin typeface="Calibri"/>
                        </a:rPr>
                        <a:t>I</a:t>
                      </a:r>
                      <a:endParaRPr lang="en-US" sz="1800" b="0" i="0" u="none" strike="noStrike" dirty="0">
                        <a:effectLst/>
                        <a:latin typeface="Calibri"/>
                      </a:endParaRPr>
                    </a:p>
                  </a:txBody>
                  <a:tcPr marL="68580" marR="68580" marT="9525" marB="0" anchor="ctr">
                    <a:lnL>
                      <a:noFill/>
                    </a:lnL>
                    <a:lnR>
                      <a:noFill/>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4F81BD"/>
                    </a:solidFill>
                  </a:tcPr>
                </a:tc>
                <a:tc>
                  <a:txBody>
                    <a:bodyPr/>
                    <a:lstStyle/>
                    <a:p>
                      <a:pPr marL="0" marR="0" algn="ctr" rtl="0" eaLnBrk="1" fontAlgn="ctr" latinLnBrk="0" hangingPunct="1">
                        <a:lnSpc>
                          <a:spcPct val="107000"/>
                        </a:lnSpc>
                        <a:spcBef>
                          <a:spcPts val="0"/>
                        </a:spcBef>
                        <a:spcAft>
                          <a:spcPts val="0"/>
                        </a:spcAft>
                      </a:pPr>
                      <a:r>
                        <a:rPr lang="en-US" sz="2000" b="1" i="0" u="none" strike="noStrike" kern="100" dirty="0">
                          <a:solidFill>
                            <a:srgbClr val="FFFFFF"/>
                          </a:solidFill>
                          <a:effectLst/>
                          <a:latin typeface="Calibri"/>
                        </a:rPr>
                        <a:t>N</a:t>
                      </a:r>
                      <a:endParaRPr lang="en-US" sz="1800" b="0" i="0" u="none" strike="noStrike" dirty="0">
                        <a:effectLst/>
                        <a:latin typeface="Calibri"/>
                      </a:endParaRPr>
                    </a:p>
                  </a:txBody>
                  <a:tcPr marL="68580" marR="68580" marT="9525" marB="0" anchor="ctr">
                    <a:lnL>
                      <a:noFill/>
                    </a:lnL>
                    <a:lnR>
                      <a:noFill/>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4F81BD"/>
                    </a:solidFill>
                  </a:tcPr>
                </a:tc>
                <a:tc>
                  <a:txBody>
                    <a:bodyPr/>
                    <a:lstStyle/>
                    <a:p>
                      <a:pPr marL="0" marR="0" algn="ctr" rtl="0" eaLnBrk="1" fontAlgn="ctr" latinLnBrk="0" hangingPunct="1">
                        <a:lnSpc>
                          <a:spcPct val="107000"/>
                        </a:lnSpc>
                        <a:spcBef>
                          <a:spcPts val="0"/>
                        </a:spcBef>
                        <a:spcAft>
                          <a:spcPts val="0"/>
                        </a:spcAft>
                      </a:pPr>
                      <a:r>
                        <a:rPr lang="en-US" sz="2000" b="1" i="0" u="none" strike="noStrike" kern="100" dirty="0">
                          <a:solidFill>
                            <a:srgbClr val="FFFFFF"/>
                          </a:solidFill>
                          <a:effectLst/>
                          <a:latin typeface="Calibri"/>
                        </a:rPr>
                        <a:t>G</a:t>
                      </a:r>
                      <a:endParaRPr lang="en-US" sz="1800" b="0" i="0" u="none" strike="noStrike" dirty="0">
                        <a:effectLst/>
                        <a:latin typeface="Calibri"/>
                      </a:endParaRPr>
                    </a:p>
                  </a:txBody>
                  <a:tcPr marL="68580" marR="68580" marT="9525" marB="0" anchor="ctr">
                    <a:lnL>
                      <a:noFill/>
                    </a:lnL>
                    <a:lnR>
                      <a:noFill/>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4F81BD"/>
                    </a:solidFill>
                  </a:tcPr>
                </a:tc>
                <a:tc>
                  <a:txBody>
                    <a:bodyPr/>
                    <a:lstStyle/>
                    <a:p>
                      <a:pPr marL="0" marR="0" algn="ctr" rtl="0" eaLnBrk="1" fontAlgn="ctr" latinLnBrk="0" hangingPunct="1">
                        <a:lnSpc>
                          <a:spcPct val="107000"/>
                        </a:lnSpc>
                        <a:spcBef>
                          <a:spcPts val="0"/>
                        </a:spcBef>
                        <a:spcAft>
                          <a:spcPts val="0"/>
                        </a:spcAft>
                      </a:pPr>
                      <a:r>
                        <a:rPr lang="en-US" sz="2000" b="1" i="0" u="none" strike="noStrike" kern="100" dirty="0">
                          <a:solidFill>
                            <a:srgbClr val="FFFFFF"/>
                          </a:solidFill>
                          <a:effectLst/>
                          <a:latin typeface="Calibri"/>
                        </a:rPr>
                        <a:t>O</a:t>
                      </a:r>
                      <a:endParaRPr lang="en-US" sz="1800" b="0" i="0" u="none" strike="noStrike" dirty="0">
                        <a:effectLst/>
                        <a:latin typeface="Calibri"/>
                      </a:endParaRPr>
                    </a:p>
                  </a:txBody>
                  <a:tcPr marL="68580" marR="68580" marT="9525" marB="0" anchor="ctr">
                    <a:lnL>
                      <a:noFill/>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4F81BD"/>
                    </a:solidFill>
                  </a:tcPr>
                </a:tc>
                <a:extLst>
                  <a:ext uri="{0D108BD9-81ED-4DB2-BD59-A6C34878D82A}">
                    <a16:rowId xmlns:a16="http://schemas.microsoft.com/office/drawing/2014/main" val="438242390"/>
                  </a:ext>
                </a:extLst>
              </a:tr>
              <a:tr h="425323">
                <a:tc>
                  <a:txBody>
                    <a:bodyPr/>
                    <a:lstStyle/>
                    <a:p>
                      <a:pPr marL="0" marR="0" algn="ctr" rtl="0" eaLnBrk="1" fontAlgn="ctr" latinLnBrk="0" hangingPunct="1">
                        <a:lnSpc>
                          <a:spcPct val="107000"/>
                        </a:lnSpc>
                        <a:spcBef>
                          <a:spcPts val="0"/>
                        </a:spcBef>
                        <a:spcAft>
                          <a:spcPts val="0"/>
                        </a:spcAft>
                      </a:pPr>
                      <a:r>
                        <a:rPr lang="en-US" sz="2000" b="0" i="0" u="none" strike="noStrike" kern="100" dirty="0">
                          <a:solidFill>
                            <a:srgbClr val="000000"/>
                          </a:solidFill>
                          <a:effectLst/>
                          <a:latin typeface="Calibri"/>
                        </a:rPr>
                        <a:t>23</a:t>
                      </a:r>
                      <a:endParaRPr lang="en-US" sz="1800" b="0" i="0" u="none" strike="noStrike" dirty="0">
                        <a:effectLst/>
                        <a:latin typeface="Calibri"/>
                      </a:endParaRPr>
                    </a:p>
                  </a:txBody>
                  <a:tcPr marL="68580" marR="68580" marT="9525" marB="0" anchor="ctr">
                    <a:lnL w="12700" cap="flat" cmpd="sng" algn="ctr">
                      <a:solidFill>
                        <a:srgbClr val="4F81BD"/>
                      </a:solidFill>
                      <a:prstDash val="solid"/>
                      <a:round/>
                      <a:headEnd type="none" w="med" len="med"/>
                      <a:tailEnd type="none" w="med" len="med"/>
                    </a:lnL>
                    <a:lnR>
                      <a:noFill/>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E9EDF4"/>
                    </a:solidFill>
                  </a:tcPr>
                </a:tc>
                <a:tc>
                  <a:txBody>
                    <a:bodyPr/>
                    <a:lstStyle/>
                    <a:p>
                      <a:pPr marL="0" marR="0" algn="ctr" rtl="0" eaLnBrk="1" fontAlgn="ctr" latinLnBrk="0" hangingPunct="1">
                        <a:lnSpc>
                          <a:spcPct val="107000"/>
                        </a:lnSpc>
                        <a:spcBef>
                          <a:spcPts val="0"/>
                        </a:spcBef>
                        <a:spcAft>
                          <a:spcPts val="0"/>
                        </a:spcAft>
                      </a:pPr>
                      <a:r>
                        <a:rPr lang="en-US" sz="2000" b="0" i="0" u="none" strike="noStrike" kern="100" dirty="0">
                          <a:solidFill>
                            <a:srgbClr val="000000"/>
                          </a:solidFill>
                          <a:effectLst/>
                          <a:latin typeface="Calibri"/>
                        </a:rPr>
                        <a:t>10</a:t>
                      </a:r>
                      <a:endParaRPr lang="en-US" sz="1800" b="0" i="0" u="none" strike="noStrike" dirty="0">
                        <a:effectLst/>
                        <a:latin typeface="Calibri"/>
                      </a:endParaRPr>
                    </a:p>
                  </a:txBody>
                  <a:tcPr marL="68580" marR="68580" marT="9525" marB="0" anchor="ctr">
                    <a:lnL>
                      <a:noFill/>
                    </a:lnL>
                    <a:lnR>
                      <a:noFill/>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E9EDF4"/>
                    </a:solidFill>
                  </a:tcPr>
                </a:tc>
                <a:tc>
                  <a:txBody>
                    <a:bodyPr/>
                    <a:lstStyle/>
                    <a:p>
                      <a:pPr marL="0" marR="0" algn="ctr" rtl="0" eaLnBrk="1" fontAlgn="ctr" latinLnBrk="0" hangingPunct="1">
                        <a:lnSpc>
                          <a:spcPct val="107000"/>
                        </a:lnSpc>
                        <a:spcBef>
                          <a:spcPts val="0"/>
                        </a:spcBef>
                        <a:spcAft>
                          <a:spcPts val="0"/>
                        </a:spcAft>
                      </a:pPr>
                      <a:r>
                        <a:rPr lang="en-US" sz="2000" b="0" i="0" u="none" strike="noStrike" kern="100" dirty="0">
                          <a:solidFill>
                            <a:srgbClr val="000000"/>
                          </a:solidFill>
                          <a:effectLst/>
                          <a:latin typeface="Calibri"/>
                        </a:rPr>
                        <a:t>72</a:t>
                      </a:r>
                      <a:endParaRPr lang="en-US" sz="1800" b="0" i="0" u="none" strike="noStrike" dirty="0">
                        <a:effectLst/>
                        <a:latin typeface="Calibri"/>
                      </a:endParaRPr>
                    </a:p>
                  </a:txBody>
                  <a:tcPr marL="68580" marR="68580" marT="9525" marB="0" anchor="ctr">
                    <a:lnL>
                      <a:noFill/>
                    </a:lnL>
                    <a:lnR>
                      <a:noFill/>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E9EDF4"/>
                    </a:solidFill>
                  </a:tcPr>
                </a:tc>
                <a:tc>
                  <a:txBody>
                    <a:bodyPr/>
                    <a:lstStyle/>
                    <a:p>
                      <a:pPr marL="0" marR="0" algn="ctr" rtl="0" eaLnBrk="1" fontAlgn="ctr" latinLnBrk="0" hangingPunct="1">
                        <a:lnSpc>
                          <a:spcPct val="107000"/>
                        </a:lnSpc>
                        <a:spcBef>
                          <a:spcPts val="0"/>
                        </a:spcBef>
                        <a:spcAft>
                          <a:spcPts val="0"/>
                        </a:spcAft>
                      </a:pPr>
                      <a:r>
                        <a:rPr lang="en-US" sz="2000" b="0" i="0" u="none" strike="noStrike" kern="100" dirty="0">
                          <a:solidFill>
                            <a:srgbClr val="000000"/>
                          </a:solidFill>
                          <a:effectLst/>
                          <a:latin typeface="Calibri"/>
                        </a:rPr>
                        <a:t>32</a:t>
                      </a:r>
                      <a:endParaRPr lang="en-US" sz="1800" b="0" i="0" u="none" strike="noStrike" dirty="0">
                        <a:effectLst/>
                        <a:latin typeface="Calibri"/>
                      </a:endParaRPr>
                    </a:p>
                  </a:txBody>
                  <a:tcPr marL="68580" marR="68580" marT="9525" marB="0" anchor="ctr">
                    <a:lnL>
                      <a:noFill/>
                    </a:lnL>
                    <a:lnR>
                      <a:noFill/>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E9EDF4"/>
                    </a:solidFill>
                  </a:tcPr>
                </a:tc>
                <a:tc>
                  <a:txBody>
                    <a:bodyPr/>
                    <a:lstStyle/>
                    <a:p>
                      <a:pPr marL="0" marR="0" algn="ctr" rtl="0" eaLnBrk="1" fontAlgn="ctr" latinLnBrk="0" hangingPunct="1">
                        <a:lnSpc>
                          <a:spcPct val="107000"/>
                        </a:lnSpc>
                        <a:spcBef>
                          <a:spcPts val="0"/>
                        </a:spcBef>
                        <a:spcAft>
                          <a:spcPts val="0"/>
                        </a:spcAft>
                      </a:pPr>
                      <a:r>
                        <a:rPr lang="en-US" sz="2000" b="0" i="0" u="none" strike="noStrike" kern="100" dirty="0">
                          <a:solidFill>
                            <a:srgbClr val="000000"/>
                          </a:solidFill>
                          <a:effectLst/>
                          <a:latin typeface="Calibri"/>
                        </a:rPr>
                        <a:t>48</a:t>
                      </a:r>
                      <a:endParaRPr lang="en-US" sz="1800" b="0" i="0" u="none" strike="noStrike" dirty="0">
                        <a:effectLst/>
                        <a:latin typeface="Calibri"/>
                      </a:endParaRPr>
                    </a:p>
                  </a:txBody>
                  <a:tcPr marL="68580" marR="68580" marT="9525" marB="0" anchor="ctr">
                    <a:lnL>
                      <a:noFill/>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E9EDF4"/>
                    </a:solidFill>
                  </a:tcPr>
                </a:tc>
                <a:extLst>
                  <a:ext uri="{0D108BD9-81ED-4DB2-BD59-A6C34878D82A}">
                    <a16:rowId xmlns:a16="http://schemas.microsoft.com/office/drawing/2014/main" val="1952516145"/>
                  </a:ext>
                </a:extLst>
              </a:tr>
              <a:tr h="425323">
                <a:tc>
                  <a:txBody>
                    <a:bodyPr/>
                    <a:lstStyle/>
                    <a:p>
                      <a:pPr marL="0" marR="0" algn="ctr" rtl="0" eaLnBrk="1" fontAlgn="ctr" latinLnBrk="0" hangingPunct="1">
                        <a:lnSpc>
                          <a:spcPct val="107000"/>
                        </a:lnSpc>
                        <a:spcBef>
                          <a:spcPts val="0"/>
                        </a:spcBef>
                        <a:spcAft>
                          <a:spcPts val="0"/>
                        </a:spcAft>
                      </a:pPr>
                      <a:r>
                        <a:rPr lang="en-US" sz="2000" b="0" i="0" u="none" strike="noStrike" kern="100" dirty="0">
                          <a:solidFill>
                            <a:srgbClr val="000000"/>
                          </a:solidFill>
                          <a:effectLst/>
                          <a:latin typeface="Calibri"/>
                        </a:rPr>
                        <a:t>7</a:t>
                      </a:r>
                      <a:endParaRPr lang="en-US" sz="1800" b="0" i="0" u="none" strike="noStrike" dirty="0">
                        <a:effectLst/>
                        <a:latin typeface="Calibri"/>
                      </a:endParaRPr>
                    </a:p>
                  </a:txBody>
                  <a:tcPr marL="68580" marR="68580" marT="9525" marB="0" anchor="ctr">
                    <a:lnL w="12700" cap="flat" cmpd="sng" algn="ctr">
                      <a:solidFill>
                        <a:srgbClr val="4F81BD"/>
                      </a:solidFill>
                      <a:prstDash val="solid"/>
                      <a:round/>
                      <a:headEnd type="none" w="med" len="med"/>
                      <a:tailEnd type="none" w="med" len="med"/>
                    </a:lnL>
                    <a:lnR>
                      <a:noFill/>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FFFFFF"/>
                    </a:solidFill>
                  </a:tcPr>
                </a:tc>
                <a:tc>
                  <a:txBody>
                    <a:bodyPr/>
                    <a:lstStyle/>
                    <a:p>
                      <a:pPr marL="0" marR="0" algn="ctr" rtl="0" eaLnBrk="1" fontAlgn="ctr" latinLnBrk="0" hangingPunct="1">
                        <a:lnSpc>
                          <a:spcPct val="107000"/>
                        </a:lnSpc>
                        <a:spcBef>
                          <a:spcPts val="0"/>
                        </a:spcBef>
                        <a:spcAft>
                          <a:spcPts val="0"/>
                        </a:spcAft>
                      </a:pPr>
                      <a:r>
                        <a:rPr lang="en-US" sz="2000" b="0" i="0" u="none" strike="noStrike" kern="100" dirty="0">
                          <a:solidFill>
                            <a:srgbClr val="000000"/>
                          </a:solidFill>
                          <a:effectLst/>
                          <a:latin typeface="Calibri"/>
                        </a:rPr>
                        <a:t>100</a:t>
                      </a:r>
                      <a:endParaRPr lang="en-US" sz="1800" b="0" i="0" u="none" strike="noStrike" dirty="0">
                        <a:effectLst/>
                        <a:latin typeface="Calibri"/>
                      </a:endParaRPr>
                    </a:p>
                  </a:txBody>
                  <a:tcPr marL="68580" marR="68580" marT="9525" marB="0" anchor="ctr">
                    <a:lnL>
                      <a:noFill/>
                    </a:lnL>
                    <a:lnR>
                      <a:noFill/>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FFFFFF"/>
                    </a:solidFill>
                  </a:tcPr>
                </a:tc>
                <a:tc>
                  <a:txBody>
                    <a:bodyPr/>
                    <a:lstStyle/>
                    <a:p>
                      <a:pPr marL="0" marR="0" algn="ctr" rtl="0" eaLnBrk="1" fontAlgn="ctr" latinLnBrk="0" hangingPunct="1">
                        <a:lnSpc>
                          <a:spcPct val="107000"/>
                        </a:lnSpc>
                        <a:spcBef>
                          <a:spcPts val="0"/>
                        </a:spcBef>
                        <a:spcAft>
                          <a:spcPts val="0"/>
                        </a:spcAft>
                      </a:pPr>
                      <a:r>
                        <a:rPr lang="en-US" sz="2000" b="0" i="0" u="none" strike="noStrike" kern="100" dirty="0">
                          <a:solidFill>
                            <a:srgbClr val="000000"/>
                          </a:solidFill>
                          <a:effectLst/>
                          <a:latin typeface="Calibri"/>
                        </a:rPr>
                        <a:t>11</a:t>
                      </a:r>
                      <a:endParaRPr lang="en-US" sz="1800" b="0" i="0" u="none" strike="noStrike" dirty="0">
                        <a:effectLst/>
                        <a:latin typeface="Calibri"/>
                      </a:endParaRPr>
                    </a:p>
                  </a:txBody>
                  <a:tcPr marL="68580" marR="68580" marT="9525" marB="0" anchor="ctr">
                    <a:lnL>
                      <a:noFill/>
                    </a:lnL>
                    <a:lnR>
                      <a:noFill/>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FFFFFF"/>
                    </a:solidFill>
                  </a:tcPr>
                </a:tc>
                <a:tc>
                  <a:txBody>
                    <a:bodyPr/>
                    <a:lstStyle/>
                    <a:p>
                      <a:pPr marL="0" marR="0" algn="ctr" rtl="0" eaLnBrk="1" fontAlgn="ctr" latinLnBrk="0" hangingPunct="1">
                        <a:lnSpc>
                          <a:spcPct val="107000"/>
                        </a:lnSpc>
                        <a:spcBef>
                          <a:spcPts val="0"/>
                        </a:spcBef>
                        <a:spcAft>
                          <a:spcPts val="0"/>
                        </a:spcAft>
                      </a:pPr>
                      <a:r>
                        <a:rPr lang="en-US" sz="2000" b="0" i="0" u="none" strike="noStrike" kern="100" dirty="0">
                          <a:solidFill>
                            <a:srgbClr val="000000"/>
                          </a:solidFill>
                          <a:effectLst/>
                          <a:latin typeface="Calibri"/>
                        </a:rPr>
                        <a:t>8</a:t>
                      </a:r>
                      <a:endParaRPr lang="en-US" sz="1800" b="0" i="0" u="none" strike="noStrike" dirty="0">
                        <a:effectLst/>
                        <a:latin typeface="Calibri"/>
                      </a:endParaRPr>
                    </a:p>
                  </a:txBody>
                  <a:tcPr marL="68580" marR="68580" marT="9525" marB="0" anchor="ctr">
                    <a:lnL>
                      <a:noFill/>
                    </a:lnL>
                    <a:lnR>
                      <a:noFill/>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FFFFFF"/>
                    </a:solidFill>
                  </a:tcPr>
                </a:tc>
                <a:tc>
                  <a:txBody>
                    <a:bodyPr/>
                    <a:lstStyle/>
                    <a:p>
                      <a:pPr marL="0" marR="0" algn="ctr" rtl="0" eaLnBrk="1" fontAlgn="ctr" latinLnBrk="0" hangingPunct="1">
                        <a:lnSpc>
                          <a:spcPct val="107000"/>
                        </a:lnSpc>
                        <a:spcBef>
                          <a:spcPts val="0"/>
                        </a:spcBef>
                        <a:spcAft>
                          <a:spcPts val="0"/>
                        </a:spcAft>
                      </a:pPr>
                      <a:r>
                        <a:rPr lang="en-US" sz="2000" b="0" i="0" u="none" strike="noStrike" kern="100" dirty="0">
                          <a:solidFill>
                            <a:srgbClr val="000000"/>
                          </a:solidFill>
                          <a:effectLst/>
                          <a:latin typeface="Calibri"/>
                        </a:rPr>
                        <a:t>42</a:t>
                      </a:r>
                      <a:endParaRPr lang="en-US" sz="1800" b="0" i="0" u="none" strike="noStrike" dirty="0">
                        <a:effectLst/>
                        <a:latin typeface="Calibri"/>
                      </a:endParaRPr>
                    </a:p>
                  </a:txBody>
                  <a:tcPr marL="68580" marR="68580" marT="9525" marB="0" anchor="ctr">
                    <a:lnL>
                      <a:noFill/>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FFFFFF"/>
                    </a:solidFill>
                  </a:tcPr>
                </a:tc>
                <a:extLst>
                  <a:ext uri="{0D108BD9-81ED-4DB2-BD59-A6C34878D82A}">
                    <a16:rowId xmlns:a16="http://schemas.microsoft.com/office/drawing/2014/main" val="3479580263"/>
                  </a:ext>
                </a:extLst>
              </a:tr>
              <a:tr h="425323">
                <a:tc>
                  <a:txBody>
                    <a:bodyPr/>
                    <a:lstStyle/>
                    <a:p>
                      <a:pPr marL="0" marR="0" algn="ctr" rtl="0" eaLnBrk="1" fontAlgn="ctr" latinLnBrk="0" hangingPunct="1">
                        <a:lnSpc>
                          <a:spcPct val="107000"/>
                        </a:lnSpc>
                        <a:spcBef>
                          <a:spcPts val="0"/>
                        </a:spcBef>
                        <a:spcAft>
                          <a:spcPts val="0"/>
                        </a:spcAft>
                      </a:pPr>
                      <a:r>
                        <a:rPr lang="en-US" sz="2000" b="0" i="0" u="none" strike="noStrike" kern="100" dirty="0">
                          <a:solidFill>
                            <a:srgbClr val="000000"/>
                          </a:solidFill>
                          <a:effectLst/>
                          <a:latin typeface="Calibri"/>
                        </a:rPr>
                        <a:t>16</a:t>
                      </a:r>
                      <a:endParaRPr lang="en-US" sz="1800" b="0" i="0" u="none" strike="noStrike" dirty="0">
                        <a:effectLst/>
                        <a:latin typeface="Calibri"/>
                      </a:endParaRPr>
                    </a:p>
                  </a:txBody>
                  <a:tcPr marL="68580" marR="68580" marT="9525" marB="0" anchor="ctr">
                    <a:lnL w="12700" cap="flat" cmpd="sng" algn="ctr">
                      <a:solidFill>
                        <a:srgbClr val="4F81BD"/>
                      </a:solidFill>
                      <a:prstDash val="solid"/>
                      <a:round/>
                      <a:headEnd type="none" w="med" len="med"/>
                      <a:tailEnd type="none" w="med" len="med"/>
                    </a:lnL>
                    <a:lnR>
                      <a:noFill/>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E9EDF4"/>
                    </a:solidFill>
                  </a:tcPr>
                </a:tc>
                <a:tc>
                  <a:txBody>
                    <a:bodyPr/>
                    <a:lstStyle/>
                    <a:p>
                      <a:pPr marL="0" marR="0" algn="ctr" rtl="0" eaLnBrk="1" fontAlgn="ctr" latinLnBrk="0" hangingPunct="1">
                        <a:lnSpc>
                          <a:spcPct val="107000"/>
                        </a:lnSpc>
                        <a:spcBef>
                          <a:spcPts val="0"/>
                        </a:spcBef>
                        <a:spcAft>
                          <a:spcPts val="0"/>
                        </a:spcAft>
                      </a:pPr>
                      <a:r>
                        <a:rPr lang="en-US" sz="2000" b="0" i="0" u="none" strike="noStrike" kern="100" dirty="0">
                          <a:solidFill>
                            <a:srgbClr val="000000"/>
                          </a:solidFill>
                          <a:effectLst/>
                          <a:latin typeface="Calibri"/>
                        </a:rPr>
                        <a:t>4</a:t>
                      </a:r>
                      <a:endParaRPr lang="en-US" sz="1800" b="0" i="0" u="none" strike="noStrike" dirty="0">
                        <a:effectLst/>
                        <a:latin typeface="Calibri"/>
                      </a:endParaRPr>
                    </a:p>
                  </a:txBody>
                  <a:tcPr marL="68580" marR="68580" marT="9525" marB="0" anchor="ctr">
                    <a:lnL>
                      <a:noFill/>
                    </a:lnL>
                    <a:lnR>
                      <a:noFill/>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E9EDF4"/>
                    </a:solidFill>
                  </a:tcPr>
                </a:tc>
                <a:tc>
                  <a:txBody>
                    <a:bodyPr/>
                    <a:lstStyle/>
                    <a:p>
                      <a:pPr marL="0" marR="0" algn="ctr" rtl="0" eaLnBrk="1" fontAlgn="ctr" latinLnBrk="0" hangingPunct="1">
                        <a:lnSpc>
                          <a:spcPct val="107000"/>
                        </a:lnSpc>
                        <a:spcBef>
                          <a:spcPts val="0"/>
                        </a:spcBef>
                        <a:spcAft>
                          <a:spcPts val="0"/>
                        </a:spcAft>
                      </a:pPr>
                      <a:r>
                        <a:rPr lang="en-US" sz="2000" b="0" i="0" u="none" strike="noStrike" kern="100" dirty="0">
                          <a:solidFill>
                            <a:srgbClr val="000000"/>
                          </a:solidFill>
                          <a:effectLst/>
                          <a:latin typeface="Calibri"/>
                          <a:ea typeface="Calibri"/>
                          <a:cs typeface="Times New Roman"/>
                        </a:rPr>
                        <a:t>18</a:t>
                      </a:r>
                      <a:endParaRPr lang="en-US" sz="1800" b="0" i="0" u="none" strike="noStrike" dirty="0">
                        <a:effectLst/>
                        <a:latin typeface="Calibri"/>
                        <a:ea typeface="Calibri"/>
                        <a:cs typeface="Times New Roman"/>
                      </a:endParaRPr>
                    </a:p>
                  </a:txBody>
                  <a:tcPr marL="68580" marR="68580" marT="9525" marB="0" anchor="ctr">
                    <a:lnL>
                      <a:noFill/>
                    </a:lnL>
                    <a:lnR>
                      <a:noFill/>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E9EDF4"/>
                    </a:solidFill>
                  </a:tcPr>
                </a:tc>
                <a:tc>
                  <a:txBody>
                    <a:bodyPr/>
                    <a:lstStyle/>
                    <a:p>
                      <a:pPr marL="0" marR="0" algn="ctr" rtl="0" eaLnBrk="1" fontAlgn="ctr" latinLnBrk="0" hangingPunct="1">
                        <a:lnSpc>
                          <a:spcPct val="107000"/>
                        </a:lnSpc>
                        <a:spcBef>
                          <a:spcPts val="0"/>
                        </a:spcBef>
                        <a:spcAft>
                          <a:spcPts val="0"/>
                        </a:spcAft>
                      </a:pPr>
                      <a:r>
                        <a:rPr lang="en-US" sz="2000" b="0" i="0" u="none" strike="noStrike" kern="100" dirty="0">
                          <a:solidFill>
                            <a:srgbClr val="000000"/>
                          </a:solidFill>
                          <a:effectLst/>
                          <a:latin typeface="Calibri"/>
                        </a:rPr>
                        <a:t>24</a:t>
                      </a:r>
                      <a:endParaRPr lang="en-US" sz="1800" b="0" i="0" u="none" strike="noStrike" dirty="0">
                        <a:effectLst/>
                        <a:latin typeface="Calibri"/>
                      </a:endParaRPr>
                    </a:p>
                  </a:txBody>
                  <a:tcPr marL="68580" marR="68580" marT="9525" marB="0" anchor="ctr">
                    <a:lnL>
                      <a:noFill/>
                    </a:lnL>
                    <a:lnR>
                      <a:noFill/>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E9EDF4"/>
                    </a:solidFill>
                  </a:tcPr>
                </a:tc>
                <a:tc>
                  <a:txBody>
                    <a:bodyPr/>
                    <a:lstStyle/>
                    <a:p>
                      <a:pPr marL="0" marR="0" algn="ctr" rtl="0" eaLnBrk="1" fontAlgn="ctr" latinLnBrk="0" hangingPunct="1">
                        <a:lnSpc>
                          <a:spcPct val="107000"/>
                        </a:lnSpc>
                        <a:spcBef>
                          <a:spcPts val="0"/>
                        </a:spcBef>
                        <a:spcAft>
                          <a:spcPts val="0"/>
                        </a:spcAft>
                      </a:pPr>
                      <a:r>
                        <a:rPr lang="en-US" sz="2000" b="0" i="0" u="none" strike="noStrike" kern="100" dirty="0">
                          <a:solidFill>
                            <a:srgbClr val="000000"/>
                          </a:solidFill>
                          <a:effectLst/>
                          <a:latin typeface="Calibri"/>
                        </a:rPr>
                        <a:t>99</a:t>
                      </a:r>
                      <a:endParaRPr lang="en-US" sz="1800" b="0" i="0" u="none" strike="noStrike" dirty="0">
                        <a:effectLst/>
                        <a:latin typeface="Calibri"/>
                      </a:endParaRPr>
                    </a:p>
                  </a:txBody>
                  <a:tcPr marL="68580" marR="68580" marT="9525" marB="0" anchor="ctr">
                    <a:lnL>
                      <a:noFill/>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E9EDF4"/>
                    </a:solidFill>
                  </a:tcPr>
                </a:tc>
                <a:extLst>
                  <a:ext uri="{0D108BD9-81ED-4DB2-BD59-A6C34878D82A}">
                    <a16:rowId xmlns:a16="http://schemas.microsoft.com/office/drawing/2014/main" val="4079175349"/>
                  </a:ext>
                </a:extLst>
              </a:tr>
              <a:tr h="409448">
                <a:tc>
                  <a:txBody>
                    <a:bodyPr/>
                    <a:lstStyle/>
                    <a:p>
                      <a:pPr marL="0" marR="0" algn="ctr" rtl="0" eaLnBrk="1" fontAlgn="ctr" latinLnBrk="0" hangingPunct="1">
                        <a:lnSpc>
                          <a:spcPct val="107000"/>
                        </a:lnSpc>
                        <a:spcBef>
                          <a:spcPts val="0"/>
                        </a:spcBef>
                        <a:spcAft>
                          <a:spcPts val="0"/>
                        </a:spcAft>
                      </a:pPr>
                      <a:r>
                        <a:rPr lang="en-US" sz="2000" b="0" i="0" u="none" strike="noStrike" kern="100" dirty="0">
                          <a:solidFill>
                            <a:srgbClr val="000000"/>
                          </a:solidFill>
                          <a:effectLst/>
                          <a:latin typeface="Calibri"/>
                        </a:rPr>
                        <a:t>9</a:t>
                      </a:r>
                      <a:endParaRPr lang="en-US" sz="1800" b="0" i="0" u="none" strike="noStrike" dirty="0">
                        <a:effectLst/>
                        <a:latin typeface="Calibri"/>
                      </a:endParaRPr>
                    </a:p>
                  </a:txBody>
                  <a:tcPr marL="68580" marR="68580" marT="9525" marB="0" anchor="ctr">
                    <a:lnL w="12700" cap="flat" cmpd="sng" algn="ctr">
                      <a:solidFill>
                        <a:srgbClr val="4F81BD"/>
                      </a:solidFill>
                      <a:prstDash val="solid"/>
                      <a:round/>
                      <a:headEnd type="none" w="med" len="med"/>
                      <a:tailEnd type="none" w="med" len="med"/>
                    </a:lnL>
                    <a:lnR>
                      <a:noFill/>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FFFFFF"/>
                    </a:solidFill>
                  </a:tcPr>
                </a:tc>
                <a:tc>
                  <a:txBody>
                    <a:bodyPr/>
                    <a:lstStyle/>
                    <a:p>
                      <a:pPr marL="0" marR="0" algn="ctr" rtl="0" eaLnBrk="1" fontAlgn="ctr" latinLnBrk="0" hangingPunct="1">
                        <a:lnSpc>
                          <a:spcPct val="107000"/>
                        </a:lnSpc>
                        <a:spcBef>
                          <a:spcPts val="0"/>
                        </a:spcBef>
                        <a:spcAft>
                          <a:spcPts val="0"/>
                        </a:spcAft>
                      </a:pPr>
                      <a:r>
                        <a:rPr lang="en-US" sz="2000" b="0" i="0" u="none" strike="noStrike" kern="100" dirty="0">
                          <a:solidFill>
                            <a:srgbClr val="000000"/>
                          </a:solidFill>
                          <a:effectLst/>
                          <a:latin typeface="Calibri"/>
                          <a:ea typeface="Calibri"/>
                          <a:cs typeface="Times New Roman"/>
                        </a:rPr>
                        <a:t>52</a:t>
                      </a:r>
                      <a:endParaRPr lang="en-US" sz="1800" b="0" i="0" u="none" strike="noStrike" dirty="0">
                        <a:effectLst/>
                        <a:latin typeface="Calibri"/>
                        <a:ea typeface="Calibri"/>
                        <a:cs typeface="Times New Roman"/>
                      </a:endParaRPr>
                    </a:p>
                  </a:txBody>
                  <a:tcPr marL="68580" marR="68580" marT="9525" marB="0" anchor="ctr">
                    <a:lnL>
                      <a:noFill/>
                    </a:lnL>
                    <a:lnR>
                      <a:noFill/>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FFFFFF"/>
                    </a:solidFill>
                  </a:tcPr>
                </a:tc>
                <a:tc>
                  <a:txBody>
                    <a:bodyPr/>
                    <a:lstStyle/>
                    <a:p>
                      <a:pPr marL="0" marR="0" algn="ctr" rtl="0" eaLnBrk="1" fontAlgn="ctr" latinLnBrk="0" hangingPunct="1">
                        <a:lnSpc>
                          <a:spcPct val="107000"/>
                        </a:lnSpc>
                        <a:spcBef>
                          <a:spcPts val="0"/>
                        </a:spcBef>
                        <a:spcAft>
                          <a:spcPts val="0"/>
                        </a:spcAft>
                      </a:pPr>
                      <a:r>
                        <a:rPr lang="en-US" sz="2000" b="0" i="0" u="none" strike="noStrike" kern="100" dirty="0">
                          <a:solidFill>
                            <a:srgbClr val="000000"/>
                          </a:solidFill>
                          <a:effectLst/>
                          <a:latin typeface="Calibri"/>
                        </a:rPr>
                        <a:t>12</a:t>
                      </a:r>
                      <a:endParaRPr lang="en-US" sz="1800" b="0" i="0" u="none" strike="noStrike" dirty="0">
                        <a:effectLst/>
                        <a:latin typeface="Calibri"/>
                      </a:endParaRPr>
                    </a:p>
                  </a:txBody>
                  <a:tcPr marL="68580" marR="68580" marT="9525" marB="0" anchor="ctr">
                    <a:lnL>
                      <a:noFill/>
                    </a:lnL>
                    <a:lnR>
                      <a:noFill/>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FFFFFF"/>
                    </a:solidFill>
                  </a:tcPr>
                </a:tc>
                <a:tc>
                  <a:txBody>
                    <a:bodyPr/>
                    <a:lstStyle/>
                    <a:p>
                      <a:pPr marL="0" marR="0" algn="ctr" rtl="0" eaLnBrk="1" fontAlgn="ctr" latinLnBrk="0" hangingPunct="1">
                        <a:lnSpc>
                          <a:spcPct val="107000"/>
                        </a:lnSpc>
                        <a:spcBef>
                          <a:spcPts val="0"/>
                        </a:spcBef>
                        <a:spcAft>
                          <a:spcPts val="0"/>
                        </a:spcAft>
                      </a:pPr>
                      <a:r>
                        <a:rPr lang="en-US" sz="2000" b="0" i="0" u="none" strike="noStrike" kern="100" dirty="0">
                          <a:solidFill>
                            <a:srgbClr val="000000"/>
                          </a:solidFill>
                          <a:effectLst/>
                          <a:latin typeface="Calibri"/>
                        </a:rPr>
                        <a:t>36</a:t>
                      </a:r>
                      <a:endParaRPr lang="en-US" sz="1800" b="0" i="0" u="none" strike="noStrike" dirty="0">
                        <a:effectLst/>
                        <a:latin typeface="Calibri"/>
                      </a:endParaRPr>
                    </a:p>
                  </a:txBody>
                  <a:tcPr marL="68580" marR="68580" marT="9525" marB="0" anchor="ctr">
                    <a:lnL>
                      <a:noFill/>
                    </a:lnL>
                    <a:lnR>
                      <a:noFill/>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FFFFFF"/>
                    </a:solidFill>
                  </a:tcPr>
                </a:tc>
                <a:tc>
                  <a:txBody>
                    <a:bodyPr/>
                    <a:lstStyle/>
                    <a:p>
                      <a:pPr marL="0" marR="0" algn="ctr" rtl="0" eaLnBrk="1" fontAlgn="ctr" latinLnBrk="0" hangingPunct="1">
                        <a:lnSpc>
                          <a:spcPct val="107000"/>
                        </a:lnSpc>
                        <a:spcBef>
                          <a:spcPts val="0"/>
                        </a:spcBef>
                        <a:spcAft>
                          <a:spcPts val="0"/>
                        </a:spcAft>
                      </a:pPr>
                      <a:r>
                        <a:rPr lang="en-US" sz="2000" b="0" i="0" u="none" strike="noStrike" kern="100" dirty="0">
                          <a:solidFill>
                            <a:srgbClr val="000000"/>
                          </a:solidFill>
                          <a:effectLst/>
                          <a:latin typeface="Calibri"/>
                          <a:ea typeface="Calibri"/>
                          <a:cs typeface="Times New Roman"/>
                        </a:rPr>
                        <a:t>84</a:t>
                      </a:r>
                      <a:endParaRPr lang="en-US" sz="1800" b="0" i="0" u="none" strike="noStrike" dirty="0">
                        <a:effectLst/>
                        <a:latin typeface="Calibri"/>
                        <a:ea typeface="Calibri"/>
                        <a:cs typeface="Times New Roman"/>
                      </a:endParaRPr>
                    </a:p>
                  </a:txBody>
                  <a:tcPr marL="68580" marR="68580" marT="9525" marB="0" anchor="ctr">
                    <a:lnL>
                      <a:noFill/>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FFFFFF"/>
                    </a:solidFill>
                  </a:tcPr>
                </a:tc>
                <a:extLst>
                  <a:ext uri="{0D108BD9-81ED-4DB2-BD59-A6C34878D82A}">
                    <a16:rowId xmlns:a16="http://schemas.microsoft.com/office/drawing/2014/main" val="1836156830"/>
                  </a:ext>
                </a:extLst>
              </a:tr>
              <a:tr h="409448">
                <a:tc>
                  <a:txBody>
                    <a:bodyPr/>
                    <a:lstStyle/>
                    <a:p>
                      <a:pPr marL="0" marR="0" algn="ctr" rtl="0" eaLnBrk="1" fontAlgn="ctr" latinLnBrk="0" hangingPunct="1">
                        <a:lnSpc>
                          <a:spcPct val="107000"/>
                        </a:lnSpc>
                        <a:spcBef>
                          <a:spcPts val="0"/>
                        </a:spcBef>
                        <a:spcAft>
                          <a:spcPts val="0"/>
                        </a:spcAft>
                      </a:pPr>
                      <a:r>
                        <a:rPr lang="en-US" sz="2000" b="0" i="0" u="none" strike="noStrike" kern="100" dirty="0">
                          <a:solidFill>
                            <a:srgbClr val="000000"/>
                          </a:solidFill>
                          <a:effectLst/>
                          <a:latin typeface="Calibri"/>
                        </a:rPr>
                        <a:t>37</a:t>
                      </a:r>
                      <a:endParaRPr lang="en-US" sz="1800" b="0" i="0" u="none" strike="noStrike" dirty="0">
                        <a:effectLst/>
                        <a:latin typeface="Calibri"/>
                      </a:endParaRPr>
                    </a:p>
                  </a:txBody>
                  <a:tcPr marL="68580" marR="68580" marT="9525" marB="0" anchor="ctr">
                    <a:lnL w="12700" cap="flat" cmpd="sng" algn="ctr">
                      <a:solidFill>
                        <a:srgbClr val="4F81BD"/>
                      </a:solidFill>
                      <a:prstDash val="solid"/>
                      <a:round/>
                      <a:headEnd type="none" w="med" len="med"/>
                      <a:tailEnd type="none" w="med" len="med"/>
                    </a:lnL>
                    <a:lnR>
                      <a:noFill/>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E9EDF4"/>
                    </a:solidFill>
                  </a:tcPr>
                </a:tc>
                <a:tc>
                  <a:txBody>
                    <a:bodyPr/>
                    <a:lstStyle/>
                    <a:p>
                      <a:pPr marL="0" marR="0" algn="ctr" rtl="0" eaLnBrk="1" fontAlgn="ctr" latinLnBrk="0" hangingPunct="1">
                        <a:lnSpc>
                          <a:spcPct val="107000"/>
                        </a:lnSpc>
                        <a:spcBef>
                          <a:spcPts val="0"/>
                        </a:spcBef>
                        <a:spcAft>
                          <a:spcPts val="0"/>
                        </a:spcAft>
                      </a:pPr>
                      <a:r>
                        <a:rPr lang="en-US" sz="2000" b="0" i="0" u="none" strike="noStrike" kern="100" dirty="0">
                          <a:solidFill>
                            <a:srgbClr val="000000"/>
                          </a:solidFill>
                          <a:effectLst/>
                          <a:latin typeface="Calibri"/>
                        </a:rPr>
                        <a:t>27</a:t>
                      </a:r>
                      <a:endParaRPr lang="en-US" sz="1800" b="0" i="0" u="none" strike="noStrike" dirty="0">
                        <a:effectLst/>
                        <a:latin typeface="Calibri"/>
                      </a:endParaRPr>
                    </a:p>
                  </a:txBody>
                  <a:tcPr marL="68580" marR="68580" marT="9525" marB="0" anchor="ctr">
                    <a:lnL>
                      <a:noFill/>
                    </a:lnL>
                    <a:lnR>
                      <a:noFill/>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E9EDF4"/>
                    </a:solidFill>
                  </a:tcPr>
                </a:tc>
                <a:tc>
                  <a:txBody>
                    <a:bodyPr/>
                    <a:lstStyle/>
                    <a:p>
                      <a:pPr marL="0" marR="0" algn="ctr" rtl="0" eaLnBrk="1" fontAlgn="ctr" latinLnBrk="0" hangingPunct="1">
                        <a:lnSpc>
                          <a:spcPct val="107000"/>
                        </a:lnSpc>
                        <a:spcBef>
                          <a:spcPts val="0"/>
                        </a:spcBef>
                        <a:spcAft>
                          <a:spcPts val="0"/>
                        </a:spcAft>
                      </a:pPr>
                      <a:r>
                        <a:rPr lang="en-US" sz="2000" b="0" i="0" u="none" strike="noStrike" kern="100" dirty="0">
                          <a:solidFill>
                            <a:srgbClr val="000000"/>
                          </a:solidFill>
                          <a:effectLst/>
                          <a:latin typeface="Calibri"/>
                        </a:rPr>
                        <a:t>80</a:t>
                      </a:r>
                      <a:endParaRPr lang="en-US" sz="1800" b="0" i="0" u="none" strike="noStrike" dirty="0">
                        <a:effectLst/>
                        <a:latin typeface="Calibri"/>
                      </a:endParaRPr>
                    </a:p>
                  </a:txBody>
                  <a:tcPr marL="68580" marR="68580" marT="9525" marB="0" anchor="ctr">
                    <a:lnL>
                      <a:noFill/>
                    </a:lnL>
                    <a:lnR>
                      <a:noFill/>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E9EDF4"/>
                    </a:solidFill>
                  </a:tcPr>
                </a:tc>
                <a:tc>
                  <a:txBody>
                    <a:bodyPr/>
                    <a:lstStyle/>
                    <a:p>
                      <a:pPr marL="0" marR="0" algn="ctr" rtl="0" eaLnBrk="1" fontAlgn="ctr" latinLnBrk="0" hangingPunct="1">
                        <a:lnSpc>
                          <a:spcPct val="107000"/>
                        </a:lnSpc>
                        <a:spcBef>
                          <a:spcPts val="0"/>
                        </a:spcBef>
                        <a:spcAft>
                          <a:spcPts val="0"/>
                        </a:spcAft>
                      </a:pPr>
                      <a:r>
                        <a:rPr lang="en-US" sz="2000" b="0" i="0" u="none" strike="noStrike" kern="100" dirty="0">
                          <a:solidFill>
                            <a:srgbClr val="000000"/>
                          </a:solidFill>
                          <a:effectLst/>
                          <a:latin typeface="Calibri"/>
                        </a:rPr>
                        <a:t>91</a:t>
                      </a:r>
                      <a:endParaRPr lang="en-US" sz="1800" b="0" i="0" u="none" strike="noStrike" dirty="0">
                        <a:effectLst/>
                        <a:latin typeface="Calibri"/>
                      </a:endParaRPr>
                    </a:p>
                  </a:txBody>
                  <a:tcPr marL="68580" marR="68580" marT="9525" marB="0" anchor="ctr">
                    <a:lnL>
                      <a:noFill/>
                    </a:lnL>
                    <a:lnR>
                      <a:noFill/>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E9EDF4"/>
                    </a:solidFill>
                  </a:tcPr>
                </a:tc>
                <a:tc>
                  <a:txBody>
                    <a:bodyPr/>
                    <a:lstStyle/>
                    <a:p>
                      <a:pPr marL="0" marR="0" algn="ctr" rtl="0" eaLnBrk="1" fontAlgn="ctr" latinLnBrk="0" hangingPunct="1">
                        <a:lnSpc>
                          <a:spcPct val="107000"/>
                        </a:lnSpc>
                        <a:spcBef>
                          <a:spcPts val="0"/>
                        </a:spcBef>
                        <a:spcAft>
                          <a:spcPts val="0"/>
                        </a:spcAft>
                      </a:pPr>
                      <a:r>
                        <a:rPr lang="en-US" sz="2000" b="0" i="0" u="none" strike="noStrike" kern="100" dirty="0">
                          <a:solidFill>
                            <a:srgbClr val="000000"/>
                          </a:solidFill>
                          <a:effectLst/>
                          <a:latin typeface="Calibri"/>
                        </a:rPr>
                        <a:t>20</a:t>
                      </a:r>
                      <a:endParaRPr lang="en-US" sz="1800" b="0" i="0" u="none" strike="noStrike" dirty="0">
                        <a:effectLst/>
                        <a:latin typeface="Calibri"/>
                      </a:endParaRPr>
                    </a:p>
                  </a:txBody>
                  <a:tcPr marL="68580" marR="68580" marT="9525" marB="0" anchor="ctr">
                    <a:lnL>
                      <a:noFill/>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E9EDF4"/>
                    </a:solidFill>
                  </a:tcPr>
                </a:tc>
                <a:extLst>
                  <a:ext uri="{0D108BD9-81ED-4DB2-BD59-A6C34878D82A}">
                    <a16:rowId xmlns:a16="http://schemas.microsoft.com/office/drawing/2014/main" val="2604380051"/>
                  </a:ext>
                </a:extLst>
              </a:tr>
            </a:tbl>
          </a:graphicData>
        </a:graphic>
      </p:graphicFrame>
      <p:sp>
        <p:nvSpPr>
          <p:cNvPr id="13" name="TextBox 12">
            <a:extLst>
              <a:ext uri="{FF2B5EF4-FFF2-40B4-BE49-F238E27FC236}">
                <a16:creationId xmlns:a16="http://schemas.microsoft.com/office/drawing/2014/main" id="{FFA82F47-B010-B187-5587-5A9308C3F8D6}"/>
              </a:ext>
            </a:extLst>
          </p:cNvPr>
          <p:cNvSpPr txBox="1"/>
          <p:nvPr/>
        </p:nvSpPr>
        <p:spPr>
          <a:xfrm>
            <a:off x="4276331" y="2188702"/>
            <a:ext cx="2701634" cy="5232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800" dirty="0">
                <a:ea typeface="Calibri"/>
                <a:cs typeface="Calibri"/>
              </a:rPr>
              <a:t>My friend's card</a:t>
            </a:r>
            <a:endParaRPr lang="en-US" sz="2800" dirty="0"/>
          </a:p>
        </p:txBody>
      </p:sp>
      <p:graphicFrame>
        <p:nvGraphicFramePr>
          <p:cNvPr id="8" name="Table 7">
            <a:extLst>
              <a:ext uri="{FF2B5EF4-FFF2-40B4-BE49-F238E27FC236}">
                <a16:creationId xmlns:a16="http://schemas.microsoft.com/office/drawing/2014/main" id="{132D7441-F460-E537-5481-54FE27DACFB7}"/>
              </a:ext>
            </a:extLst>
          </p:cNvPr>
          <p:cNvGraphicFramePr>
            <a:graphicFrameLocks noGrp="1"/>
          </p:cNvGraphicFramePr>
          <p:nvPr>
            <p:extLst>
              <p:ext uri="{D42A27DB-BD31-4B8C-83A1-F6EECF244321}">
                <p14:modId xmlns:p14="http://schemas.microsoft.com/office/powerpoint/2010/main" val="3465869320"/>
              </p:ext>
            </p:extLst>
          </p:nvPr>
        </p:nvGraphicFramePr>
        <p:xfrm>
          <a:off x="4438177" y="2764022"/>
          <a:ext cx="2667000" cy="2520188"/>
        </p:xfrm>
        <a:graphic>
          <a:graphicData uri="http://schemas.openxmlformats.org/drawingml/2006/table">
            <a:tbl>
              <a:tblPr firstRow="1" firstCol="1" bandRow="1">
                <a:tableStyleId>{5C22544A-7EE6-4342-B048-85BDC9FD1C3A}</a:tableStyleId>
              </a:tblPr>
              <a:tblGrid>
                <a:gridCol w="533400">
                  <a:extLst>
                    <a:ext uri="{9D8B030D-6E8A-4147-A177-3AD203B41FA5}">
                      <a16:colId xmlns:a16="http://schemas.microsoft.com/office/drawing/2014/main" val="842072185"/>
                    </a:ext>
                  </a:extLst>
                </a:gridCol>
                <a:gridCol w="533400">
                  <a:extLst>
                    <a:ext uri="{9D8B030D-6E8A-4147-A177-3AD203B41FA5}">
                      <a16:colId xmlns:a16="http://schemas.microsoft.com/office/drawing/2014/main" val="955135760"/>
                    </a:ext>
                  </a:extLst>
                </a:gridCol>
                <a:gridCol w="533400">
                  <a:extLst>
                    <a:ext uri="{9D8B030D-6E8A-4147-A177-3AD203B41FA5}">
                      <a16:colId xmlns:a16="http://schemas.microsoft.com/office/drawing/2014/main" val="4290241026"/>
                    </a:ext>
                  </a:extLst>
                </a:gridCol>
                <a:gridCol w="533400">
                  <a:extLst>
                    <a:ext uri="{9D8B030D-6E8A-4147-A177-3AD203B41FA5}">
                      <a16:colId xmlns:a16="http://schemas.microsoft.com/office/drawing/2014/main" val="4089660080"/>
                    </a:ext>
                  </a:extLst>
                </a:gridCol>
                <a:gridCol w="533400">
                  <a:extLst>
                    <a:ext uri="{9D8B030D-6E8A-4147-A177-3AD203B41FA5}">
                      <a16:colId xmlns:a16="http://schemas.microsoft.com/office/drawing/2014/main" val="2948035964"/>
                    </a:ext>
                  </a:extLst>
                </a:gridCol>
              </a:tblGrid>
              <a:tr h="425323">
                <a:tc>
                  <a:txBody>
                    <a:bodyPr/>
                    <a:lstStyle/>
                    <a:p>
                      <a:pPr marL="0" marR="0" algn="ctr" rtl="0" eaLnBrk="1" fontAlgn="ctr" latinLnBrk="0" hangingPunct="1">
                        <a:lnSpc>
                          <a:spcPct val="107000"/>
                        </a:lnSpc>
                        <a:spcBef>
                          <a:spcPts val="0"/>
                        </a:spcBef>
                        <a:spcAft>
                          <a:spcPts val="0"/>
                        </a:spcAft>
                      </a:pPr>
                      <a:r>
                        <a:rPr lang="en-US" sz="2000" b="1" i="0" u="none" strike="noStrike" kern="100">
                          <a:solidFill>
                            <a:srgbClr val="FFFFFF"/>
                          </a:solidFill>
                          <a:effectLst/>
                          <a:latin typeface="Calibri" panose="020F0502020204030204" pitchFamily="34" charset="0"/>
                        </a:rPr>
                        <a:t>B</a:t>
                      </a:r>
                      <a:endParaRPr lang="en-US" sz="1800" b="0" i="0" u="none" strike="noStrike">
                        <a:effectLst/>
                        <a:latin typeface="Arial" panose="020B0604020202020204" pitchFamily="34" charset="0"/>
                      </a:endParaRPr>
                    </a:p>
                  </a:txBody>
                  <a:tcPr marL="68580" marR="68580" marT="9525" marB="0" anchor="ctr">
                    <a:lnL w="12700" cap="flat" cmpd="sng" algn="ctr">
                      <a:solidFill>
                        <a:srgbClr val="4F81BD"/>
                      </a:solidFill>
                      <a:prstDash val="solid"/>
                      <a:round/>
                      <a:headEnd type="none" w="med" len="med"/>
                      <a:tailEnd type="none" w="med" len="med"/>
                    </a:lnL>
                    <a:lnR>
                      <a:noFill/>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4F81BD"/>
                    </a:solidFill>
                  </a:tcPr>
                </a:tc>
                <a:tc>
                  <a:txBody>
                    <a:bodyPr/>
                    <a:lstStyle/>
                    <a:p>
                      <a:pPr marL="0" marR="0" algn="ctr" rtl="0" eaLnBrk="1" fontAlgn="ctr" latinLnBrk="0" hangingPunct="1">
                        <a:lnSpc>
                          <a:spcPct val="107000"/>
                        </a:lnSpc>
                        <a:spcBef>
                          <a:spcPts val="0"/>
                        </a:spcBef>
                        <a:spcAft>
                          <a:spcPts val="0"/>
                        </a:spcAft>
                      </a:pPr>
                      <a:r>
                        <a:rPr lang="en-US" sz="2000" b="1" i="0" u="none" strike="noStrike" kern="100">
                          <a:solidFill>
                            <a:srgbClr val="FFFFFF"/>
                          </a:solidFill>
                          <a:effectLst/>
                          <a:latin typeface="Calibri" panose="020F0502020204030204" pitchFamily="34" charset="0"/>
                        </a:rPr>
                        <a:t>I</a:t>
                      </a:r>
                      <a:endParaRPr lang="en-US" sz="1800" b="0" i="0" u="none" strike="noStrike">
                        <a:effectLst/>
                        <a:latin typeface="Arial" panose="020B0604020202020204" pitchFamily="34" charset="0"/>
                      </a:endParaRPr>
                    </a:p>
                  </a:txBody>
                  <a:tcPr marL="68580" marR="68580" marT="9525" marB="0" anchor="ctr">
                    <a:lnL>
                      <a:noFill/>
                    </a:lnL>
                    <a:lnR>
                      <a:noFill/>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4F81BD"/>
                    </a:solidFill>
                  </a:tcPr>
                </a:tc>
                <a:tc>
                  <a:txBody>
                    <a:bodyPr/>
                    <a:lstStyle/>
                    <a:p>
                      <a:pPr marL="0" marR="0" algn="ctr" rtl="0" eaLnBrk="1" fontAlgn="ctr" latinLnBrk="0" hangingPunct="1">
                        <a:lnSpc>
                          <a:spcPct val="107000"/>
                        </a:lnSpc>
                        <a:spcBef>
                          <a:spcPts val="0"/>
                        </a:spcBef>
                        <a:spcAft>
                          <a:spcPts val="0"/>
                        </a:spcAft>
                      </a:pPr>
                      <a:r>
                        <a:rPr lang="en-US" sz="2000" b="1" i="0" u="none" strike="noStrike" kern="100">
                          <a:solidFill>
                            <a:srgbClr val="FFFFFF"/>
                          </a:solidFill>
                          <a:effectLst/>
                          <a:latin typeface="Calibri" panose="020F0502020204030204" pitchFamily="34" charset="0"/>
                        </a:rPr>
                        <a:t>N</a:t>
                      </a:r>
                      <a:endParaRPr lang="en-US" sz="1800" b="0" i="0" u="none" strike="noStrike">
                        <a:effectLst/>
                        <a:latin typeface="Arial" panose="020B0604020202020204" pitchFamily="34" charset="0"/>
                      </a:endParaRPr>
                    </a:p>
                  </a:txBody>
                  <a:tcPr marL="68580" marR="68580" marT="9525" marB="0" anchor="ctr">
                    <a:lnL>
                      <a:noFill/>
                    </a:lnL>
                    <a:lnR>
                      <a:noFill/>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4F81BD"/>
                    </a:solidFill>
                  </a:tcPr>
                </a:tc>
                <a:tc>
                  <a:txBody>
                    <a:bodyPr/>
                    <a:lstStyle/>
                    <a:p>
                      <a:pPr marL="0" marR="0" algn="ctr" rtl="0" eaLnBrk="1" fontAlgn="ctr" latinLnBrk="0" hangingPunct="1">
                        <a:lnSpc>
                          <a:spcPct val="107000"/>
                        </a:lnSpc>
                        <a:spcBef>
                          <a:spcPts val="0"/>
                        </a:spcBef>
                        <a:spcAft>
                          <a:spcPts val="0"/>
                        </a:spcAft>
                      </a:pPr>
                      <a:r>
                        <a:rPr lang="en-US" sz="2000" b="1" i="0" u="none" strike="noStrike" kern="100">
                          <a:solidFill>
                            <a:srgbClr val="FFFFFF"/>
                          </a:solidFill>
                          <a:effectLst/>
                          <a:latin typeface="Calibri" panose="020F0502020204030204" pitchFamily="34" charset="0"/>
                        </a:rPr>
                        <a:t>G</a:t>
                      </a:r>
                      <a:endParaRPr lang="en-US" sz="1800" b="0" i="0" u="none" strike="noStrike">
                        <a:effectLst/>
                        <a:latin typeface="Arial" panose="020B0604020202020204" pitchFamily="34" charset="0"/>
                      </a:endParaRPr>
                    </a:p>
                  </a:txBody>
                  <a:tcPr marL="68580" marR="68580" marT="9525" marB="0" anchor="ctr">
                    <a:lnL>
                      <a:noFill/>
                    </a:lnL>
                    <a:lnR>
                      <a:noFill/>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4F81BD"/>
                    </a:solidFill>
                  </a:tcPr>
                </a:tc>
                <a:tc>
                  <a:txBody>
                    <a:bodyPr/>
                    <a:lstStyle/>
                    <a:p>
                      <a:pPr marL="0" marR="0" algn="ctr" rtl="0" eaLnBrk="1" fontAlgn="ctr" latinLnBrk="0" hangingPunct="1">
                        <a:lnSpc>
                          <a:spcPct val="107000"/>
                        </a:lnSpc>
                        <a:spcBef>
                          <a:spcPts val="0"/>
                        </a:spcBef>
                        <a:spcAft>
                          <a:spcPts val="0"/>
                        </a:spcAft>
                      </a:pPr>
                      <a:r>
                        <a:rPr lang="en-US" sz="2000" b="1" i="0" u="none" strike="noStrike" kern="100">
                          <a:solidFill>
                            <a:srgbClr val="FFFFFF"/>
                          </a:solidFill>
                          <a:effectLst/>
                          <a:latin typeface="Calibri" panose="020F0502020204030204" pitchFamily="34" charset="0"/>
                        </a:rPr>
                        <a:t>O</a:t>
                      </a:r>
                      <a:endParaRPr lang="en-US" sz="1800" b="0" i="0" u="none" strike="noStrike">
                        <a:effectLst/>
                        <a:latin typeface="Arial" panose="020B0604020202020204" pitchFamily="34" charset="0"/>
                      </a:endParaRPr>
                    </a:p>
                  </a:txBody>
                  <a:tcPr marL="68580" marR="68580" marT="9525" marB="0" anchor="ctr">
                    <a:lnL>
                      <a:noFill/>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4F81BD"/>
                    </a:solidFill>
                  </a:tcPr>
                </a:tc>
                <a:extLst>
                  <a:ext uri="{0D108BD9-81ED-4DB2-BD59-A6C34878D82A}">
                    <a16:rowId xmlns:a16="http://schemas.microsoft.com/office/drawing/2014/main" val="1487921033"/>
                  </a:ext>
                </a:extLst>
              </a:tr>
              <a:tr h="425323">
                <a:tc>
                  <a:txBody>
                    <a:bodyPr/>
                    <a:lstStyle/>
                    <a:p>
                      <a:pPr marL="0" marR="0" algn="ctr" rtl="0" eaLnBrk="1" fontAlgn="ctr" latinLnBrk="0" hangingPunct="1">
                        <a:lnSpc>
                          <a:spcPct val="107000"/>
                        </a:lnSpc>
                        <a:spcBef>
                          <a:spcPts val="0"/>
                        </a:spcBef>
                        <a:spcAft>
                          <a:spcPts val="0"/>
                        </a:spcAft>
                      </a:pPr>
                      <a:r>
                        <a:rPr lang="en-US" sz="2000" b="0" i="0" u="none" strike="noStrike" kern="100">
                          <a:solidFill>
                            <a:srgbClr val="000000"/>
                          </a:solidFill>
                          <a:effectLst/>
                          <a:latin typeface="Calibri" panose="020F0502020204030204" pitchFamily="34" charset="0"/>
                        </a:rPr>
                        <a:t>3</a:t>
                      </a:r>
                      <a:endParaRPr lang="en-US" sz="1800" b="0" i="0" u="none" strike="noStrike">
                        <a:effectLst/>
                        <a:latin typeface="Arial" panose="020B0604020202020204" pitchFamily="34" charset="0"/>
                      </a:endParaRPr>
                    </a:p>
                  </a:txBody>
                  <a:tcPr marL="68580" marR="68580" marT="9525" marB="0" anchor="ctr">
                    <a:lnL w="12700" cap="flat" cmpd="sng" algn="ctr">
                      <a:solidFill>
                        <a:srgbClr val="4F81BD"/>
                      </a:solidFill>
                      <a:prstDash val="solid"/>
                      <a:round/>
                      <a:headEnd type="none" w="med" len="med"/>
                      <a:tailEnd type="none" w="med" len="med"/>
                    </a:lnL>
                    <a:lnR>
                      <a:noFill/>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E9EDF4"/>
                    </a:solidFill>
                  </a:tcPr>
                </a:tc>
                <a:tc>
                  <a:txBody>
                    <a:bodyPr/>
                    <a:lstStyle/>
                    <a:p>
                      <a:pPr marL="0" marR="0" algn="ctr" rtl="0" eaLnBrk="1" fontAlgn="ctr" latinLnBrk="0" hangingPunct="1">
                        <a:lnSpc>
                          <a:spcPct val="107000"/>
                        </a:lnSpc>
                        <a:spcBef>
                          <a:spcPts val="0"/>
                        </a:spcBef>
                        <a:spcAft>
                          <a:spcPts val="0"/>
                        </a:spcAft>
                      </a:pPr>
                      <a:r>
                        <a:rPr lang="en-US" sz="2000" b="0" i="0" u="none" strike="noStrike" kern="100">
                          <a:solidFill>
                            <a:srgbClr val="000000"/>
                          </a:solidFill>
                          <a:effectLst/>
                          <a:latin typeface="Calibri" panose="020F0502020204030204" pitchFamily="34" charset="0"/>
                        </a:rPr>
                        <a:t>10</a:t>
                      </a:r>
                      <a:endParaRPr lang="en-US" sz="1800" b="0" i="0" u="none" strike="noStrike">
                        <a:effectLst/>
                        <a:latin typeface="Arial" panose="020B0604020202020204" pitchFamily="34" charset="0"/>
                      </a:endParaRPr>
                    </a:p>
                  </a:txBody>
                  <a:tcPr marL="68580" marR="68580" marT="9525" marB="0" anchor="ctr">
                    <a:lnL>
                      <a:noFill/>
                    </a:lnL>
                    <a:lnR>
                      <a:noFill/>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E9EDF4"/>
                    </a:solidFill>
                  </a:tcPr>
                </a:tc>
                <a:tc>
                  <a:txBody>
                    <a:bodyPr/>
                    <a:lstStyle/>
                    <a:p>
                      <a:pPr marL="0" marR="0" algn="ctr" rtl="0" eaLnBrk="1" fontAlgn="ctr" latinLnBrk="0" hangingPunct="1">
                        <a:lnSpc>
                          <a:spcPct val="107000"/>
                        </a:lnSpc>
                        <a:spcBef>
                          <a:spcPts val="0"/>
                        </a:spcBef>
                        <a:spcAft>
                          <a:spcPts val="0"/>
                        </a:spcAft>
                      </a:pPr>
                      <a:r>
                        <a:rPr lang="en-US" sz="2000" b="0" i="0" u="none" strike="noStrike" kern="1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88</a:t>
                      </a:r>
                      <a:endParaRPr lang="en-US" sz="1800" b="0" i="0" u="none" strike="noStrike">
                        <a:effectLst/>
                        <a:latin typeface="Arial" panose="020B0604020202020204" pitchFamily="34" charset="0"/>
                      </a:endParaRPr>
                    </a:p>
                  </a:txBody>
                  <a:tcPr marL="68580" marR="68580" marT="9525" marB="0" anchor="ctr">
                    <a:lnL>
                      <a:noFill/>
                    </a:lnL>
                    <a:lnR>
                      <a:noFill/>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E9EDF4"/>
                    </a:solidFill>
                  </a:tcPr>
                </a:tc>
                <a:tc>
                  <a:txBody>
                    <a:bodyPr/>
                    <a:lstStyle/>
                    <a:p>
                      <a:pPr marL="0" marR="0" algn="ctr" rtl="0" eaLnBrk="1" fontAlgn="ctr" latinLnBrk="0" hangingPunct="1">
                        <a:lnSpc>
                          <a:spcPct val="107000"/>
                        </a:lnSpc>
                        <a:spcBef>
                          <a:spcPts val="0"/>
                        </a:spcBef>
                        <a:spcAft>
                          <a:spcPts val="0"/>
                        </a:spcAft>
                      </a:pPr>
                      <a:r>
                        <a:rPr lang="en-US" sz="2000" b="0" i="0" u="none" strike="noStrike" kern="100">
                          <a:solidFill>
                            <a:srgbClr val="000000"/>
                          </a:solidFill>
                          <a:effectLst/>
                          <a:latin typeface="Calibri" panose="020F0502020204030204" pitchFamily="34" charset="0"/>
                        </a:rPr>
                        <a:t>32</a:t>
                      </a:r>
                      <a:endParaRPr lang="en-US" sz="1800" b="0" i="0" u="none" strike="noStrike">
                        <a:effectLst/>
                        <a:latin typeface="Arial" panose="020B0604020202020204" pitchFamily="34" charset="0"/>
                      </a:endParaRPr>
                    </a:p>
                  </a:txBody>
                  <a:tcPr marL="68580" marR="68580" marT="9525" marB="0" anchor="ctr">
                    <a:lnL>
                      <a:noFill/>
                    </a:lnL>
                    <a:lnR>
                      <a:noFill/>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E9EDF4"/>
                    </a:solidFill>
                  </a:tcPr>
                </a:tc>
                <a:tc>
                  <a:txBody>
                    <a:bodyPr/>
                    <a:lstStyle/>
                    <a:p>
                      <a:pPr marL="0" marR="0" algn="ctr" rtl="0" eaLnBrk="1" fontAlgn="ctr" latinLnBrk="0" hangingPunct="1">
                        <a:lnSpc>
                          <a:spcPct val="107000"/>
                        </a:lnSpc>
                        <a:spcBef>
                          <a:spcPts val="0"/>
                        </a:spcBef>
                        <a:spcAft>
                          <a:spcPts val="0"/>
                        </a:spcAft>
                      </a:pPr>
                      <a:r>
                        <a:rPr lang="en-US" sz="2000" b="0" i="0" u="none" strike="noStrike" kern="100">
                          <a:solidFill>
                            <a:srgbClr val="000000"/>
                          </a:solidFill>
                          <a:effectLst/>
                          <a:latin typeface="Calibri" panose="020F0502020204030204" pitchFamily="34" charset="0"/>
                        </a:rPr>
                        <a:t>48</a:t>
                      </a:r>
                      <a:endParaRPr lang="en-US" sz="1800" b="0" i="0" u="none" strike="noStrike">
                        <a:effectLst/>
                        <a:latin typeface="Arial" panose="020B0604020202020204" pitchFamily="34" charset="0"/>
                      </a:endParaRPr>
                    </a:p>
                  </a:txBody>
                  <a:tcPr marL="68580" marR="68580" marT="9525" marB="0" anchor="ctr">
                    <a:lnL>
                      <a:noFill/>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E9EDF4"/>
                    </a:solidFill>
                  </a:tcPr>
                </a:tc>
                <a:extLst>
                  <a:ext uri="{0D108BD9-81ED-4DB2-BD59-A6C34878D82A}">
                    <a16:rowId xmlns:a16="http://schemas.microsoft.com/office/drawing/2014/main" val="528581401"/>
                  </a:ext>
                </a:extLst>
              </a:tr>
              <a:tr h="425323">
                <a:tc>
                  <a:txBody>
                    <a:bodyPr/>
                    <a:lstStyle/>
                    <a:p>
                      <a:pPr marL="0" marR="0" algn="ctr" rtl="0" eaLnBrk="1" fontAlgn="ctr" latinLnBrk="0" hangingPunct="1">
                        <a:lnSpc>
                          <a:spcPct val="107000"/>
                        </a:lnSpc>
                        <a:spcBef>
                          <a:spcPts val="0"/>
                        </a:spcBef>
                        <a:spcAft>
                          <a:spcPts val="0"/>
                        </a:spcAft>
                      </a:pPr>
                      <a:r>
                        <a:rPr lang="en-US" sz="2000" b="0" i="0" u="none" strike="noStrike" kern="100">
                          <a:solidFill>
                            <a:srgbClr val="000000"/>
                          </a:solidFill>
                          <a:effectLst/>
                          <a:latin typeface="Calibri" panose="020F0502020204030204" pitchFamily="34" charset="0"/>
                        </a:rPr>
                        <a:t>49</a:t>
                      </a:r>
                      <a:endParaRPr lang="en-US" sz="1800" b="0" i="0" u="none" strike="noStrike">
                        <a:effectLst/>
                        <a:latin typeface="Arial" panose="020B0604020202020204" pitchFamily="34" charset="0"/>
                      </a:endParaRPr>
                    </a:p>
                  </a:txBody>
                  <a:tcPr marL="68580" marR="68580" marT="9525" marB="0" anchor="ctr">
                    <a:lnL w="12700" cap="flat" cmpd="sng" algn="ctr">
                      <a:solidFill>
                        <a:srgbClr val="4F81BD"/>
                      </a:solidFill>
                      <a:prstDash val="solid"/>
                      <a:round/>
                      <a:headEnd type="none" w="med" len="med"/>
                      <a:tailEnd type="none" w="med" len="med"/>
                    </a:lnL>
                    <a:lnR>
                      <a:noFill/>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FFFFFF"/>
                    </a:solidFill>
                  </a:tcPr>
                </a:tc>
                <a:tc>
                  <a:txBody>
                    <a:bodyPr/>
                    <a:lstStyle/>
                    <a:p>
                      <a:pPr marL="0" marR="0" algn="ctr" rtl="0" eaLnBrk="1" fontAlgn="ctr" latinLnBrk="0" hangingPunct="1">
                        <a:lnSpc>
                          <a:spcPct val="107000"/>
                        </a:lnSpc>
                        <a:spcBef>
                          <a:spcPts val="0"/>
                        </a:spcBef>
                        <a:spcAft>
                          <a:spcPts val="0"/>
                        </a:spcAft>
                      </a:pPr>
                      <a:r>
                        <a:rPr lang="en-US" sz="2000" b="0" i="0" u="none" strike="noStrike" kern="1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4</a:t>
                      </a:r>
                      <a:endParaRPr lang="en-US" sz="1800" b="0" i="0" u="none" strike="noStrike">
                        <a:effectLst/>
                        <a:latin typeface="Arial" panose="020B0604020202020204" pitchFamily="34" charset="0"/>
                      </a:endParaRPr>
                    </a:p>
                  </a:txBody>
                  <a:tcPr marL="68580" marR="68580" marT="9525" marB="0" anchor="ctr">
                    <a:lnL>
                      <a:noFill/>
                    </a:lnL>
                    <a:lnR>
                      <a:noFill/>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FFFFFF"/>
                    </a:solidFill>
                  </a:tcPr>
                </a:tc>
                <a:tc>
                  <a:txBody>
                    <a:bodyPr/>
                    <a:lstStyle/>
                    <a:p>
                      <a:pPr marL="0" marR="0" algn="ctr" rtl="0" eaLnBrk="1" fontAlgn="ctr" latinLnBrk="0" hangingPunct="1">
                        <a:lnSpc>
                          <a:spcPct val="107000"/>
                        </a:lnSpc>
                        <a:spcBef>
                          <a:spcPts val="0"/>
                        </a:spcBef>
                        <a:spcAft>
                          <a:spcPts val="0"/>
                        </a:spcAft>
                      </a:pPr>
                      <a:r>
                        <a:rPr lang="en-US" sz="2000" b="0" i="0" u="none" strike="noStrike" kern="100">
                          <a:solidFill>
                            <a:srgbClr val="000000"/>
                          </a:solidFill>
                          <a:effectLst/>
                          <a:latin typeface="Calibri" panose="020F0502020204030204" pitchFamily="34" charset="0"/>
                        </a:rPr>
                        <a:t>15</a:t>
                      </a:r>
                      <a:endParaRPr lang="en-US" sz="1800" b="0" i="0" u="none" strike="noStrike">
                        <a:effectLst/>
                        <a:latin typeface="Arial" panose="020B0604020202020204" pitchFamily="34" charset="0"/>
                      </a:endParaRPr>
                    </a:p>
                  </a:txBody>
                  <a:tcPr marL="68580" marR="68580" marT="9525" marB="0" anchor="ctr">
                    <a:lnL>
                      <a:noFill/>
                    </a:lnL>
                    <a:lnR>
                      <a:noFill/>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FFFFFF"/>
                    </a:solidFill>
                  </a:tcPr>
                </a:tc>
                <a:tc>
                  <a:txBody>
                    <a:bodyPr/>
                    <a:lstStyle/>
                    <a:p>
                      <a:pPr marL="0" marR="0" algn="ctr" rtl="0" eaLnBrk="1" fontAlgn="ctr" latinLnBrk="0" hangingPunct="1">
                        <a:lnSpc>
                          <a:spcPct val="107000"/>
                        </a:lnSpc>
                        <a:spcBef>
                          <a:spcPts val="0"/>
                        </a:spcBef>
                        <a:spcAft>
                          <a:spcPts val="0"/>
                        </a:spcAft>
                      </a:pPr>
                      <a:r>
                        <a:rPr lang="en-US" sz="2000" b="0" i="0" u="none" strike="noStrike" kern="1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54</a:t>
                      </a:r>
                      <a:endParaRPr lang="en-US" sz="1800" b="0" i="0" u="none" strike="noStrike">
                        <a:effectLst/>
                        <a:latin typeface="Arial" panose="020B0604020202020204" pitchFamily="34" charset="0"/>
                      </a:endParaRPr>
                    </a:p>
                  </a:txBody>
                  <a:tcPr marL="68580" marR="68580" marT="9525" marB="0" anchor="ctr">
                    <a:lnL>
                      <a:noFill/>
                    </a:lnL>
                    <a:lnR>
                      <a:noFill/>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FFFFFF"/>
                    </a:solidFill>
                  </a:tcPr>
                </a:tc>
                <a:tc>
                  <a:txBody>
                    <a:bodyPr/>
                    <a:lstStyle/>
                    <a:p>
                      <a:pPr marL="0" marR="0" algn="ctr" rtl="0" eaLnBrk="1" fontAlgn="ctr" latinLnBrk="0" hangingPunct="1">
                        <a:lnSpc>
                          <a:spcPct val="107000"/>
                        </a:lnSpc>
                        <a:spcBef>
                          <a:spcPts val="0"/>
                        </a:spcBef>
                        <a:spcAft>
                          <a:spcPts val="0"/>
                        </a:spcAft>
                      </a:pPr>
                      <a:r>
                        <a:rPr lang="en-US" sz="2000" b="0" i="0" u="none" strike="noStrike" kern="100">
                          <a:solidFill>
                            <a:srgbClr val="000000"/>
                          </a:solidFill>
                          <a:effectLst/>
                          <a:latin typeface="Calibri" panose="020F0502020204030204" pitchFamily="34" charset="0"/>
                        </a:rPr>
                        <a:t>42</a:t>
                      </a:r>
                      <a:endParaRPr lang="en-US" sz="1800" b="0" i="0" u="none" strike="noStrike">
                        <a:effectLst/>
                        <a:latin typeface="Arial" panose="020B0604020202020204" pitchFamily="34" charset="0"/>
                      </a:endParaRPr>
                    </a:p>
                  </a:txBody>
                  <a:tcPr marL="68580" marR="68580" marT="9525" marB="0" anchor="ctr">
                    <a:lnL>
                      <a:noFill/>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FFFFFF"/>
                    </a:solidFill>
                  </a:tcPr>
                </a:tc>
                <a:extLst>
                  <a:ext uri="{0D108BD9-81ED-4DB2-BD59-A6C34878D82A}">
                    <a16:rowId xmlns:a16="http://schemas.microsoft.com/office/drawing/2014/main" val="2319876172"/>
                  </a:ext>
                </a:extLst>
              </a:tr>
              <a:tr h="425323">
                <a:tc>
                  <a:txBody>
                    <a:bodyPr/>
                    <a:lstStyle/>
                    <a:p>
                      <a:pPr marL="0" marR="0" algn="ctr" rtl="0" eaLnBrk="1" fontAlgn="ctr" latinLnBrk="0" hangingPunct="1">
                        <a:lnSpc>
                          <a:spcPct val="107000"/>
                        </a:lnSpc>
                        <a:spcBef>
                          <a:spcPts val="0"/>
                        </a:spcBef>
                        <a:spcAft>
                          <a:spcPts val="0"/>
                        </a:spcAft>
                      </a:pPr>
                      <a:r>
                        <a:rPr lang="en-US" sz="2000" b="0" i="0" u="none" strike="noStrike" kern="1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72</a:t>
                      </a:r>
                      <a:endParaRPr lang="en-US" sz="1800" b="0" i="0" u="none" strike="noStrike">
                        <a:effectLst/>
                        <a:latin typeface="Arial" panose="020B0604020202020204" pitchFamily="34" charset="0"/>
                      </a:endParaRPr>
                    </a:p>
                  </a:txBody>
                  <a:tcPr marL="68580" marR="68580" marT="9525" marB="0" anchor="ctr">
                    <a:lnL w="12700" cap="flat" cmpd="sng" algn="ctr">
                      <a:solidFill>
                        <a:srgbClr val="4F81BD"/>
                      </a:solidFill>
                      <a:prstDash val="solid"/>
                      <a:round/>
                      <a:headEnd type="none" w="med" len="med"/>
                      <a:tailEnd type="none" w="med" len="med"/>
                    </a:lnL>
                    <a:lnR>
                      <a:noFill/>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E9EDF4"/>
                    </a:solidFill>
                  </a:tcPr>
                </a:tc>
                <a:tc>
                  <a:txBody>
                    <a:bodyPr/>
                    <a:lstStyle/>
                    <a:p>
                      <a:pPr marL="0" marR="0" algn="ctr" rtl="0" eaLnBrk="1" fontAlgn="ctr" latinLnBrk="0" hangingPunct="1">
                        <a:lnSpc>
                          <a:spcPct val="107000"/>
                        </a:lnSpc>
                        <a:spcBef>
                          <a:spcPts val="0"/>
                        </a:spcBef>
                        <a:spcAft>
                          <a:spcPts val="0"/>
                        </a:spcAft>
                      </a:pPr>
                      <a:r>
                        <a:rPr lang="en-US" sz="2000" b="0" i="0" u="none" strike="noStrike" kern="1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28</a:t>
                      </a:r>
                      <a:endParaRPr lang="en-US" sz="1800" b="0" i="0" u="none" strike="noStrike">
                        <a:effectLst/>
                        <a:latin typeface="Arial" panose="020B0604020202020204" pitchFamily="34" charset="0"/>
                      </a:endParaRPr>
                    </a:p>
                  </a:txBody>
                  <a:tcPr marL="68580" marR="68580" marT="9525" marB="0" anchor="ctr">
                    <a:lnL>
                      <a:noFill/>
                    </a:lnL>
                    <a:lnR>
                      <a:noFill/>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E9EDF4"/>
                    </a:solidFill>
                  </a:tcPr>
                </a:tc>
                <a:tc>
                  <a:txBody>
                    <a:bodyPr/>
                    <a:lstStyle/>
                    <a:p>
                      <a:pPr marL="0" marR="0" algn="ctr" rtl="0" eaLnBrk="1" fontAlgn="ctr" latinLnBrk="0" hangingPunct="1">
                        <a:lnSpc>
                          <a:spcPct val="107000"/>
                        </a:lnSpc>
                        <a:spcBef>
                          <a:spcPts val="0"/>
                        </a:spcBef>
                        <a:spcAft>
                          <a:spcPts val="0"/>
                        </a:spcAft>
                      </a:pPr>
                      <a:r>
                        <a:rPr lang="en-US" sz="2000" b="0" i="0" u="none" strike="noStrike" kern="1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40</a:t>
                      </a:r>
                      <a:endParaRPr lang="en-US" sz="1800" b="0" i="0" u="none" strike="noStrike">
                        <a:effectLst/>
                        <a:latin typeface="Arial" panose="020B0604020202020204" pitchFamily="34" charset="0"/>
                      </a:endParaRPr>
                    </a:p>
                  </a:txBody>
                  <a:tcPr marL="68580" marR="68580" marT="9525" marB="0" anchor="ctr">
                    <a:lnL>
                      <a:noFill/>
                    </a:lnL>
                    <a:lnR>
                      <a:noFill/>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E9EDF4"/>
                    </a:solidFill>
                  </a:tcPr>
                </a:tc>
                <a:tc>
                  <a:txBody>
                    <a:bodyPr/>
                    <a:lstStyle/>
                    <a:p>
                      <a:pPr marL="0" marR="0" algn="ctr" rtl="0" eaLnBrk="1" fontAlgn="ctr" latinLnBrk="0" hangingPunct="1">
                        <a:lnSpc>
                          <a:spcPct val="107000"/>
                        </a:lnSpc>
                        <a:spcBef>
                          <a:spcPts val="0"/>
                        </a:spcBef>
                        <a:spcAft>
                          <a:spcPts val="0"/>
                        </a:spcAft>
                      </a:pPr>
                      <a:r>
                        <a:rPr lang="en-US" sz="2000" b="0" i="0" u="none" strike="noStrike" kern="100">
                          <a:solidFill>
                            <a:srgbClr val="000000"/>
                          </a:solidFill>
                          <a:effectLst/>
                          <a:latin typeface="Calibri" panose="020F0502020204030204" pitchFamily="34" charset="0"/>
                        </a:rPr>
                        <a:t>24</a:t>
                      </a:r>
                      <a:endParaRPr lang="en-US" sz="1800" b="0" i="0" u="none" strike="noStrike">
                        <a:effectLst/>
                        <a:latin typeface="Arial" panose="020B0604020202020204" pitchFamily="34" charset="0"/>
                      </a:endParaRPr>
                    </a:p>
                  </a:txBody>
                  <a:tcPr marL="68580" marR="68580" marT="9525" marB="0" anchor="ctr">
                    <a:lnL>
                      <a:noFill/>
                    </a:lnL>
                    <a:lnR>
                      <a:noFill/>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E9EDF4"/>
                    </a:solidFill>
                  </a:tcPr>
                </a:tc>
                <a:tc>
                  <a:txBody>
                    <a:bodyPr/>
                    <a:lstStyle/>
                    <a:p>
                      <a:pPr marL="0" marR="0" algn="ctr" rtl="0" eaLnBrk="1" fontAlgn="ctr" latinLnBrk="0" hangingPunct="1">
                        <a:lnSpc>
                          <a:spcPct val="107000"/>
                        </a:lnSpc>
                        <a:spcBef>
                          <a:spcPts val="0"/>
                        </a:spcBef>
                        <a:spcAft>
                          <a:spcPts val="0"/>
                        </a:spcAft>
                      </a:pPr>
                      <a:r>
                        <a:rPr lang="en-US" sz="2000" b="0" i="0" u="none" strike="noStrike" kern="1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45</a:t>
                      </a:r>
                      <a:endParaRPr lang="en-US" sz="1800" b="0" i="0" u="none" strike="noStrike">
                        <a:effectLst/>
                        <a:latin typeface="Arial" panose="020B0604020202020204" pitchFamily="34" charset="0"/>
                      </a:endParaRPr>
                    </a:p>
                  </a:txBody>
                  <a:tcPr marL="68580" marR="68580" marT="9525" marB="0" anchor="ctr">
                    <a:lnL>
                      <a:noFill/>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E9EDF4"/>
                    </a:solidFill>
                  </a:tcPr>
                </a:tc>
                <a:extLst>
                  <a:ext uri="{0D108BD9-81ED-4DB2-BD59-A6C34878D82A}">
                    <a16:rowId xmlns:a16="http://schemas.microsoft.com/office/drawing/2014/main" val="2329154784"/>
                  </a:ext>
                </a:extLst>
              </a:tr>
              <a:tr h="409448">
                <a:tc>
                  <a:txBody>
                    <a:bodyPr/>
                    <a:lstStyle/>
                    <a:p>
                      <a:pPr marL="0" marR="0" algn="ctr" rtl="0" eaLnBrk="1" fontAlgn="ctr" latinLnBrk="0" hangingPunct="1">
                        <a:lnSpc>
                          <a:spcPct val="107000"/>
                        </a:lnSpc>
                        <a:spcBef>
                          <a:spcPts val="0"/>
                        </a:spcBef>
                        <a:spcAft>
                          <a:spcPts val="0"/>
                        </a:spcAft>
                      </a:pPr>
                      <a:r>
                        <a:rPr lang="en-US" sz="2000" b="0" i="0" u="none" strike="noStrike" kern="1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21</a:t>
                      </a:r>
                      <a:endParaRPr lang="en-US" sz="1800" b="0" i="0" u="none" strike="noStrike">
                        <a:effectLst/>
                        <a:latin typeface="Arial" panose="020B0604020202020204" pitchFamily="34" charset="0"/>
                      </a:endParaRPr>
                    </a:p>
                  </a:txBody>
                  <a:tcPr marL="68580" marR="68580" marT="9525" marB="0" anchor="ctr">
                    <a:lnL w="12700" cap="flat" cmpd="sng" algn="ctr">
                      <a:solidFill>
                        <a:srgbClr val="4F81BD"/>
                      </a:solidFill>
                      <a:prstDash val="solid"/>
                      <a:round/>
                      <a:headEnd type="none" w="med" len="med"/>
                      <a:tailEnd type="none" w="med" len="med"/>
                    </a:lnL>
                    <a:lnR>
                      <a:noFill/>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FFFFFF"/>
                    </a:solidFill>
                  </a:tcPr>
                </a:tc>
                <a:tc>
                  <a:txBody>
                    <a:bodyPr/>
                    <a:lstStyle/>
                    <a:p>
                      <a:pPr marL="0" marR="0" algn="ctr" rtl="0" eaLnBrk="1" fontAlgn="ctr" latinLnBrk="0" hangingPunct="1">
                        <a:lnSpc>
                          <a:spcPct val="107000"/>
                        </a:lnSpc>
                        <a:spcBef>
                          <a:spcPts val="0"/>
                        </a:spcBef>
                        <a:spcAft>
                          <a:spcPts val="0"/>
                        </a:spcAft>
                      </a:pPr>
                      <a:r>
                        <a:rPr lang="en-US" sz="2000" b="0" i="0" u="none" strike="noStrike" kern="1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36</a:t>
                      </a:r>
                      <a:endParaRPr lang="en-US" sz="1800" b="0" i="0" u="none" strike="noStrike">
                        <a:effectLst/>
                        <a:latin typeface="Arial" panose="020B0604020202020204" pitchFamily="34" charset="0"/>
                      </a:endParaRPr>
                    </a:p>
                  </a:txBody>
                  <a:tcPr marL="68580" marR="68580" marT="9525" marB="0" anchor="ctr">
                    <a:lnL>
                      <a:noFill/>
                    </a:lnL>
                    <a:lnR>
                      <a:noFill/>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FFFFFF"/>
                    </a:solidFill>
                  </a:tcPr>
                </a:tc>
                <a:tc>
                  <a:txBody>
                    <a:bodyPr/>
                    <a:lstStyle/>
                    <a:p>
                      <a:pPr marL="0" marR="0" algn="ctr" rtl="0" eaLnBrk="1" fontAlgn="ctr" latinLnBrk="0" hangingPunct="1">
                        <a:lnSpc>
                          <a:spcPct val="107000"/>
                        </a:lnSpc>
                        <a:spcBef>
                          <a:spcPts val="0"/>
                        </a:spcBef>
                        <a:spcAft>
                          <a:spcPts val="0"/>
                        </a:spcAft>
                      </a:pPr>
                      <a:r>
                        <a:rPr lang="en-US" sz="2000" b="0" i="0" u="none" strike="noStrike" kern="1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16</a:t>
                      </a:r>
                      <a:endParaRPr lang="en-US" sz="1800" b="0" i="0" u="none" strike="noStrike">
                        <a:effectLst/>
                        <a:latin typeface="Arial" panose="020B0604020202020204" pitchFamily="34" charset="0"/>
                      </a:endParaRPr>
                    </a:p>
                  </a:txBody>
                  <a:tcPr marL="68580" marR="68580" marT="9525" marB="0" anchor="ctr">
                    <a:lnL>
                      <a:noFill/>
                    </a:lnL>
                    <a:lnR>
                      <a:noFill/>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FFFFFF"/>
                    </a:solidFill>
                  </a:tcPr>
                </a:tc>
                <a:tc>
                  <a:txBody>
                    <a:bodyPr/>
                    <a:lstStyle/>
                    <a:p>
                      <a:pPr marL="0" marR="0" algn="ctr" rtl="0" eaLnBrk="1" fontAlgn="ctr" latinLnBrk="0" hangingPunct="1">
                        <a:lnSpc>
                          <a:spcPct val="107000"/>
                        </a:lnSpc>
                        <a:spcBef>
                          <a:spcPts val="0"/>
                        </a:spcBef>
                        <a:spcAft>
                          <a:spcPts val="0"/>
                        </a:spcAft>
                      </a:pPr>
                      <a:r>
                        <a:rPr lang="en-US" sz="2000" b="0" i="0" u="none" strike="noStrike" kern="1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25</a:t>
                      </a:r>
                      <a:endParaRPr lang="en-US" sz="1800" b="0" i="0" u="none" strike="noStrike">
                        <a:effectLst/>
                        <a:latin typeface="Arial" panose="020B0604020202020204" pitchFamily="34" charset="0"/>
                      </a:endParaRPr>
                    </a:p>
                  </a:txBody>
                  <a:tcPr marL="68580" marR="68580" marT="9525" marB="0" anchor="ctr">
                    <a:lnL>
                      <a:noFill/>
                    </a:lnL>
                    <a:lnR>
                      <a:noFill/>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FFFFFF"/>
                    </a:solidFill>
                  </a:tcPr>
                </a:tc>
                <a:tc>
                  <a:txBody>
                    <a:bodyPr/>
                    <a:lstStyle/>
                    <a:p>
                      <a:pPr marL="0" marR="0" algn="ctr" rtl="0" eaLnBrk="1" fontAlgn="ctr" latinLnBrk="0" hangingPunct="1">
                        <a:lnSpc>
                          <a:spcPct val="107000"/>
                        </a:lnSpc>
                        <a:spcBef>
                          <a:spcPts val="0"/>
                        </a:spcBef>
                        <a:spcAft>
                          <a:spcPts val="0"/>
                        </a:spcAft>
                      </a:pPr>
                      <a:r>
                        <a:rPr lang="en-US" sz="2000" b="0" i="0" u="none" strike="noStrike" kern="100">
                          <a:solidFill>
                            <a:srgbClr val="000000"/>
                          </a:solidFill>
                          <a:effectLst/>
                          <a:latin typeface="Calibri" panose="020F0502020204030204" pitchFamily="34" charset="0"/>
                        </a:rPr>
                        <a:t>20</a:t>
                      </a:r>
                      <a:endParaRPr lang="en-US" sz="1800" b="0" i="0" u="none" strike="noStrike">
                        <a:effectLst/>
                        <a:latin typeface="Arial" panose="020B0604020202020204" pitchFamily="34" charset="0"/>
                      </a:endParaRPr>
                    </a:p>
                  </a:txBody>
                  <a:tcPr marL="68580" marR="68580" marT="9525" marB="0" anchor="ctr">
                    <a:lnL>
                      <a:noFill/>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FFFFFF"/>
                    </a:solidFill>
                  </a:tcPr>
                </a:tc>
                <a:extLst>
                  <a:ext uri="{0D108BD9-81ED-4DB2-BD59-A6C34878D82A}">
                    <a16:rowId xmlns:a16="http://schemas.microsoft.com/office/drawing/2014/main" val="3471320523"/>
                  </a:ext>
                </a:extLst>
              </a:tr>
              <a:tr h="409448">
                <a:tc>
                  <a:txBody>
                    <a:bodyPr/>
                    <a:lstStyle/>
                    <a:p>
                      <a:pPr marL="0" marR="0" algn="ctr" rtl="0" eaLnBrk="1" fontAlgn="ctr" latinLnBrk="0" hangingPunct="1">
                        <a:lnSpc>
                          <a:spcPct val="107000"/>
                        </a:lnSpc>
                        <a:spcBef>
                          <a:spcPts val="0"/>
                        </a:spcBef>
                        <a:spcAft>
                          <a:spcPts val="0"/>
                        </a:spcAft>
                      </a:pPr>
                      <a:r>
                        <a:rPr lang="en-US" sz="2000" b="0" i="0" u="none" strike="noStrike" kern="100">
                          <a:solidFill>
                            <a:srgbClr val="000000"/>
                          </a:solidFill>
                          <a:effectLst/>
                          <a:latin typeface="Calibri" panose="020F0502020204030204" pitchFamily="34" charset="0"/>
                        </a:rPr>
                        <a:t>9</a:t>
                      </a:r>
                      <a:endParaRPr lang="en-US" sz="1800" b="0" i="0" u="none" strike="noStrike">
                        <a:effectLst/>
                        <a:latin typeface="Arial" panose="020B0604020202020204" pitchFamily="34" charset="0"/>
                      </a:endParaRPr>
                    </a:p>
                  </a:txBody>
                  <a:tcPr marL="68580" marR="68580" marT="9525" marB="0" anchor="ctr">
                    <a:lnL w="12700" cap="flat" cmpd="sng" algn="ctr">
                      <a:solidFill>
                        <a:srgbClr val="4F81BD"/>
                      </a:solidFill>
                      <a:prstDash val="solid"/>
                      <a:round/>
                      <a:headEnd type="none" w="med" len="med"/>
                      <a:tailEnd type="none" w="med" len="med"/>
                    </a:lnL>
                    <a:lnR>
                      <a:noFill/>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E9EDF4"/>
                    </a:solidFill>
                  </a:tcPr>
                </a:tc>
                <a:tc>
                  <a:txBody>
                    <a:bodyPr/>
                    <a:lstStyle/>
                    <a:p>
                      <a:pPr marL="0" marR="0" algn="ctr" rtl="0" eaLnBrk="1" fontAlgn="ctr" latinLnBrk="0" hangingPunct="1">
                        <a:lnSpc>
                          <a:spcPct val="107000"/>
                        </a:lnSpc>
                        <a:spcBef>
                          <a:spcPts val="0"/>
                        </a:spcBef>
                        <a:spcAft>
                          <a:spcPts val="0"/>
                        </a:spcAft>
                      </a:pPr>
                      <a:r>
                        <a:rPr lang="en-US" sz="2000" b="0" i="0" u="none" strike="noStrike" kern="100">
                          <a:solidFill>
                            <a:srgbClr val="000000"/>
                          </a:solidFill>
                          <a:effectLst/>
                          <a:latin typeface="Calibri" panose="020F0502020204030204" pitchFamily="34" charset="0"/>
                        </a:rPr>
                        <a:t>27</a:t>
                      </a:r>
                      <a:endParaRPr lang="en-US" sz="1800" b="0" i="0" u="none" strike="noStrike">
                        <a:effectLst/>
                        <a:latin typeface="Arial" panose="020B0604020202020204" pitchFamily="34" charset="0"/>
                      </a:endParaRPr>
                    </a:p>
                  </a:txBody>
                  <a:tcPr marL="68580" marR="68580" marT="9525" marB="0" anchor="ctr">
                    <a:lnL>
                      <a:noFill/>
                    </a:lnL>
                    <a:lnR>
                      <a:noFill/>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E9EDF4"/>
                    </a:solidFill>
                  </a:tcPr>
                </a:tc>
                <a:tc>
                  <a:txBody>
                    <a:bodyPr/>
                    <a:lstStyle/>
                    <a:p>
                      <a:pPr marL="0" marR="0" algn="ctr" rtl="0" eaLnBrk="1" fontAlgn="ctr" latinLnBrk="0" hangingPunct="1">
                        <a:lnSpc>
                          <a:spcPct val="107000"/>
                        </a:lnSpc>
                        <a:spcBef>
                          <a:spcPts val="0"/>
                        </a:spcBef>
                        <a:spcAft>
                          <a:spcPts val="0"/>
                        </a:spcAft>
                      </a:pPr>
                      <a:r>
                        <a:rPr lang="en-US" sz="2000" b="0" i="0" u="none" strike="noStrike" kern="100">
                          <a:solidFill>
                            <a:srgbClr val="000000"/>
                          </a:solidFill>
                          <a:effectLst/>
                          <a:latin typeface="Calibri" panose="020F0502020204030204" pitchFamily="34" charset="0"/>
                        </a:rPr>
                        <a:t>12</a:t>
                      </a:r>
                      <a:endParaRPr lang="en-US" sz="1800" b="0" i="0" u="none" strike="noStrike">
                        <a:effectLst/>
                        <a:latin typeface="Arial" panose="020B0604020202020204" pitchFamily="34" charset="0"/>
                      </a:endParaRPr>
                    </a:p>
                  </a:txBody>
                  <a:tcPr marL="68580" marR="68580" marT="9525" marB="0" anchor="ctr">
                    <a:lnL>
                      <a:noFill/>
                    </a:lnL>
                    <a:lnR>
                      <a:noFill/>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E9EDF4"/>
                    </a:solidFill>
                  </a:tcPr>
                </a:tc>
                <a:tc>
                  <a:txBody>
                    <a:bodyPr/>
                    <a:lstStyle/>
                    <a:p>
                      <a:pPr marL="0" marR="0" algn="ctr" rtl="0" eaLnBrk="1" fontAlgn="ctr" latinLnBrk="0" hangingPunct="1">
                        <a:lnSpc>
                          <a:spcPct val="107000"/>
                        </a:lnSpc>
                        <a:spcBef>
                          <a:spcPts val="0"/>
                        </a:spcBef>
                        <a:spcAft>
                          <a:spcPts val="0"/>
                        </a:spcAft>
                      </a:pPr>
                      <a:r>
                        <a:rPr lang="en-US" sz="2000" b="0" i="0" u="none" strike="noStrike" kern="1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100</a:t>
                      </a:r>
                      <a:endParaRPr lang="en-US" sz="1800" b="0" i="0" u="none" strike="noStrike">
                        <a:effectLst/>
                        <a:latin typeface="Arial" panose="020B0604020202020204" pitchFamily="34" charset="0"/>
                      </a:endParaRPr>
                    </a:p>
                  </a:txBody>
                  <a:tcPr marL="68580" marR="68580" marT="9525" marB="0" anchor="ctr">
                    <a:lnL>
                      <a:noFill/>
                    </a:lnL>
                    <a:lnR>
                      <a:noFill/>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E9EDF4"/>
                    </a:solidFill>
                  </a:tcPr>
                </a:tc>
                <a:tc>
                  <a:txBody>
                    <a:bodyPr/>
                    <a:lstStyle/>
                    <a:p>
                      <a:pPr marL="0" marR="0" algn="ctr" rtl="0" eaLnBrk="1" fontAlgn="ctr" latinLnBrk="0" hangingPunct="1">
                        <a:lnSpc>
                          <a:spcPct val="107000"/>
                        </a:lnSpc>
                        <a:spcBef>
                          <a:spcPts val="0"/>
                        </a:spcBef>
                        <a:spcAft>
                          <a:spcPts val="0"/>
                        </a:spcAft>
                      </a:pPr>
                      <a:r>
                        <a:rPr lang="en-US" sz="2000" b="0" i="0" u="none" strike="noStrike" kern="1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18</a:t>
                      </a:r>
                      <a:endParaRPr lang="en-US" sz="1800" b="0" i="0" u="none" strike="noStrike">
                        <a:effectLst/>
                        <a:latin typeface="Arial" panose="020B0604020202020204" pitchFamily="34" charset="0"/>
                      </a:endParaRPr>
                    </a:p>
                  </a:txBody>
                  <a:tcPr marL="68580" marR="68580" marT="9525" marB="0" anchor="ctr">
                    <a:lnL>
                      <a:noFill/>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E9EDF4"/>
                    </a:solidFill>
                  </a:tcPr>
                </a:tc>
                <a:extLst>
                  <a:ext uri="{0D108BD9-81ED-4DB2-BD59-A6C34878D82A}">
                    <a16:rowId xmlns:a16="http://schemas.microsoft.com/office/drawing/2014/main" val="519051922"/>
                  </a:ext>
                </a:extLst>
              </a:tr>
            </a:tbl>
          </a:graphicData>
        </a:graphic>
      </p:graphicFrame>
    </p:spTree>
    <p:extLst>
      <p:ext uri="{BB962C8B-B14F-4D97-AF65-F5344CB8AC3E}">
        <p14:creationId xmlns:p14="http://schemas.microsoft.com/office/powerpoint/2010/main" val="75030849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3EFD4C3-5E40-AA72-0397-7DD76D796C4B}"/>
            </a:ext>
          </a:extLst>
        </p:cNvPr>
        <p:cNvGrpSpPr/>
        <p:nvPr/>
      </p:nvGrpSpPr>
      <p:grpSpPr>
        <a:xfrm>
          <a:off x="0" y="0"/>
          <a:ext cx="0" cy="0"/>
          <a:chOff x="0" y="0"/>
          <a:chExt cx="0" cy="0"/>
        </a:xfrm>
      </p:grpSpPr>
      <p:sp>
        <p:nvSpPr>
          <p:cNvPr id="4" name="Title 1">
            <a:extLst>
              <a:ext uri="{FF2B5EF4-FFF2-40B4-BE49-F238E27FC236}">
                <a16:creationId xmlns:a16="http://schemas.microsoft.com/office/drawing/2014/main" id="{7E057285-7C46-6CC6-5B7E-42EC11446662}"/>
              </a:ext>
            </a:extLst>
          </p:cNvPr>
          <p:cNvSpPr>
            <a:spLocks noGrp="1"/>
          </p:cNvSpPr>
          <p:nvPr>
            <p:ph type="title"/>
          </p:nvPr>
        </p:nvSpPr>
        <p:spPr>
          <a:xfrm>
            <a:off x="3762736" y="94463"/>
            <a:ext cx="1738762" cy="1143000"/>
          </a:xfrm>
        </p:spPr>
        <p:txBody>
          <a:bodyPr>
            <a:normAutofit/>
          </a:bodyPr>
          <a:lstStyle/>
          <a:p>
            <a:r>
              <a:rPr lang="en-AU" sz="3600" b="1" dirty="0">
                <a:solidFill>
                  <a:srgbClr val="000000"/>
                </a:solidFill>
              </a:rPr>
              <a:t>Hint #1 </a:t>
            </a:r>
            <a:endParaRPr lang="en-US" dirty="0">
              <a:ea typeface="Calibri"/>
              <a:cs typeface="Calibri"/>
            </a:endParaRPr>
          </a:p>
        </p:txBody>
      </p:sp>
      <p:sp>
        <p:nvSpPr>
          <p:cNvPr id="7" name="TextBox 6">
            <a:extLst>
              <a:ext uri="{FF2B5EF4-FFF2-40B4-BE49-F238E27FC236}">
                <a16:creationId xmlns:a16="http://schemas.microsoft.com/office/drawing/2014/main" id="{684CB09C-42FC-0237-105A-2B74F1B2FDE9}"/>
              </a:ext>
            </a:extLst>
          </p:cNvPr>
          <p:cNvSpPr txBox="1"/>
          <p:nvPr/>
        </p:nvSpPr>
        <p:spPr>
          <a:xfrm>
            <a:off x="403478" y="1626649"/>
            <a:ext cx="4026908" cy="338554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AU" sz="2800" dirty="0">
                <a:solidFill>
                  <a:srgbClr val="1F497D"/>
                </a:solidFill>
                <a:ea typeface="+mn-lt"/>
                <a:cs typeface="+mn-lt"/>
              </a:rPr>
              <a:t>Have a close look at the numbers on my card. </a:t>
            </a:r>
            <a:endParaRPr lang="en-US" sz="2800">
              <a:solidFill>
                <a:srgbClr val="1F497D"/>
              </a:solidFill>
              <a:ea typeface="+mn-lt"/>
              <a:cs typeface="+mn-lt"/>
            </a:endParaRPr>
          </a:p>
          <a:p>
            <a:pPr marL="457200" indent="-457200">
              <a:buFont typeface="Arial"/>
              <a:buChar char="•"/>
            </a:pPr>
            <a:r>
              <a:rPr lang="en-AU" sz="2800" dirty="0">
                <a:solidFill>
                  <a:srgbClr val="1F497D"/>
                </a:solidFill>
                <a:ea typeface="+mn-lt"/>
                <a:cs typeface="+mn-lt"/>
              </a:rPr>
              <a:t>Which of the numbers will not be called? </a:t>
            </a:r>
            <a:endParaRPr lang="en-US" sz="2800">
              <a:solidFill>
                <a:srgbClr val="1F497D"/>
              </a:solidFill>
              <a:ea typeface="+mn-lt"/>
              <a:cs typeface="+mn-lt"/>
            </a:endParaRPr>
          </a:p>
          <a:p>
            <a:pPr marL="457200" indent="-457200">
              <a:buFont typeface="Arial"/>
              <a:buChar char="•"/>
            </a:pPr>
            <a:r>
              <a:rPr lang="en-AU" sz="2800" dirty="0">
                <a:solidFill>
                  <a:srgbClr val="1F497D"/>
                </a:solidFill>
                <a:ea typeface="+mn-lt"/>
                <a:cs typeface="+mn-lt"/>
              </a:rPr>
              <a:t>How do you know?</a:t>
            </a:r>
            <a:endParaRPr lang="en-US" sz="2800">
              <a:ea typeface="+mn-lt"/>
              <a:cs typeface="+mn-lt"/>
            </a:endParaRPr>
          </a:p>
          <a:p>
            <a:endParaRPr lang="en-US">
              <a:solidFill>
                <a:srgbClr val="1F497D"/>
              </a:solidFill>
              <a:latin typeface="Calibri"/>
              <a:ea typeface="Calibri"/>
              <a:cs typeface="Calibri"/>
            </a:endParaRPr>
          </a:p>
          <a:p>
            <a:endParaRPr lang="en-AU" sz="2800" dirty="0">
              <a:ea typeface="Calibri"/>
              <a:cs typeface="Calibri"/>
            </a:endParaRPr>
          </a:p>
          <a:p>
            <a:endParaRPr lang="en-AU" sz="2800" dirty="0">
              <a:ea typeface="Calibri"/>
              <a:cs typeface="Calibri"/>
            </a:endParaRPr>
          </a:p>
        </p:txBody>
      </p:sp>
      <p:graphicFrame>
        <p:nvGraphicFramePr>
          <p:cNvPr id="5" name="Table 4">
            <a:extLst>
              <a:ext uri="{FF2B5EF4-FFF2-40B4-BE49-F238E27FC236}">
                <a16:creationId xmlns:a16="http://schemas.microsoft.com/office/drawing/2014/main" id="{1CAE9626-1566-D3E9-B120-8004F0F8FF5F}"/>
              </a:ext>
            </a:extLst>
          </p:cNvPr>
          <p:cNvGraphicFramePr>
            <a:graphicFrameLocks noGrp="1"/>
          </p:cNvGraphicFramePr>
          <p:nvPr>
            <p:extLst>
              <p:ext uri="{D42A27DB-BD31-4B8C-83A1-F6EECF244321}">
                <p14:modId xmlns:p14="http://schemas.microsoft.com/office/powerpoint/2010/main" val="2849634083"/>
              </p:ext>
            </p:extLst>
          </p:nvPr>
        </p:nvGraphicFramePr>
        <p:xfrm>
          <a:off x="5165542" y="2575095"/>
          <a:ext cx="2666995" cy="2520188"/>
        </p:xfrm>
        <a:graphic>
          <a:graphicData uri="http://schemas.openxmlformats.org/drawingml/2006/table">
            <a:tbl>
              <a:tblPr firstRow="1" firstCol="1" bandRow="1">
                <a:tableStyleId>{5C22544A-7EE6-4342-B048-85BDC9FD1C3A}</a:tableStyleId>
              </a:tblPr>
              <a:tblGrid>
                <a:gridCol w="533399">
                  <a:extLst>
                    <a:ext uri="{9D8B030D-6E8A-4147-A177-3AD203B41FA5}">
                      <a16:colId xmlns:a16="http://schemas.microsoft.com/office/drawing/2014/main" val="152162086"/>
                    </a:ext>
                  </a:extLst>
                </a:gridCol>
                <a:gridCol w="533399">
                  <a:extLst>
                    <a:ext uri="{9D8B030D-6E8A-4147-A177-3AD203B41FA5}">
                      <a16:colId xmlns:a16="http://schemas.microsoft.com/office/drawing/2014/main" val="3969455581"/>
                    </a:ext>
                  </a:extLst>
                </a:gridCol>
                <a:gridCol w="533399">
                  <a:extLst>
                    <a:ext uri="{9D8B030D-6E8A-4147-A177-3AD203B41FA5}">
                      <a16:colId xmlns:a16="http://schemas.microsoft.com/office/drawing/2014/main" val="1599141199"/>
                    </a:ext>
                  </a:extLst>
                </a:gridCol>
                <a:gridCol w="533399">
                  <a:extLst>
                    <a:ext uri="{9D8B030D-6E8A-4147-A177-3AD203B41FA5}">
                      <a16:colId xmlns:a16="http://schemas.microsoft.com/office/drawing/2014/main" val="3022258632"/>
                    </a:ext>
                  </a:extLst>
                </a:gridCol>
                <a:gridCol w="533399">
                  <a:extLst>
                    <a:ext uri="{9D8B030D-6E8A-4147-A177-3AD203B41FA5}">
                      <a16:colId xmlns:a16="http://schemas.microsoft.com/office/drawing/2014/main" val="2993576955"/>
                    </a:ext>
                  </a:extLst>
                </a:gridCol>
              </a:tblGrid>
              <a:tr h="425323">
                <a:tc>
                  <a:txBody>
                    <a:bodyPr/>
                    <a:lstStyle/>
                    <a:p>
                      <a:pPr marL="0" marR="0" algn="ctr" rtl="0" eaLnBrk="1" fontAlgn="ctr" latinLnBrk="0" hangingPunct="1">
                        <a:lnSpc>
                          <a:spcPct val="107000"/>
                        </a:lnSpc>
                        <a:spcBef>
                          <a:spcPts val="0"/>
                        </a:spcBef>
                        <a:spcAft>
                          <a:spcPts val="0"/>
                        </a:spcAft>
                      </a:pPr>
                      <a:r>
                        <a:rPr lang="en-US" sz="2000" b="1" i="0" u="none" strike="noStrike" kern="100" dirty="0">
                          <a:solidFill>
                            <a:srgbClr val="FFFFFF"/>
                          </a:solidFill>
                          <a:effectLst/>
                          <a:latin typeface="Calibri"/>
                        </a:rPr>
                        <a:t>B</a:t>
                      </a:r>
                      <a:endParaRPr lang="en-US" sz="1800" b="0" i="0" u="none" strike="noStrike" dirty="0">
                        <a:effectLst/>
                        <a:latin typeface="Calibri"/>
                      </a:endParaRPr>
                    </a:p>
                  </a:txBody>
                  <a:tcPr marL="68580" marR="68580" marT="9525" marB="0" anchor="ctr">
                    <a:lnL w="12700">
                      <a:solidFill>
                        <a:srgbClr val="4F81BD"/>
                      </a:solidFill>
                    </a:lnL>
                    <a:lnR>
                      <a:noFill/>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4F81BD"/>
                    </a:solidFill>
                  </a:tcPr>
                </a:tc>
                <a:tc>
                  <a:txBody>
                    <a:bodyPr/>
                    <a:lstStyle/>
                    <a:p>
                      <a:pPr marL="0" marR="0" algn="ctr" rtl="0" eaLnBrk="1" fontAlgn="ctr" latinLnBrk="0" hangingPunct="1">
                        <a:lnSpc>
                          <a:spcPct val="107000"/>
                        </a:lnSpc>
                        <a:spcBef>
                          <a:spcPts val="0"/>
                        </a:spcBef>
                        <a:spcAft>
                          <a:spcPts val="0"/>
                        </a:spcAft>
                      </a:pPr>
                      <a:r>
                        <a:rPr lang="en-US" sz="2000" b="1" i="0" u="none" strike="noStrike" kern="100" dirty="0">
                          <a:solidFill>
                            <a:srgbClr val="FFFFFF"/>
                          </a:solidFill>
                          <a:effectLst/>
                          <a:latin typeface="Calibri"/>
                        </a:rPr>
                        <a:t>I</a:t>
                      </a:r>
                      <a:endParaRPr lang="en-US" sz="1800" b="0" i="0" u="none" strike="noStrike" dirty="0">
                        <a:effectLst/>
                        <a:latin typeface="Calibri"/>
                      </a:endParaRPr>
                    </a:p>
                  </a:txBody>
                  <a:tcPr marL="68580" marR="68580" marT="9525" marB="0" anchor="ctr">
                    <a:lnL>
                      <a:noFill/>
                    </a:lnL>
                    <a:lnR>
                      <a:noFill/>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4F81BD"/>
                    </a:solidFill>
                  </a:tcPr>
                </a:tc>
                <a:tc>
                  <a:txBody>
                    <a:bodyPr/>
                    <a:lstStyle/>
                    <a:p>
                      <a:pPr marL="0" marR="0" algn="ctr" rtl="0" eaLnBrk="1" fontAlgn="ctr" latinLnBrk="0" hangingPunct="1">
                        <a:lnSpc>
                          <a:spcPct val="107000"/>
                        </a:lnSpc>
                        <a:spcBef>
                          <a:spcPts val="0"/>
                        </a:spcBef>
                        <a:spcAft>
                          <a:spcPts val="0"/>
                        </a:spcAft>
                      </a:pPr>
                      <a:r>
                        <a:rPr lang="en-US" sz="2000" b="1" i="0" u="none" strike="noStrike" kern="100" dirty="0">
                          <a:solidFill>
                            <a:srgbClr val="FFFFFF"/>
                          </a:solidFill>
                          <a:effectLst/>
                          <a:latin typeface="Calibri"/>
                        </a:rPr>
                        <a:t>N</a:t>
                      </a:r>
                      <a:endParaRPr lang="en-US" sz="1800" b="0" i="0" u="none" strike="noStrike" dirty="0">
                        <a:effectLst/>
                        <a:latin typeface="Calibri"/>
                      </a:endParaRPr>
                    </a:p>
                  </a:txBody>
                  <a:tcPr marL="68580" marR="68580" marT="9525" marB="0" anchor="ctr">
                    <a:lnL>
                      <a:noFill/>
                    </a:lnL>
                    <a:lnR>
                      <a:noFill/>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4F81BD"/>
                    </a:solidFill>
                  </a:tcPr>
                </a:tc>
                <a:tc>
                  <a:txBody>
                    <a:bodyPr/>
                    <a:lstStyle/>
                    <a:p>
                      <a:pPr marL="0" marR="0" algn="ctr" rtl="0" eaLnBrk="1" fontAlgn="ctr" latinLnBrk="0" hangingPunct="1">
                        <a:lnSpc>
                          <a:spcPct val="107000"/>
                        </a:lnSpc>
                        <a:spcBef>
                          <a:spcPts val="0"/>
                        </a:spcBef>
                        <a:spcAft>
                          <a:spcPts val="0"/>
                        </a:spcAft>
                      </a:pPr>
                      <a:r>
                        <a:rPr lang="en-US" sz="2000" b="1" i="0" u="none" strike="noStrike" kern="100" dirty="0">
                          <a:solidFill>
                            <a:srgbClr val="FFFFFF"/>
                          </a:solidFill>
                          <a:effectLst/>
                          <a:latin typeface="Calibri"/>
                        </a:rPr>
                        <a:t>G</a:t>
                      </a:r>
                      <a:endParaRPr lang="en-US" sz="1800" b="0" i="0" u="none" strike="noStrike" dirty="0">
                        <a:effectLst/>
                        <a:latin typeface="Calibri"/>
                      </a:endParaRPr>
                    </a:p>
                  </a:txBody>
                  <a:tcPr marL="68580" marR="68580" marT="9525" marB="0" anchor="ctr">
                    <a:lnL>
                      <a:noFill/>
                    </a:lnL>
                    <a:lnR>
                      <a:noFill/>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4F81BD"/>
                    </a:solidFill>
                  </a:tcPr>
                </a:tc>
                <a:tc>
                  <a:txBody>
                    <a:bodyPr/>
                    <a:lstStyle/>
                    <a:p>
                      <a:pPr marL="0" marR="0" algn="ctr" rtl="0" eaLnBrk="1" fontAlgn="ctr" latinLnBrk="0" hangingPunct="1">
                        <a:lnSpc>
                          <a:spcPct val="107000"/>
                        </a:lnSpc>
                        <a:spcBef>
                          <a:spcPts val="0"/>
                        </a:spcBef>
                        <a:spcAft>
                          <a:spcPts val="0"/>
                        </a:spcAft>
                      </a:pPr>
                      <a:r>
                        <a:rPr lang="en-US" sz="2000" b="1" i="0" u="none" strike="noStrike" kern="100" dirty="0">
                          <a:solidFill>
                            <a:srgbClr val="FFFFFF"/>
                          </a:solidFill>
                          <a:effectLst/>
                          <a:latin typeface="Calibri"/>
                        </a:rPr>
                        <a:t>O</a:t>
                      </a:r>
                      <a:endParaRPr lang="en-US" sz="1800" b="0" i="0" u="none" strike="noStrike" dirty="0">
                        <a:effectLst/>
                        <a:latin typeface="Calibri"/>
                      </a:endParaRPr>
                    </a:p>
                  </a:txBody>
                  <a:tcPr marL="68580" marR="68580" marT="9525" marB="0" anchor="ctr">
                    <a:lnL>
                      <a:noFill/>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4F81BD"/>
                    </a:solidFill>
                  </a:tcPr>
                </a:tc>
                <a:extLst>
                  <a:ext uri="{0D108BD9-81ED-4DB2-BD59-A6C34878D82A}">
                    <a16:rowId xmlns:a16="http://schemas.microsoft.com/office/drawing/2014/main" val="438242390"/>
                  </a:ext>
                </a:extLst>
              </a:tr>
              <a:tr h="425323">
                <a:tc>
                  <a:txBody>
                    <a:bodyPr/>
                    <a:lstStyle/>
                    <a:p>
                      <a:pPr marL="0" marR="0" algn="ctr" rtl="0" eaLnBrk="1" fontAlgn="ctr" latinLnBrk="0" hangingPunct="1">
                        <a:lnSpc>
                          <a:spcPct val="107000"/>
                        </a:lnSpc>
                        <a:spcBef>
                          <a:spcPts val="0"/>
                        </a:spcBef>
                        <a:spcAft>
                          <a:spcPts val="0"/>
                        </a:spcAft>
                      </a:pPr>
                      <a:r>
                        <a:rPr lang="en-US" sz="2000" b="0" i="0" u="none" strike="noStrike" kern="100" dirty="0">
                          <a:solidFill>
                            <a:srgbClr val="000000"/>
                          </a:solidFill>
                          <a:effectLst/>
                          <a:latin typeface="Calibri"/>
                        </a:rPr>
                        <a:t>23</a:t>
                      </a:r>
                      <a:endParaRPr lang="en-US" sz="1800" b="0" i="0" u="none" strike="noStrike" dirty="0">
                        <a:effectLst/>
                        <a:latin typeface="Calibri"/>
                      </a:endParaRPr>
                    </a:p>
                  </a:txBody>
                  <a:tcPr marL="68580" marR="68580" marT="9525" marB="0" anchor="ctr">
                    <a:lnL w="12700">
                      <a:solidFill>
                        <a:srgbClr val="4F81BD"/>
                      </a:solidFill>
                    </a:lnL>
                    <a:lnR>
                      <a:noFill/>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E9EDF4"/>
                    </a:solidFill>
                  </a:tcPr>
                </a:tc>
                <a:tc>
                  <a:txBody>
                    <a:bodyPr/>
                    <a:lstStyle/>
                    <a:p>
                      <a:pPr marL="0" marR="0" algn="ctr" rtl="0" eaLnBrk="1" fontAlgn="ctr" latinLnBrk="0" hangingPunct="1">
                        <a:lnSpc>
                          <a:spcPct val="107000"/>
                        </a:lnSpc>
                        <a:spcBef>
                          <a:spcPts val="0"/>
                        </a:spcBef>
                        <a:spcAft>
                          <a:spcPts val="0"/>
                        </a:spcAft>
                      </a:pPr>
                      <a:r>
                        <a:rPr lang="en-US" sz="2000" b="0" i="0" u="none" strike="noStrike" kern="100" dirty="0">
                          <a:solidFill>
                            <a:srgbClr val="000000"/>
                          </a:solidFill>
                          <a:effectLst/>
                          <a:latin typeface="Calibri"/>
                        </a:rPr>
                        <a:t>10</a:t>
                      </a:r>
                      <a:endParaRPr lang="en-US" sz="1800" b="0" i="0" u="none" strike="noStrike" dirty="0">
                        <a:effectLst/>
                        <a:latin typeface="Calibri"/>
                      </a:endParaRPr>
                    </a:p>
                  </a:txBody>
                  <a:tcPr marL="68580" marR="68580" marT="9525" marB="0" anchor="ctr">
                    <a:lnL>
                      <a:noFill/>
                    </a:lnL>
                    <a:lnR>
                      <a:noFill/>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E9EDF4"/>
                    </a:solidFill>
                  </a:tcPr>
                </a:tc>
                <a:tc>
                  <a:txBody>
                    <a:bodyPr/>
                    <a:lstStyle/>
                    <a:p>
                      <a:pPr marL="0" marR="0" algn="ctr" rtl="0" eaLnBrk="1" fontAlgn="ctr" latinLnBrk="0" hangingPunct="1">
                        <a:lnSpc>
                          <a:spcPct val="107000"/>
                        </a:lnSpc>
                        <a:spcBef>
                          <a:spcPts val="0"/>
                        </a:spcBef>
                        <a:spcAft>
                          <a:spcPts val="0"/>
                        </a:spcAft>
                      </a:pPr>
                      <a:r>
                        <a:rPr lang="en-US" sz="2000" b="0" i="0" u="none" strike="noStrike" kern="100" dirty="0">
                          <a:solidFill>
                            <a:srgbClr val="000000"/>
                          </a:solidFill>
                          <a:effectLst/>
                          <a:latin typeface="Calibri"/>
                        </a:rPr>
                        <a:t>72</a:t>
                      </a:r>
                      <a:endParaRPr lang="en-US" sz="1800" b="0" i="0" u="none" strike="noStrike" dirty="0">
                        <a:effectLst/>
                        <a:latin typeface="Calibri"/>
                      </a:endParaRPr>
                    </a:p>
                  </a:txBody>
                  <a:tcPr marL="68580" marR="68580" marT="9525" marB="0" anchor="ctr">
                    <a:lnL>
                      <a:noFill/>
                    </a:lnL>
                    <a:lnR>
                      <a:noFill/>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E9EDF4"/>
                    </a:solidFill>
                  </a:tcPr>
                </a:tc>
                <a:tc>
                  <a:txBody>
                    <a:bodyPr/>
                    <a:lstStyle/>
                    <a:p>
                      <a:pPr marL="0" marR="0" algn="ctr" rtl="0" eaLnBrk="1" fontAlgn="ctr" latinLnBrk="0" hangingPunct="1">
                        <a:lnSpc>
                          <a:spcPct val="107000"/>
                        </a:lnSpc>
                        <a:spcBef>
                          <a:spcPts val="0"/>
                        </a:spcBef>
                        <a:spcAft>
                          <a:spcPts val="0"/>
                        </a:spcAft>
                      </a:pPr>
                      <a:r>
                        <a:rPr lang="en-US" sz="2000" b="0" i="0" u="none" strike="noStrike" kern="100" dirty="0">
                          <a:solidFill>
                            <a:srgbClr val="000000"/>
                          </a:solidFill>
                          <a:effectLst/>
                          <a:latin typeface="Calibri"/>
                        </a:rPr>
                        <a:t>32</a:t>
                      </a:r>
                      <a:endParaRPr lang="en-US" sz="1800" b="0" i="0" u="none" strike="noStrike" dirty="0">
                        <a:effectLst/>
                        <a:latin typeface="Calibri"/>
                      </a:endParaRPr>
                    </a:p>
                  </a:txBody>
                  <a:tcPr marL="68580" marR="68580" marT="9525" marB="0" anchor="ctr">
                    <a:lnL>
                      <a:noFill/>
                    </a:lnL>
                    <a:lnR>
                      <a:noFill/>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E9EDF4"/>
                    </a:solidFill>
                  </a:tcPr>
                </a:tc>
                <a:tc>
                  <a:txBody>
                    <a:bodyPr/>
                    <a:lstStyle/>
                    <a:p>
                      <a:pPr marL="0" marR="0" algn="ctr" rtl="0" eaLnBrk="1" fontAlgn="ctr" latinLnBrk="0" hangingPunct="1">
                        <a:lnSpc>
                          <a:spcPct val="107000"/>
                        </a:lnSpc>
                        <a:spcBef>
                          <a:spcPts val="0"/>
                        </a:spcBef>
                        <a:spcAft>
                          <a:spcPts val="0"/>
                        </a:spcAft>
                      </a:pPr>
                      <a:r>
                        <a:rPr lang="en-US" sz="2000" b="0" i="0" u="none" strike="noStrike" kern="100" dirty="0">
                          <a:solidFill>
                            <a:srgbClr val="000000"/>
                          </a:solidFill>
                          <a:effectLst/>
                          <a:latin typeface="Calibri"/>
                        </a:rPr>
                        <a:t>48</a:t>
                      </a:r>
                      <a:endParaRPr lang="en-US" sz="1800" b="0" i="0" u="none" strike="noStrike" dirty="0">
                        <a:effectLst/>
                        <a:latin typeface="Calibri"/>
                      </a:endParaRPr>
                    </a:p>
                  </a:txBody>
                  <a:tcPr marL="68580" marR="68580" marT="9525" marB="0" anchor="ctr">
                    <a:lnL>
                      <a:noFill/>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E9EDF4"/>
                    </a:solidFill>
                  </a:tcPr>
                </a:tc>
                <a:extLst>
                  <a:ext uri="{0D108BD9-81ED-4DB2-BD59-A6C34878D82A}">
                    <a16:rowId xmlns:a16="http://schemas.microsoft.com/office/drawing/2014/main" val="1952516145"/>
                  </a:ext>
                </a:extLst>
              </a:tr>
              <a:tr h="425323">
                <a:tc>
                  <a:txBody>
                    <a:bodyPr/>
                    <a:lstStyle/>
                    <a:p>
                      <a:pPr marL="0" marR="0" algn="ctr" rtl="0" eaLnBrk="1" fontAlgn="ctr" latinLnBrk="0" hangingPunct="1">
                        <a:lnSpc>
                          <a:spcPct val="107000"/>
                        </a:lnSpc>
                        <a:spcBef>
                          <a:spcPts val="0"/>
                        </a:spcBef>
                        <a:spcAft>
                          <a:spcPts val="0"/>
                        </a:spcAft>
                      </a:pPr>
                      <a:r>
                        <a:rPr lang="en-US" sz="2000" b="0" i="0" u="none" strike="noStrike" kern="100" dirty="0">
                          <a:solidFill>
                            <a:srgbClr val="000000"/>
                          </a:solidFill>
                          <a:effectLst/>
                          <a:latin typeface="Calibri"/>
                        </a:rPr>
                        <a:t>7</a:t>
                      </a:r>
                      <a:endParaRPr lang="en-US" sz="1800" b="0" i="0" u="none" strike="noStrike" dirty="0">
                        <a:effectLst/>
                        <a:latin typeface="Calibri"/>
                      </a:endParaRPr>
                    </a:p>
                  </a:txBody>
                  <a:tcPr marL="68580" marR="68580" marT="9525" marB="0" anchor="ctr">
                    <a:lnL w="12700">
                      <a:solidFill>
                        <a:srgbClr val="4F81BD"/>
                      </a:solidFill>
                    </a:lnL>
                    <a:lnR>
                      <a:noFill/>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FFFFFF"/>
                    </a:solidFill>
                  </a:tcPr>
                </a:tc>
                <a:tc>
                  <a:txBody>
                    <a:bodyPr/>
                    <a:lstStyle/>
                    <a:p>
                      <a:pPr marL="0" marR="0" algn="ctr" rtl="0" eaLnBrk="1" fontAlgn="ctr" latinLnBrk="0" hangingPunct="1">
                        <a:lnSpc>
                          <a:spcPct val="107000"/>
                        </a:lnSpc>
                        <a:spcBef>
                          <a:spcPts val="0"/>
                        </a:spcBef>
                        <a:spcAft>
                          <a:spcPts val="0"/>
                        </a:spcAft>
                      </a:pPr>
                      <a:r>
                        <a:rPr lang="en-US" sz="2000" b="0" i="0" u="none" strike="noStrike" kern="100" dirty="0">
                          <a:solidFill>
                            <a:srgbClr val="000000"/>
                          </a:solidFill>
                          <a:effectLst/>
                          <a:latin typeface="Calibri"/>
                        </a:rPr>
                        <a:t>100</a:t>
                      </a:r>
                      <a:endParaRPr lang="en-US" sz="1800" b="0" i="0" u="none" strike="noStrike" dirty="0">
                        <a:effectLst/>
                        <a:latin typeface="Calibri"/>
                      </a:endParaRPr>
                    </a:p>
                  </a:txBody>
                  <a:tcPr marL="68580" marR="68580" marT="9525" marB="0" anchor="ctr">
                    <a:lnL>
                      <a:noFill/>
                    </a:lnL>
                    <a:lnR>
                      <a:noFill/>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FFFFFF"/>
                    </a:solidFill>
                  </a:tcPr>
                </a:tc>
                <a:tc>
                  <a:txBody>
                    <a:bodyPr/>
                    <a:lstStyle/>
                    <a:p>
                      <a:pPr marL="0" marR="0" algn="ctr" rtl="0" eaLnBrk="1" fontAlgn="ctr" latinLnBrk="0" hangingPunct="1">
                        <a:lnSpc>
                          <a:spcPct val="107000"/>
                        </a:lnSpc>
                        <a:spcBef>
                          <a:spcPts val="0"/>
                        </a:spcBef>
                        <a:spcAft>
                          <a:spcPts val="0"/>
                        </a:spcAft>
                      </a:pPr>
                      <a:r>
                        <a:rPr lang="en-US" sz="2000" b="0" i="0" u="none" strike="noStrike" kern="100" dirty="0">
                          <a:solidFill>
                            <a:srgbClr val="000000"/>
                          </a:solidFill>
                          <a:effectLst/>
                          <a:latin typeface="Calibri"/>
                        </a:rPr>
                        <a:t>11</a:t>
                      </a:r>
                      <a:endParaRPr lang="en-US" sz="1800" b="0" i="0" u="none" strike="noStrike" dirty="0">
                        <a:effectLst/>
                        <a:latin typeface="Calibri"/>
                      </a:endParaRPr>
                    </a:p>
                  </a:txBody>
                  <a:tcPr marL="68580" marR="68580" marT="9525" marB="0" anchor="ctr">
                    <a:lnL>
                      <a:noFill/>
                    </a:lnL>
                    <a:lnR>
                      <a:noFill/>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FFFFFF"/>
                    </a:solidFill>
                  </a:tcPr>
                </a:tc>
                <a:tc>
                  <a:txBody>
                    <a:bodyPr/>
                    <a:lstStyle/>
                    <a:p>
                      <a:pPr marL="0" marR="0" algn="ctr" rtl="0" eaLnBrk="1" fontAlgn="ctr" latinLnBrk="0" hangingPunct="1">
                        <a:lnSpc>
                          <a:spcPct val="107000"/>
                        </a:lnSpc>
                        <a:spcBef>
                          <a:spcPts val="0"/>
                        </a:spcBef>
                        <a:spcAft>
                          <a:spcPts val="0"/>
                        </a:spcAft>
                      </a:pPr>
                      <a:r>
                        <a:rPr lang="en-US" sz="2000" b="0" i="0" u="none" strike="noStrike" kern="100" dirty="0">
                          <a:solidFill>
                            <a:srgbClr val="000000"/>
                          </a:solidFill>
                          <a:effectLst/>
                          <a:latin typeface="Calibri"/>
                        </a:rPr>
                        <a:t>8</a:t>
                      </a:r>
                      <a:endParaRPr lang="en-US" sz="1800" b="0" i="0" u="none" strike="noStrike" dirty="0">
                        <a:effectLst/>
                        <a:latin typeface="Calibri"/>
                      </a:endParaRPr>
                    </a:p>
                  </a:txBody>
                  <a:tcPr marL="68580" marR="68580" marT="9525" marB="0" anchor="ctr">
                    <a:lnL>
                      <a:noFill/>
                    </a:lnL>
                    <a:lnR>
                      <a:noFill/>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FFFFFF"/>
                    </a:solidFill>
                  </a:tcPr>
                </a:tc>
                <a:tc>
                  <a:txBody>
                    <a:bodyPr/>
                    <a:lstStyle/>
                    <a:p>
                      <a:pPr marL="0" marR="0" algn="ctr" rtl="0" eaLnBrk="1" fontAlgn="ctr" latinLnBrk="0" hangingPunct="1">
                        <a:lnSpc>
                          <a:spcPct val="107000"/>
                        </a:lnSpc>
                        <a:spcBef>
                          <a:spcPts val="0"/>
                        </a:spcBef>
                        <a:spcAft>
                          <a:spcPts val="0"/>
                        </a:spcAft>
                      </a:pPr>
                      <a:r>
                        <a:rPr lang="en-US" sz="2000" b="0" i="0" u="none" strike="noStrike" kern="100" dirty="0">
                          <a:solidFill>
                            <a:srgbClr val="000000"/>
                          </a:solidFill>
                          <a:effectLst/>
                          <a:latin typeface="Calibri"/>
                        </a:rPr>
                        <a:t>42</a:t>
                      </a:r>
                      <a:endParaRPr lang="en-US" sz="1800" b="0" i="0" u="none" strike="noStrike" dirty="0">
                        <a:effectLst/>
                        <a:latin typeface="Calibri"/>
                      </a:endParaRPr>
                    </a:p>
                  </a:txBody>
                  <a:tcPr marL="68580" marR="68580" marT="9525" marB="0" anchor="ctr">
                    <a:lnL>
                      <a:noFill/>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FFFFFF"/>
                    </a:solidFill>
                  </a:tcPr>
                </a:tc>
                <a:extLst>
                  <a:ext uri="{0D108BD9-81ED-4DB2-BD59-A6C34878D82A}">
                    <a16:rowId xmlns:a16="http://schemas.microsoft.com/office/drawing/2014/main" val="3479580263"/>
                  </a:ext>
                </a:extLst>
              </a:tr>
              <a:tr h="425323">
                <a:tc>
                  <a:txBody>
                    <a:bodyPr/>
                    <a:lstStyle/>
                    <a:p>
                      <a:pPr marL="0" marR="0" algn="ctr" rtl="0" eaLnBrk="1" fontAlgn="ctr" latinLnBrk="0" hangingPunct="1">
                        <a:lnSpc>
                          <a:spcPct val="107000"/>
                        </a:lnSpc>
                        <a:spcBef>
                          <a:spcPts val="0"/>
                        </a:spcBef>
                        <a:spcAft>
                          <a:spcPts val="0"/>
                        </a:spcAft>
                      </a:pPr>
                      <a:r>
                        <a:rPr lang="en-US" sz="2000" b="0" i="0" u="none" strike="noStrike" kern="100" dirty="0">
                          <a:solidFill>
                            <a:srgbClr val="000000"/>
                          </a:solidFill>
                          <a:effectLst/>
                          <a:latin typeface="Calibri"/>
                        </a:rPr>
                        <a:t>16</a:t>
                      </a:r>
                      <a:endParaRPr lang="en-US" sz="1800" b="0" i="0" u="none" strike="noStrike" dirty="0">
                        <a:effectLst/>
                        <a:latin typeface="Calibri"/>
                      </a:endParaRPr>
                    </a:p>
                  </a:txBody>
                  <a:tcPr marL="68580" marR="68580" marT="9525" marB="0" anchor="ctr">
                    <a:lnL w="12700">
                      <a:solidFill>
                        <a:srgbClr val="4F81BD"/>
                      </a:solidFill>
                    </a:lnL>
                    <a:lnR>
                      <a:noFill/>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E9EDF4"/>
                    </a:solidFill>
                  </a:tcPr>
                </a:tc>
                <a:tc>
                  <a:txBody>
                    <a:bodyPr/>
                    <a:lstStyle/>
                    <a:p>
                      <a:pPr marL="0" marR="0" algn="ctr" rtl="0" eaLnBrk="1" fontAlgn="ctr" latinLnBrk="0" hangingPunct="1">
                        <a:lnSpc>
                          <a:spcPct val="107000"/>
                        </a:lnSpc>
                        <a:spcBef>
                          <a:spcPts val="0"/>
                        </a:spcBef>
                        <a:spcAft>
                          <a:spcPts val="0"/>
                        </a:spcAft>
                      </a:pPr>
                      <a:r>
                        <a:rPr lang="en-US" sz="2000" b="0" i="0" u="none" strike="noStrike" kern="100" dirty="0">
                          <a:solidFill>
                            <a:srgbClr val="000000"/>
                          </a:solidFill>
                          <a:effectLst/>
                          <a:latin typeface="Calibri"/>
                        </a:rPr>
                        <a:t>4</a:t>
                      </a:r>
                      <a:endParaRPr lang="en-US" sz="1800" b="0" i="0" u="none" strike="noStrike" dirty="0">
                        <a:effectLst/>
                        <a:latin typeface="Calibri"/>
                      </a:endParaRPr>
                    </a:p>
                  </a:txBody>
                  <a:tcPr marL="68580" marR="68580" marT="9525" marB="0" anchor="ctr">
                    <a:lnL>
                      <a:noFill/>
                    </a:lnL>
                    <a:lnR>
                      <a:noFill/>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E9EDF4"/>
                    </a:solidFill>
                  </a:tcPr>
                </a:tc>
                <a:tc>
                  <a:txBody>
                    <a:bodyPr/>
                    <a:lstStyle/>
                    <a:p>
                      <a:pPr marL="0" marR="0" algn="ctr" rtl="0" eaLnBrk="1" fontAlgn="ctr" latinLnBrk="0" hangingPunct="1">
                        <a:lnSpc>
                          <a:spcPct val="107000"/>
                        </a:lnSpc>
                        <a:spcBef>
                          <a:spcPts val="0"/>
                        </a:spcBef>
                        <a:spcAft>
                          <a:spcPts val="0"/>
                        </a:spcAft>
                      </a:pPr>
                      <a:r>
                        <a:rPr lang="en-US" sz="2000" b="0" i="0" u="none" strike="noStrike" kern="100" dirty="0">
                          <a:solidFill>
                            <a:srgbClr val="000000"/>
                          </a:solidFill>
                          <a:effectLst/>
                          <a:latin typeface="Calibri"/>
                          <a:ea typeface="Calibri"/>
                          <a:cs typeface="Times New Roman"/>
                        </a:rPr>
                        <a:t>18</a:t>
                      </a:r>
                      <a:endParaRPr lang="en-US" sz="1800" b="0" i="0" u="none" strike="noStrike" dirty="0">
                        <a:effectLst/>
                        <a:latin typeface="Calibri"/>
                        <a:ea typeface="Calibri"/>
                        <a:cs typeface="Times New Roman"/>
                      </a:endParaRPr>
                    </a:p>
                  </a:txBody>
                  <a:tcPr marL="68580" marR="68580" marT="9525" marB="0" anchor="ctr">
                    <a:lnL>
                      <a:noFill/>
                    </a:lnL>
                    <a:lnR>
                      <a:noFill/>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E9EDF4"/>
                    </a:solidFill>
                  </a:tcPr>
                </a:tc>
                <a:tc>
                  <a:txBody>
                    <a:bodyPr/>
                    <a:lstStyle/>
                    <a:p>
                      <a:pPr marL="0" marR="0" algn="ctr" rtl="0" eaLnBrk="1" fontAlgn="ctr" latinLnBrk="0" hangingPunct="1">
                        <a:lnSpc>
                          <a:spcPct val="107000"/>
                        </a:lnSpc>
                        <a:spcBef>
                          <a:spcPts val="0"/>
                        </a:spcBef>
                        <a:spcAft>
                          <a:spcPts val="0"/>
                        </a:spcAft>
                      </a:pPr>
                      <a:r>
                        <a:rPr lang="en-US" sz="2000" b="0" i="0" u="none" strike="noStrike" kern="100" dirty="0">
                          <a:solidFill>
                            <a:srgbClr val="000000"/>
                          </a:solidFill>
                          <a:effectLst/>
                          <a:latin typeface="Calibri"/>
                        </a:rPr>
                        <a:t>24</a:t>
                      </a:r>
                      <a:endParaRPr lang="en-US" sz="1800" b="0" i="0" u="none" strike="noStrike" dirty="0">
                        <a:effectLst/>
                        <a:latin typeface="Calibri"/>
                      </a:endParaRPr>
                    </a:p>
                  </a:txBody>
                  <a:tcPr marL="68580" marR="68580" marT="9525" marB="0" anchor="ctr">
                    <a:lnL>
                      <a:noFill/>
                    </a:lnL>
                    <a:lnR>
                      <a:noFill/>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E9EDF4"/>
                    </a:solidFill>
                  </a:tcPr>
                </a:tc>
                <a:tc>
                  <a:txBody>
                    <a:bodyPr/>
                    <a:lstStyle/>
                    <a:p>
                      <a:pPr marL="0" marR="0" algn="ctr" rtl="0" eaLnBrk="1" fontAlgn="ctr" latinLnBrk="0" hangingPunct="1">
                        <a:lnSpc>
                          <a:spcPct val="107000"/>
                        </a:lnSpc>
                        <a:spcBef>
                          <a:spcPts val="0"/>
                        </a:spcBef>
                        <a:spcAft>
                          <a:spcPts val="0"/>
                        </a:spcAft>
                      </a:pPr>
                      <a:r>
                        <a:rPr lang="en-US" sz="2000" b="0" i="0" u="none" strike="noStrike" kern="100" dirty="0">
                          <a:solidFill>
                            <a:srgbClr val="000000"/>
                          </a:solidFill>
                          <a:effectLst/>
                          <a:latin typeface="Calibri"/>
                        </a:rPr>
                        <a:t>99</a:t>
                      </a:r>
                      <a:endParaRPr lang="en-US" sz="1800" b="0" i="0" u="none" strike="noStrike" dirty="0">
                        <a:effectLst/>
                        <a:latin typeface="Calibri"/>
                      </a:endParaRPr>
                    </a:p>
                  </a:txBody>
                  <a:tcPr marL="68580" marR="68580" marT="9525" marB="0" anchor="ctr">
                    <a:lnL>
                      <a:noFill/>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E9EDF4"/>
                    </a:solidFill>
                  </a:tcPr>
                </a:tc>
                <a:extLst>
                  <a:ext uri="{0D108BD9-81ED-4DB2-BD59-A6C34878D82A}">
                    <a16:rowId xmlns:a16="http://schemas.microsoft.com/office/drawing/2014/main" val="4079175349"/>
                  </a:ext>
                </a:extLst>
              </a:tr>
              <a:tr h="409448">
                <a:tc>
                  <a:txBody>
                    <a:bodyPr/>
                    <a:lstStyle/>
                    <a:p>
                      <a:pPr marL="0" marR="0" algn="ctr" rtl="0" eaLnBrk="1" fontAlgn="ctr" latinLnBrk="0" hangingPunct="1">
                        <a:lnSpc>
                          <a:spcPct val="107000"/>
                        </a:lnSpc>
                        <a:spcBef>
                          <a:spcPts val="0"/>
                        </a:spcBef>
                        <a:spcAft>
                          <a:spcPts val="0"/>
                        </a:spcAft>
                      </a:pPr>
                      <a:r>
                        <a:rPr lang="en-US" sz="2000" b="0" i="0" u="none" strike="noStrike" kern="100" dirty="0">
                          <a:solidFill>
                            <a:srgbClr val="000000"/>
                          </a:solidFill>
                          <a:effectLst/>
                          <a:latin typeface="Calibri"/>
                        </a:rPr>
                        <a:t>9</a:t>
                      </a:r>
                      <a:endParaRPr lang="en-US" sz="1800" b="0" i="0" u="none" strike="noStrike" dirty="0">
                        <a:effectLst/>
                        <a:latin typeface="Calibri"/>
                      </a:endParaRPr>
                    </a:p>
                  </a:txBody>
                  <a:tcPr marL="68580" marR="68580" marT="9525" marB="0" anchor="ctr">
                    <a:lnL w="12700">
                      <a:solidFill>
                        <a:srgbClr val="4F81BD"/>
                      </a:solidFill>
                    </a:lnL>
                    <a:lnR>
                      <a:noFill/>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FFFFFF"/>
                    </a:solidFill>
                  </a:tcPr>
                </a:tc>
                <a:tc>
                  <a:txBody>
                    <a:bodyPr/>
                    <a:lstStyle/>
                    <a:p>
                      <a:pPr marL="0" marR="0" algn="ctr" rtl="0" eaLnBrk="1" fontAlgn="ctr" latinLnBrk="0" hangingPunct="1">
                        <a:lnSpc>
                          <a:spcPct val="107000"/>
                        </a:lnSpc>
                        <a:spcBef>
                          <a:spcPts val="0"/>
                        </a:spcBef>
                        <a:spcAft>
                          <a:spcPts val="0"/>
                        </a:spcAft>
                      </a:pPr>
                      <a:r>
                        <a:rPr lang="en-US" sz="2000" b="0" i="0" u="none" strike="noStrike" kern="100" dirty="0">
                          <a:solidFill>
                            <a:srgbClr val="000000"/>
                          </a:solidFill>
                          <a:effectLst/>
                          <a:latin typeface="Calibri"/>
                          <a:ea typeface="Calibri"/>
                          <a:cs typeface="Times New Roman"/>
                        </a:rPr>
                        <a:t>52</a:t>
                      </a:r>
                      <a:endParaRPr lang="en-US" sz="1800" b="0" i="0" u="none" strike="noStrike" dirty="0">
                        <a:effectLst/>
                        <a:latin typeface="Calibri"/>
                        <a:ea typeface="Calibri"/>
                        <a:cs typeface="Times New Roman"/>
                      </a:endParaRPr>
                    </a:p>
                  </a:txBody>
                  <a:tcPr marL="68580" marR="68580" marT="9525" marB="0" anchor="ctr">
                    <a:lnL>
                      <a:noFill/>
                    </a:lnL>
                    <a:lnR>
                      <a:noFill/>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FFFFFF"/>
                    </a:solidFill>
                  </a:tcPr>
                </a:tc>
                <a:tc>
                  <a:txBody>
                    <a:bodyPr/>
                    <a:lstStyle/>
                    <a:p>
                      <a:pPr marL="0" marR="0" algn="ctr" rtl="0" eaLnBrk="1" fontAlgn="ctr" latinLnBrk="0" hangingPunct="1">
                        <a:lnSpc>
                          <a:spcPct val="107000"/>
                        </a:lnSpc>
                        <a:spcBef>
                          <a:spcPts val="0"/>
                        </a:spcBef>
                        <a:spcAft>
                          <a:spcPts val="0"/>
                        </a:spcAft>
                      </a:pPr>
                      <a:r>
                        <a:rPr lang="en-US" sz="2000" b="0" i="0" u="none" strike="noStrike" kern="100" dirty="0">
                          <a:solidFill>
                            <a:srgbClr val="000000"/>
                          </a:solidFill>
                          <a:effectLst/>
                          <a:latin typeface="Calibri"/>
                        </a:rPr>
                        <a:t>12</a:t>
                      </a:r>
                      <a:endParaRPr lang="en-US" sz="1800" b="0" i="0" u="none" strike="noStrike" dirty="0">
                        <a:effectLst/>
                        <a:latin typeface="Calibri"/>
                      </a:endParaRPr>
                    </a:p>
                  </a:txBody>
                  <a:tcPr marL="68580" marR="68580" marT="9525" marB="0" anchor="ctr">
                    <a:lnL>
                      <a:noFill/>
                    </a:lnL>
                    <a:lnR>
                      <a:noFill/>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FFFFFF"/>
                    </a:solidFill>
                  </a:tcPr>
                </a:tc>
                <a:tc>
                  <a:txBody>
                    <a:bodyPr/>
                    <a:lstStyle/>
                    <a:p>
                      <a:pPr marL="0" marR="0" algn="ctr" rtl="0" eaLnBrk="1" fontAlgn="ctr" latinLnBrk="0" hangingPunct="1">
                        <a:lnSpc>
                          <a:spcPct val="107000"/>
                        </a:lnSpc>
                        <a:spcBef>
                          <a:spcPts val="0"/>
                        </a:spcBef>
                        <a:spcAft>
                          <a:spcPts val="0"/>
                        </a:spcAft>
                      </a:pPr>
                      <a:r>
                        <a:rPr lang="en-US" sz="2000" b="0" i="0" u="none" strike="noStrike" kern="100" dirty="0">
                          <a:solidFill>
                            <a:srgbClr val="000000"/>
                          </a:solidFill>
                          <a:effectLst/>
                          <a:latin typeface="Calibri"/>
                        </a:rPr>
                        <a:t>36</a:t>
                      </a:r>
                      <a:endParaRPr lang="en-US" sz="1800" b="0" i="0" u="none" strike="noStrike" dirty="0">
                        <a:effectLst/>
                        <a:latin typeface="Calibri"/>
                      </a:endParaRPr>
                    </a:p>
                  </a:txBody>
                  <a:tcPr marL="68580" marR="68580" marT="9525" marB="0" anchor="ctr">
                    <a:lnL>
                      <a:noFill/>
                    </a:lnL>
                    <a:lnR>
                      <a:noFill/>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FFFFFF"/>
                    </a:solidFill>
                  </a:tcPr>
                </a:tc>
                <a:tc>
                  <a:txBody>
                    <a:bodyPr/>
                    <a:lstStyle/>
                    <a:p>
                      <a:pPr marL="0" marR="0" algn="ctr" rtl="0" eaLnBrk="1" fontAlgn="ctr" latinLnBrk="0" hangingPunct="1">
                        <a:lnSpc>
                          <a:spcPct val="107000"/>
                        </a:lnSpc>
                        <a:spcBef>
                          <a:spcPts val="0"/>
                        </a:spcBef>
                        <a:spcAft>
                          <a:spcPts val="0"/>
                        </a:spcAft>
                      </a:pPr>
                      <a:r>
                        <a:rPr lang="en-US" sz="2000" b="0" i="0" u="none" strike="noStrike" kern="100" dirty="0">
                          <a:solidFill>
                            <a:srgbClr val="000000"/>
                          </a:solidFill>
                          <a:effectLst/>
                          <a:latin typeface="Calibri"/>
                          <a:ea typeface="Calibri"/>
                          <a:cs typeface="Times New Roman"/>
                        </a:rPr>
                        <a:t>84</a:t>
                      </a:r>
                      <a:endParaRPr lang="en-US" sz="1800" b="0" i="0" u="none" strike="noStrike" dirty="0">
                        <a:effectLst/>
                        <a:latin typeface="Calibri"/>
                        <a:ea typeface="Calibri"/>
                        <a:cs typeface="Times New Roman"/>
                      </a:endParaRPr>
                    </a:p>
                  </a:txBody>
                  <a:tcPr marL="68580" marR="68580" marT="9525" marB="0" anchor="ctr">
                    <a:lnL>
                      <a:noFill/>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FFFFFF"/>
                    </a:solidFill>
                  </a:tcPr>
                </a:tc>
                <a:extLst>
                  <a:ext uri="{0D108BD9-81ED-4DB2-BD59-A6C34878D82A}">
                    <a16:rowId xmlns:a16="http://schemas.microsoft.com/office/drawing/2014/main" val="1836156830"/>
                  </a:ext>
                </a:extLst>
              </a:tr>
              <a:tr h="409448">
                <a:tc>
                  <a:txBody>
                    <a:bodyPr/>
                    <a:lstStyle/>
                    <a:p>
                      <a:pPr marL="0" marR="0" algn="ctr" rtl="0" eaLnBrk="1" fontAlgn="ctr" latinLnBrk="0" hangingPunct="1">
                        <a:lnSpc>
                          <a:spcPct val="107000"/>
                        </a:lnSpc>
                        <a:spcBef>
                          <a:spcPts val="0"/>
                        </a:spcBef>
                        <a:spcAft>
                          <a:spcPts val="0"/>
                        </a:spcAft>
                      </a:pPr>
                      <a:r>
                        <a:rPr lang="en-US" sz="2000" b="0" i="0" u="none" strike="noStrike" kern="100" dirty="0">
                          <a:solidFill>
                            <a:srgbClr val="000000"/>
                          </a:solidFill>
                          <a:effectLst/>
                          <a:latin typeface="Calibri"/>
                        </a:rPr>
                        <a:t>37</a:t>
                      </a:r>
                      <a:endParaRPr lang="en-US" sz="1800" b="0" i="0" u="none" strike="noStrike" dirty="0">
                        <a:effectLst/>
                        <a:latin typeface="Calibri"/>
                      </a:endParaRPr>
                    </a:p>
                  </a:txBody>
                  <a:tcPr marL="68580" marR="68580" marT="9525" marB="0" anchor="ctr">
                    <a:lnL w="12700">
                      <a:solidFill>
                        <a:srgbClr val="4F81BD"/>
                      </a:solidFill>
                    </a:lnL>
                    <a:lnR>
                      <a:noFill/>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E9EDF4"/>
                    </a:solidFill>
                  </a:tcPr>
                </a:tc>
                <a:tc>
                  <a:txBody>
                    <a:bodyPr/>
                    <a:lstStyle/>
                    <a:p>
                      <a:pPr marL="0" marR="0" algn="ctr" rtl="0" eaLnBrk="1" fontAlgn="ctr" latinLnBrk="0" hangingPunct="1">
                        <a:lnSpc>
                          <a:spcPct val="107000"/>
                        </a:lnSpc>
                        <a:spcBef>
                          <a:spcPts val="0"/>
                        </a:spcBef>
                        <a:spcAft>
                          <a:spcPts val="0"/>
                        </a:spcAft>
                      </a:pPr>
                      <a:r>
                        <a:rPr lang="en-US" sz="2000" b="0" i="0" u="none" strike="noStrike" kern="100" dirty="0">
                          <a:solidFill>
                            <a:srgbClr val="000000"/>
                          </a:solidFill>
                          <a:effectLst/>
                          <a:latin typeface="Calibri"/>
                        </a:rPr>
                        <a:t>27</a:t>
                      </a:r>
                      <a:endParaRPr lang="en-US" sz="1800" b="0" i="0" u="none" strike="noStrike" dirty="0">
                        <a:effectLst/>
                        <a:latin typeface="Calibri"/>
                      </a:endParaRPr>
                    </a:p>
                  </a:txBody>
                  <a:tcPr marL="68580" marR="68580" marT="9525" marB="0" anchor="ctr">
                    <a:lnL>
                      <a:noFill/>
                    </a:lnL>
                    <a:lnR>
                      <a:noFill/>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E9EDF4"/>
                    </a:solidFill>
                  </a:tcPr>
                </a:tc>
                <a:tc>
                  <a:txBody>
                    <a:bodyPr/>
                    <a:lstStyle/>
                    <a:p>
                      <a:pPr marL="0" marR="0" algn="ctr" rtl="0" eaLnBrk="1" fontAlgn="ctr" latinLnBrk="0" hangingPunct="1">
                        <a:lnSpc>
                          <a:spcPct val="107000"/>
                        </a:lnSpc>
                        <a:spcBef>
                          <a:spcPts val="0"/>
                        </a:spcBef>
                        <a:spcAft>
                          <a:spcPts val="0"/>
                        </a:spcAft>
                      </a:pPr>
                      <a:r>
                        <a:rPr lang="en-US" sz="2000" b="0" i="0" u="none" strike="noStrike" kern="100" dirty="0">
                          <a:solidFill>
                            <a:srgbClr val="000000"/>
                          </a:solidFill>
                          <a:effectLst/>
                          <a:latin typeface="Calibri"/>
                        </a:rPr>
                        <a:t>80</a:t>
                      </a:r>
                      <a:endParaRPr lang="en-US" sz="1800" b="0" i="0" u="none" strike="noStrike" dirty="0">
                        <a:effectLst/>
                        <a:latin typeface="Calibri"/>
                      </a:endParaRPr>
                    </a:p>
                  </a:txBody>
                  <a:tcPr marL="68580" marR="68580" marT="9525" marB="0" anchor="ctr">
                    <a:lnL>
                      <a:noFill/>
                    </a:lnL>
                    <a:lnR>
                      <a:noFill/>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E9EDF4"/>
                    </a:solidFill>
                  </a:tcPr>
                </a:tc>
                <a:tc>
                  <a:txBody>
                    <a:bodyPr/>
                    <a:lstStyle/>
                    <a:p>
                      <a:pPr marL="0" marR="0" algn="ctr" rtl="0" eaLnBrk="1" fontAlgn="ctr" latinLnBrk="0" hangingPunct="1">
                        <a:lnSpc>
                          <a:spcPct val="107000"/>
                        </a:lnSpc>
                        <a:spcBef>
                          <a:spcPts val="0"/>
                        </a:spcBef>
                        <a:spcAft>
                          <a:spcPts val="0"/>
                        </a:spcAft>
                      </a:pPr>
                      <a:r>
                        <a:rPr lang="en-US" sz="2000" b="0" i="0" u="none" strike="noStrike" kern="100" dirty="0">
                          <a:solidFill>
                            <a:srgbClr val="000000"/>
                          </a:solidFill>
                          <a:effectLst/>
                          <a:latin typeface="Calibri"/>
                        </a:rPr>
                        <a:t>91</a:t>
                      </a:r>
                      <a:endParaRPr lang="en-US" sz="1800" b="0" i="0" u="none" strike="noStrike" dirty="0">
                        <a:effectLst/>
                        <a:latin typeface="Calibri"/>
                      </a:endParaRPr>
                    </a:p>
                  </a:txBody>
                  <a:tcPr marL="68580" marR="68580" marT="9525" marB="0" anchor="ctr">
                    <a:lnL>
                      <a:noFill/>
                    </a:lnL>
                    <a:lnR>
                      <a:noFill/>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E9EDF4"/>
                    </a:solidFill>
                  </a:tcPr>
                </a:tc>
                <a:tc>
                  <a:txBody>
                    <a:bodyPr/>
                    <a:lstStyle/>
                    <a:p>
                      <a:pPr marL="0" marR="0" algn="ctr" rtl="0" eaLnBrk="1" fontAlgn="ctr" latinLnBrk="0" hangingPunct="1">
                        <a:lnSpc>
                          <a:spcPct val="107000"/>
                        </a:lnSpc>
                        <a:spcBef>
                          <a:spcPts val="0"/>
                        </a:spcBef>
                        <a:spcAft>
                          <a:spcPts val="0"/>
                        </a:spcAft>
                      </a:pPr>
                      <a:r>
                        <a:rPr lang="en-US" sz="2000" b="0" i="0" u="none" strike="noStrike" kern="100" dirty="0">
                          <a:solidFill>
                            <a:srgbClr val="000000"/>
                          </a:solidFill>
                          <a:effectLst/>
                          <a:latin typeface="Calibri"/>
                        </a:rPr>
                        <a:t>20</a:t>
                      </a:r>
                      <a:endParaRPr lang="en-US" sz="1800" b="0" i="0" u="none" strike="noStrike" dirty="0">
                        <a:effectLst/>
                        <a:latin typeface="Calibri"/>
                      </a:endParaRPr>
                    </a:p>
                  </a:txBody>
                  <a:tcPr marL="68580" marR="68580" marT="9525" marB="0" anchor="ctr">
                    <a:lnL>
                      <a:noFill/>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E9EDF4"/>
                    </a:solidFill>
                  </a:tcPr>
                </a:tc>
                <a:extLst>
                  <a:ext uri="{0D108BD9-81ED-4DB2-BD59-A6C34878D82A}">
                    <a16:rowId xmlns:a16="http://schemas.microsoft.com/office/drawing/2014/main" val="2604380051"/>
                  </a:ext>
                </a:extLst>
              </a:tr>
            </a:tbl>
          </a:graphicData>
        </a:graphic>
      </p:graphicFrame>
      <p:sp>
        <p:nvSpPr>
          <p:cNvPr id="11" name="TextBox 10">
            <a:extLst>
              <a:ext uri="{FF2B5EF4-FFF2-40B4-BE49-F238E27FC236}">
                <a16:creationId xmlns:a16="http://schemas.microsoft.com/office/drawing/2014/main" id="{970F8D83-5DA9-3000-06F0-968B810D954E}"/>
              </a:ext>
            </a:extLst>
          </p:cNvPr>
          <p:cNvSpPr txBox="1"/>
          <p:nvPr/>
        </p:nvSpPr>
        <p:spPr>
          <a:xfrm>
            <a:off x="5041479" y="1621926"/>
            <a:ext cx="1842023" cy="5232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800" dirty="0">
                <a:ea typeface="Calibri"/>
                <a:cs typeface="Calibri"/>
              </a:rPr>
              <a:t>My card</a:t>
            </a:r>
          </a:p>
        </p:txBody>
      </p:sp>
    </p:spTree>
    <p:extLst>
      <p:ext uri="{BB962C8B-B14F-4D97-AF65-F5344CB8AC3E}">
        <p14:creationId xmlns:p14="http://schemas.microsoft.com/office/powerpoint/2010/main" val="264745362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3EFD4C3-5E40-AA72-0397-7DD76D796C4B}"/>
            </a:ext>
          </a:extLst>
        </p:cNvPr>
        <p:cNvGrpSpPr/>
        <p:nvPr/>
      </p:nvGrpSpPr>
      <p:grpSpPr>
        <a:xfrm>
          <a:off x="0" y="0"/>
          <a:ext cx="0" cy="0"/>
          <a:chOff x="0" y="0"/>
          <a:chExt cx="0" cy="0"/>
        </a:xfrm>
      </p:grpSpPr>
      <p:sp>
        <p:nvSpPr>
          <p:cNvPr id="4" name="Title 1">
            <a:extLst>
              <a:ext uri="{FF2B5EF4-FFF2-40B4-BE49-F238E27FC236}">
                <a16:creationId xmlns:a16="http://schemas.microsoft.com/office/drawing/2014/main" id="{7E057285-7C46-6CC6-5B7E-42EC11446662}"/>
              </a:ext>
            </a:extLst>
          </p:cNvPr>
          <p:cNvSpPr>
            <a:spLocks noGrp="1"/>
          </p:cNvSpPr>
          <p:nvPr>
            <p:ph type="title"/>
          </p:nvPr>
        </p:nvSpPr>
        <p:spPr>
          <a:xfrm>
            <a:off x="3762736" y="94463"/>
            <a:ext cx="1738762" cy="1143000"/>
          </a:xfrm>
        </p:spPr>
        <p:txBody>
          <a:bodyPr>
            <a:normAutofit/>
          </a:bodyPr>
          <a:lstStyle/>
          <a:p>
            <a:r>
              <a:rPr lang="en-AU" sz="3600" b="1" dirty="0">
                <a:solidFill>
                  <a:srgbClr val="000000"/>
                </a:solidFill>
              </a:rPr>
              <a:t>Hint #2 </a:t>
            </a:r>
            <a:endParaRPr lang="en-US" dirty="0">
              <a:ea typeface="Calibri"/>
              <a:cs typeface="Calibri"/>
            </a:endParaRPr>
          </a:p>
        </p:txBody>
      </p:sp>
      <p:sp>
        <p:nvSpPr>
          <p:cNvPr id="7" name="TextBox 6">
            <a:extLst>
              <a:ext uri="{FF2B5EF4-FFF2-40B4-BE49-F238E27FC236}">
                <a16:creationId xmlns:a16="http://schemas.microsoft.com/office/drawing/2014/main" id="{684CB09C-42FC-0237-105A-2B74F1B2FDE9}"/>
              </a:ext>
            </a:extLst>
          </p:cNvPr>
          <p:cNvSpPr txBox="1"/>
          <p:nvPr/>
        </p:nvSpPr>
        <p:spPr>
          <a:xfrm>
            <a:off x="375139" y="1409384"/>
            <a:ext cx="5292709" cy="440120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AU" sz="2800" dirty="0">
                <a:solidFill>
                  <a:srgbClr val="1F497D"/>
                </a:solidFill>
                <a:ea typeface="+mn-lt"/>
                <a:cs typeface="+mn-lt"/>
              </a:rPr>
              <a:t>Look at the factors of 12. </a:t>
            </a:r>
            <a:endParaRPr lang="en-US" dirty="0">
              <a:solidFill>
                <a:srgbClr val="1F497D"/>
              </a:solidFill>
              <a:ea typeface="+mn-lt"/>
              <a:cs typeface="+mn-lt"/>
            </a:endParaRPr>
          </a:p>
          <a:p>
            <a:r>
              <a:rPr lang="en-AU" sz="2800" dirty="0">
                <a:solidFill>
                  <a:srgbClr val="1F497D"/>
                </a:solidFill>
                <a:ea typeface="+mn-lt"/>
                <a:cs typeface="+mn-lt"/>
              </a:rPr>
              <a:t>When you multiply the factors together you get 12. </a:t>
            </a:r>
            <a:endParaRPr lang="en-US">
              <a:solidFill>
                <a:srgbClr val="1F497D"/>
              </a:solidFill>
              <a:ea typeface="+mn-lt"/>
              <a:cs typeface="+mn-lt"/>
            </a:endParaRPr>
          </a:p>
          <a:p>
            <a:endParaRPr lang="en-AU" sz="2800" dirty="0">
              <a:solidFill>
                <a:srgbClr val="1F497D"/>
              </a:solidFill>
              <a:ea typeface="+mn-lt"/>
              <a:cs typeface="+mn-lt"/>
            </a:endParaRPr>
          </a:p>
          <a:p>
            <a:r>
              <a:rPr lang="en-AU" sz="2800" dirty="0">
                <a:solidFill>
                  <a:srgbClr val="1F497D"/>
                </a:solidFill>
                <a:ea typeface="+mn-lt"/>
                <a:cs typeface="+mn-lt"/>
              </a:rPr>
              <a:t>List the factors of 16, 24, 19 and 8. </a:t>
            </a:r>
            <a:endParaRPr lang="en-US">
              <a:cs typeface="Calibri"/>
            </a:endParaRPr>
          </a:p>
          <a:p>
            <a:endParaRPr lang="en-US" sz="2800">
              <a:solidFill>
                <a:srgbClr val="1F497D"/>
              </a:solidFill>
              <a:ea typeface="+mn-lt"/>
              <a:cs typeface="+mn-lt"/>
            </a:endParaRPr>
          </a:p>
          <a:p>
            <a:pPr marL="457200" indent="-457200">
              <a:buFont typeface="Arial"/>
              <a:buChar char="•"/>
            </a:pPr>
            <a:r>
              <a:rPr lang="en-AU" sz="2800" dirty="0">
                <a:solidFill>
                  <a:srgbClr val="1F497D"/>
                </a:solidFill>
                <a:ea typeface="+mn-lt"/>
                <a:cs typeface="+mn-lt"/>
              </a:rPr>
              <a:t>Which of these numbers cannot be rolled with two 10-sided dice?</a:t>
            </a:r>
            <a:endParaRPr lang="en-US" sz="2800" dirty="0">
              <a:solidFill>
                <a:srgbClr val="1F497D"/>
              </a:solidFill>
              <a:ea typeface="+mn-lt"/>
              <a:cs typeface="+mn-lt"/>
            </a:endParaRPr>
          </a:p>
          <a:p>
            <a:pPr marL="457200" indent="-457200">
              <a:buFont typeface="Arial"/>
              <a:buChar char="•"/>
            </a:pPr>
            <a:endParaRPr lang="en-AU" sz="2800" dirty="0">
              <a:ea typeface="+mn-lt"/>
              <a:cs typeface="+mn-lt"/>
            </a:endParaRPr>
          </a:p>
        </p:txBody>
      </p:sp>
      <p:sp>
        <p:nvSpPr>
          <p:cNvPr id="2" name="Rectangle: Rounded Corners 1">
            <a:extLst>
              <a:ext uri="{FF2B5EF4-FFF2-40B4-BE49-F238E27FC236}">
                <a16:creationId xmlns:a16="http://schemas.microsoft.com/office/drawing/2014/main" id="{DD9C7EA6-58BE-D50B-DC38-56A277333C32}"/>
              </a:ext>
            </a:extLst>
          </p:cNvPr>
          <p:cNvSpPr/>
          <p:nvPr/>
        </p:nvSpPr>
        <p:spPr>
          <a:xfrm>
            <a:off x="6377183" y="1408440"/>
            <a:ext cx="2323785" cy="2248215"/>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2800" dirty="0">
                <a:cs typeface="Calibri"/>
              </a:rPr>
              <a:t>Factors of 12</a:t>
            </a:r>
          </a:p>
          <a:p>
            <a:pPr algn="ctr"/>
            <a:r>
              <a:rPr lang="en-US" sz="2800" dirty="0">
                <a:cs typeface="Calibri"/>
              </a:rPr>
              <a:t>1, 12</a:t>
            </a:r>
          </a:p>
          <a:p>
            <a:pPr algn="ctr"/>
            <a:r>
              <a:rPr lang="en-US" sz="2800" dirty="0">
                <a:cs typeface="Calibri"/>
              </a:rPr>
              <a:t>2, 6</a:t>
            </a:r>
          </a:p>
          <a:p>
            <a:pPr algn="ctr"/>
            <a:r>
              <a:rPr lang="en-US" sz="2800" dirty="0">
                <a:cs typeface="Calibri"/>
              </a:rPr>
              <a:t>3, 4</a:t>
            </a:r>
          </a:p>
        </p:txBody>
      </p:sp>
    </p:spTree>
    <p:extLst>
      <p:ext uri="{BB962C8B-B14F-4D97-AF65-F5344CB8AC3E}">
        <p14:creationId xmlns:p14="http://schemas.microsoft.com/office/powerpoint/2010/main" val="139342385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3EFD4C3-5E40-AA72-0397-7DD76D796C4B}"/>
            </a:ext>
          </a:extLst>
        </p:cNvPr>
        <p:cNvGrpSpPr/>
        <p:nvPr/>
      </p:nvGrpSpPr>
      <p:grpSpPr>
        <a:xfrm>
          <a:off x="0" y="0"/>
          <a:ext cx="0" cy="0"/>
          <a:chOff x="0" y="0"/>
          <a:chExt cx="0" cy="0"/>
        </a:xfrm>
      </p:grpSpPr>
      <p:sp>
        <p:nvSpPr>
          <p:cNvPr id="4" name="Title 1">
            <a:extLst>
              <a:ext uri="{FF2B5EF4-FFF2-40B4-BE49-F238E27FC236}">
                <a16:creationId xmlns:a16="http://schemas.microsoft.com/office/drawing/2014/main" id="{7E057285-7C46-6CC6-5B7E-42EC11446662}"/>
              </a:ext>
            </a:extLst>
          </p:cNvPr>
          <p:cNvSpPr>
            <a:spLocks noGrp="1"/>
          </p:cNvSpPr>
          <p:nvPr>
            <p:ph type="title"/>
          </p:nvPr>
        </p:nvSpPr>
        <p:spPr>
          <a:xfrm>
            <a:off x="3762736" y="94463"/>
            <a:ext cx="1738762" cy="1143000"/>
          </a:xfrm>
        </p:spPr>
        <p:txBody>
          <a:bodyPr>
            <a:normAutofit/>
          </a:bodyPr>
          <a:lstStyle/>
          <a:p>
            <a:r>
              <a:rPr lang="en-AU" sz="3600" b="1" dirty="0">
                <a:solidFill>
                  <a:srgbClr val="000000"/>
                </a:solidFill>
              </a:rPr>
              <a:t>Hint #3</a:t>
            </a:r>
            <a:endParaRPr lang="en-US" dirty="0">
              <a:ea typeface="Calibri"/>
              <a:cs typeface="Calibri"/>
            </a:endParaRPr>
          </a:p>
        </p:txBody>
      </p:sp>
      <p:sp>
        <p:nvSpPr>
          <p:cNvPr id="7" name="TextBox 6">
            <a:extLst>
              <a:ext uri="{FF2B5EF4-FFF2-40B4-BE49-F238E27FC236}">
                <a16:creationId xmlns:a16="http://schemas.microsoft.com/office/drawing/2014/main" id="{684CB09C-42FC-0237-105A-2B74F1B2FDE9}"/>
              </a:ext>
            </a:extLst>
          </p:cNvPr>
          <p:cNvSpPr txBox="1"/>
          <p:nvPr/>
        </p:nvSpPr>
        <p:spPr>
          <a:xfrm>
            <a:off x="375139" y="1409384"/>
            <a:ext cx="4206387" cy="138499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AU" sz="2800" dirty="0">
                <a:solidFill>
                  <a:srgbClr val="1F497D"/>
                </a:solidFill>
                <a:ea typeface="+mn-lt"/>
                <a:cs typeface="+mn-lt"/>
              </a:rPr>
              <a:t>Use a multiplication grid. </a:t>
            </a:r>
            <a:endParaRPr lang="en-US" dirty="0">
              <a:solidFill>
                <a:srgbClr val="1F497D"/>
              </a:solidFill>
              <a:ea typeface="+mn-lt"/>
              <a:cs typeface="+mn-lt"/>
            </a:endParaRPr>
          </a:p>
          <a:p>
            <a:endParaRPr lang="en-AU" sz="2800" dirty="0">
              <a:solidFill>
                <a:srgbClr val="1F497D"/>
              </a:solidFill>
              <a:ea typeface="+mn-lt"/>
              <a:cs typeface="+mn-lt"/>
            </a:endParaRPr>
          </a:p>
          <a:p>
            <a:pPr marL="457200" indent="-457200">
              <a:buFont typeface="Arial"/>
              <a:buChar char="•"/>
            </a:pPr>
            <a:endParaRPr lang="en-AU" sz="2800" dirty="0">
              <a:ea typeface="+mn-lt"/>
              <a:cs typeface="+mn-lt"/>
            </a:endParaRPr>
          </a:p>
        </p:txBody>
      </p:sp>
      <p:pic>
        <p:nvPicPr>
          <p:cNvPr id="3" name="Picture 2" descr="A table of numbers in a 10 by 10 grid ">
            <a:extLst>
              <a:ext uri="{FF2B5EF4-FFF2-40B4-BE49-F238E27FC236}">
                <a16:creationId xmlns:a16="http://schemas.microsoft.com/office/drawing/2014/main" id="{51B0E12E-6EE1-6960-EC3B-EDBC67AA63F5}"/>
              </a:ext>
            </a:extLst>
          </p:cNvPr>
          <p:cNvPicPr>
            <a:picLocks noChangeAspect="1"/>
          </p:cNvPicPr>
          <p:nvPr/>
        </p:nvPicPr>
        <p:blipFill>
          <a:blip r:embed="rId3"/>
          <a:stretch>
            <a:fillRect/>
          </a:stretch>
        </p:blipFill>
        <p:spPr>
          <a:xfrm>
            <a:off x="343491" y="2025361"/>
            <a:ext cx="4546259" cy="3751906"/>
          </a:xfrm>
          <a:prstGeom prst="rect">
            <a:avLst/>
          </a:prstGeom>
        </p:spPr>
      </p:pic>
    </p:spTree>
    <p:extLst>
      <p:ext uri="{BB962C8B-B14F-4D97-AF65-F5344CB8AC3E}">
        <p14:creationId xmlns:p14="http://schemas.microsoft.com/office/powerpoint/2010/main" val="350588777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3EFD4C3-5E40-AA72-0397-7DD76D796C4B}"/>
            </a:ext>
          </a:extLst>
        </p:cNvPr>
        <p:cNvGrpSpPr/>
        <p:nvPr/>
      </p:nvGrpSpPr>
      <p:grpSpPr>
        <a:xfrm>
          <a:off x="0" y="0"/>
          <a:ext cx="0" cy="0"/>
          <a:chOff x="0" y="0"/>
          <a:chExt cx="0" cy="0"/>
        </a:xfrm>
      </p:grpSpPr>
      <p:sp>
        <p:nvSpPr>
          <p:cNvPr id="4" name="Title 1">
            <a:extLst>
              <a:ext uri="{FF2B5EF4-FFF2-40B4-BE49-F238E27FC236}">
                <a16:creationId xmlns:a16="http://schemas.microsoft.com/office/drawing/2014/main" id="{7E057285-7C46-6CC6-5B7E-42EC11446662}"/>
              </a:ext>
            </a:extLst>
          </p:cNvPr>
          <p:cNvSpPr>
            <a:spLocks noGrp="1"/>
          </p:cNvSpPr>
          <p:nvPr>
            <p:ph type="title"/>
          </p:nvPr>
        </p:nvSpPr>
        <p:spPr>
          <a:xfrm>
            <a:off x="3148728" y="132248"/>
            <a:ext cx="3467430" cy="1143000"/>
          </a:xfrm>
        </p:spPr>
        <p:txBody>
          <a:bodyPr>
            <a:normAutofit fontScale="90000"/>
          </a:bodyPr>
          <a:lstStyle/>
          <a:p>
            <a:r>
              <a:rPr lang="en-AU" dirty="0">
                <a:solidFill>
                  <a:srgbClr val="000000"/>
                </a:solidFill>
              </a:rPr>
              <a:t>Challenge task</a:t>
            </a:r>
            <a:r>
              <a:rPr lang="en-AU" sz="3600" b="1" dirty="0">
                <a:solidFill>
                  <a:srgbClr val="000000"/>
                </a:solidFill>
              </a:rPr>
              <a:t> </a:t>
            </a:r>
            <a:endParaRPr lang="en-US" dirty="0">
              <a:ea typeface="Calibri"/>
              <a:cs typeface="Calibri"/>
            </a:endParaRPr>
          </a:p>
        </p:txBody>
      </p:sp>
      <p:sp>
        <p:nvSpPr>
          <p:cNvPr id="7" name="TextBox 6">
            <a:extLst>
              <a:ext uri="{FF2B5EF4-FFF2-40B4-BE49-F238E27FC236}">
                <a16:creationId xmlns:a16="http://schemas.microsoft.com/office/drawing/2014/main" id="{684CB09C-42FC-0237-105A-2B74F1B2FDE9}"/>
              </a:ext>
            </a:extLst>
          </p:cNvPr>
          <p:cNvSpPr txBox="1"/>
          <p:nvPr/>
        </p:nvSpPr>
        <p:spPr>
          <a:xfrm>
            <a:off x="403478" y="1617203"/>
            <a:ext cx="4319742" cy="510909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AU" sz="2800">
                <a:solidFill>
                  <a:srgbClr val="1F497D"/>
                </a:solidFill>
                <a:ea typeface="+mn-lt"/>
                <a:cs typeface="+mn-lt"/>
              </a:rPr>
              <a:t>Design your own bingo card!</a:t>
            </a:r>
            <a:endParaRPr lang="en-US">
              <a:ea typeface="+mn-lt"/>
              <a:cs typeface="+mn-lt"/>
            </a:endParaRPr>
          </a:p>
          <a:p>
            <a:endParaRPr lang="en-AU" sz="2800" dirty="0">
              <a:solidFill>
                <a:srgbClr val="1F497D"/>
              </a:solidFill>
              <a:ea typeface="+mn-lt"/>
              <a:cs typeface="+mn-lt"/>
            </a:endParaRPr>
          </a:p>
          <a:p>
            <a:pPr marL="457200" indent="-457200">
              <a:buFont typeface="Arial"/>
              <a:buChar char="•"/>
            </a:pPr>
            <a:r>
              <a:rPr lang="en-AU" sz="2800" dirty="0">
                <a:solidFill>
                  <a:srgbClr val="1F497D"/>
                </a:solidFill>
                <a:ea typeface="+mn-lt"/>
                <a:cs typeface="+mn-lt"/>
              </a:rPr>
              <a:t>Explain how and why you selected the numbers you did.</a:t>
            </a:r>
            <a:endParaRPr lang="en-US" sz="2800" dirty="0">
              <a:solidFill>
                <a:srgbClr val="1F497D"/>
              </a:solidFill>
              <a:ea typeface="+mn-lt"/>
              <a:cs typeface="+mn-lt"/>
            </a:endParaRPr>
          </a:p>
          <a:p>
            <a:endParaRPr lang="en-AU" sz="2800" dirty="0">
              <a:solidFill>
                <a:srgbClr val="1F497D"/>
              </a:solidFill>
              <a:ea typeface="+mn-lt"/>
              <a:cs typeface="+mn-lt"/>
            </a:endParaRPr>
          </a:p>
          <a:p>
            <a:pPr marL="457200" indent="-457200">
              <a:buFont typeface="Arial"/>
              <a:buChar char="•"/>
            </a:pPr>
            <a:r>
              <a:rPr lang="en-AU" sz="2800">
                <a:solidFill>
                  <a:srgbClr val="1F497D"/>
                </a:solidFill>
                <a:ea typeface="+mn-lt"/>
                <a:cs typeface="+mn-lt"/>
              </a:rPr>
              <a:t>Which numbers didn’t you include and why?</a:t>
            </a:r>
            <a:endParaRPr lang="en-AU">
              <a:ea typeface="+mn-lt"/>
              <a:cs typeface="+mn-lt"/>
            </a:endParaRPr>
          </a:p>
          <a:p>
            <a:pPr marL="457200" indent="-457200">
              <a:buFont typeface="Arial"/>
              <a:buChar char="•"/>
            </a:pPr>
            <a:endParaRPr lang="en-AU" sz="2800" dirty="0">
              <a:ea typeface="+mn-lt"/>
              <a:cs typeface="+mn-lt"/>
            </a:endParaRPr>
          </a:p>
          <a:p>
            <a:endParaRPr lang="en-US">
              <a:solidFill>
                <a:srgbClr val="1F497D"/>
              </a:solidFill>
              <a:latin typeface="Calibri"/>
              <a:ea typeface="Calibri"/>
              <a:cs typeface="Calibri"/>
            </a:endParaRPr>
          </a:p>
          <a:p>
            <a:endParaRPr lang="en-AU" sz="2800" dirty="0">
              <a:ea typeface="Calibri"/>
              <a:cs typeface="Calibri"/>
            </a:endParaRPr>
          </a:p>
          <a:p>
            <a:endParaRPr lang="en-AU" sz="2800" dirty="0">
              <a:ea typeface="Calibri"/>
              <a:cs typeface="Calibri"/>
            </a:endParaRPr>
          </a:p>
        </p:txBody>
      </p:sp>
      <p:graphicFrame>
        <p:nvGraphicFramePr>
          <p:cNvPr id="5" name="Table 4">
            <a:extLst>
              <a:ext uri="{FF2B5EF4-FFF2-40B4-BE49-F238E27FC236}">
                <a16:creationId xmlns:a16="http://schemas.microsoft.com/office/drawing/2014/main" id="{1CAE9626-1566-D3E9-B120-8004F0F8FF5F}"/>
              </a:ext>
            </a:extLst>
          </p:cNvPr>
          <p:cNvGraphicFramePr>
            <a:graphicFrameLocks noGrp="1"/>
          </p:cNvGraphicFramePr>
          <p:nvPr>
            <p:extLst>
              <p:ext uri="{D42A27DB-BD31-4B8C-83A1-F6EECF244321}">
                <p14:modId xmlns:p14="http://schemas.microsoft.com/office/powerpoint/2010/main" val="2273674674"/>
              </p:ext>
            </p:extLst>
          </p:nvPr>
        </p:nvGraphicFramePr>
        <p:xfrm>
          <a:off x="5165542" y="2575095"/>
          <a:ext cx="2666995" cy="2520188"/>
        </p:xfrm>
        <a:graphic>
          <a:graphicData uri="http://schemas.openxmlformats.org/drawingml/2006/table">
            <a:tbl>
              <a:tblPr firstRow="1" firstCol="1" bandRow="1">
                <a:tableStyleId>{5C22544A-7EE6-4342-B048-85BDC9FD1C3A}</a:tableStyleId>
              </a:tblPr>
              <a:tblGrid>
                <a:gridCol w="533399">
                  <a:extLst>
                    <a:ext uri="{9D8B030D-6E8A-4147-A177-3AD203B41FA5}">
                      <a16:colId xmlns:a16="http://schemas.microsoft.com/office/drawing/2014/main" val="152162086"/>
                    </a:ext>
                  </a:extLst>
                </a:gridCol>
                <a:gridCol w="533399">
                  <a:extLst>
                    <a:ext uri="{9D8B030D-6E8A-4147-A177-3AD203B41FA5}">
                      <a16:colId xmlns:a16="http://schemas.microsoft.com/office/drawing/2014/main" val="3969455581"/>
                    </a:ext>
                  </a:extLst>
                </a:gridCol>
                <a:gridCol w="533399">
                  <a:extLst>
                    <a:ext uri="{9D8B030D-6E8A-4147-A177-3AD203B41FA5}">
                      <a16:colId xmlns:a16="http://schemas.microsoft.com/office/drawing/2014/main" val="1599141199"/>
                    </a:ext>
                  </a:extLst>
                </a:gridCol>
                <a:gridCol w="533399">
                  <a:extLst>
                    <a:ext uri="{9D8B030D-6E8A-4147-A177-3AD203B41FA5}">
                      <a16:colId xmlns:a16="http://schemas.microsoft.com/office/drawing/2014/main" val="3022258632"/>
                    </a:ext>
                  </a:extLst>
                </a:gridCol>
                <a:gridCol w="533399">
                  <a:extLst>
                    <a:ext uri="{9D8B030D-6E8A-4147-A177-3AD203B41FA5}">
                      <a16:colId xmlns:a16="http://schemas.microsoft.com/office/drawing/2014/main" val="2993576955"/>
                    </a:ext>
                  </a:extLst>
                </a:gridCol>
              </a:tblGrid>
              <a:tr h="425323">
                <a:tc>
                  <a:txBody>
                    <a:bodyPr/>
                    <a:lstStyle/>
                    <a:p>
                      <a:pPr marL="0" marR="0" algn="ctr" rtl="0" eaLnBrk="1" fontAlgn="ctr" latinLnBrk="0" hangingPunct="1">
                        <a:lnSpc>
                          <a:spcPct val="107000"/>
                        </a:lnSpc>
                        <a:spcBef>
                          <a:spcPts val="0"/>
                        </a:spcBef>
                        <a:spcAft>
                          <a:spcPts val="0"/>
                        </a:spcAft>
                      </a:pPr>
                      <a:r>
                        <a:rPr lang="en-US" sz="2000" b="1" i="0" u="none" strike="noStrike" kern="100" dirty="0">
                          <a:solidFill>
                            <a:srgbClr val="FFFFFF"/>
                          </a:solidFill>
                          <a:effectLst/>
                          <a:latin typeface="Calibri"/>
                        </a:rPr>
                        <a:t>B</a:t>
                      </a:r>
                      <a:endParaRPr lang="en-US" sz="1800" b="0" i="0" u="none" strike="noStrike" dirty="0">
                        <a:effectLst/>
                        <a:latin typeface="Calibri"/>
                      </a:endParaRPr>
                    </a:p>
                  </a:txBody>
                  <a:tcPr marL="68580" marR="68580" marT="9525" marB="0" anchor="ctr">
                    <a:lnL w="12700">
                      <a:solidFill>
                        <a:srgbClr val="4F81BD"/>
                      </a:solidFill>
                    </a:lnL>
                    <a:lnR>
                      <a:noFill/>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4F81BD"/>
                    </a:solidFill>
                  </a:tcPr>
                </a:tc>
                <a:tc>
                  <a:txBody>
                    <a:bodyPr/>
                    <a:lstStyle/>
                    <a:p>
                      <a:pPr marL="0" marR="0" algn="ctr" rtl="0" eaLnBrk="1" fontAlgn="ctr" latinLnBrk="0" hangingPunct="1">
                        <a:lnSpc>
                          <a:spcPct val="107000"/>
                        </a:lnSpc>
                        <a:spcBef>
                          <a:spcPts val="0"/>
                        </a:spcBef>
                        <a:spcAft>
                          <a:spcPts val="0"/>
                        </a:spcAft>
                      </a:pPr>
                      <a:r>
                        <a:rPr lang="en-US" sz="2000" b="1" i="0" u="none" strike="noStrike" kern="100" dirty="0">
                          <a:solidFill>
                            <a:srgbClr val="FFFFFF"/>
                          </a:solidFill>
                          <a:effectLst/>
                          <a:latin typeface="Calibri"/>
                        </a:rPr>
                        <a:t>I</a:t>
                      </a:r>
                      <a:endParaRPr lang="en-US" sz="1800" b="0" i="0" u="none" strike="noStrike" dirty="0">
                        <a:effectLst/>
                        <a:latin typeface="Calibri"/>
                      </a:endParaRPr>
                    </a:p>
                  </a:txBody>
                  <a:tcPr marL="68580" marR="68580" marT="9525" marB="0" anchor="ctr">
                    <a:lnL>
                      <a:noFill/>
                    </a:lnL>
                    <a:lnR>
                      <a:noFill/>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4F81BD"/>
                    </a:solidFill>
                  </a:tcPr>
                </a:tc>
                <a:tc>
                  <a:txBody>
                    <a:bodyPr/>
                    <a:lstStyle/>
                    <a:p>
                      <a:pPr marL="0" marR="0" algn="ctr" rtl="0" eaLnBrk="1" fontAlgn="ctr" latinLnBrk="0" hangingPunct="1">
                        <a:lnSpc>
                          <a:spcPct val="107000"/>
                        </a:lnSpc>
                        <a:spcBef>
                          <a:spcPts val="0"/>
                        </a:spcBef>
                        <a:spcAft>
                          <a:spcPts val="0"/>
                        </a:spcAft>
                      </a:pPr>
                      <a:r>
                        <a:rPr lang="en-US" sz="2000" b="1" i="0" u="none" strike="noStrike" kern="100" dirty="0">
                          <a:solidFill>
                            <a:srgbClr val="FFFFFF"/>
                          </a:solidFill>
                          <a:effectLst/>
                          <a:latin typeface="Calibri"/>
                        </a:rPr>
                        <a:t>N</a:t>
                      </a:r>
                      <a:endParaRPr lang="en-US" sz="1800" b="0" i="0" u="none" strike="noStrike" dirty="0">
                        <a:effectLst/>
                        <a:latin typeface="Calibri"/>
                      </a:endParaRPr>
                    </a:p>
                  </a:txBody>
                  <a:tcPr marL="68580" marR="68580" marT="9525" marB="0" anchor="ctr">
                    <a:lnL>
                      <a:noFill/>
                    </a:lnL>
                    <a:lnR>
                      <a:noFill/>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4F81BD"/>
                    </a:solidFill>
                  </a:tcPr>
                </a:tc>
                <a:tc>
                  <a:txBody>
                    <a:bodyPr/>
                    <a:lstStyle/>
                    <a:p>
                      <a:pPr marL="0" marR="0" algn="ctr" rtl="0" eaLnBrk="1" fontAlgn="ctr" latinLnBrk="0" hangingPunct="1">
                        <a:lnSpc>
                          <a:spcPct val="107000"/>
                        </a:lnSpc>
                        <a:spcBef>
                          <a:spcPts val="0"/>
                        </a:spcBef>
                        <a:spcAft>
                          <a:spcPts val="0"/>
                        </a:spcAft>
                      </a:pPr>
                      <a:r>
                        <a:rPr lang="en-US" sz="2000" b="1" i="0" u="none" strike="noStrike" kern="100" dirty="0">
                          <a:solidFill>
                            <a:srgbClr val="FFFFFF"/>
                          </a:solidFill>
                          <a:effectLst/>
                          <a:latin typeface="Calibri"/>
                        </a:rPr>
                        <a:t>G</a:t>
                      </a:r>
                      <a:endParaRPr lang="en-US" sz="1800" b="0" i="0" u="none" strike="noStrike" dirty="0">
                        <a:effectLst/>
                        <a:latin typeface="Calibri"/>
                      </a:endParaRPr>
                    </a:p>
                  </a:txBody>
                  <a:tcPr marL="68580" marR="68580" marT="9525" marB="0" anchor="ctr">
                    <a:lnL>
                      <a:noFill/>
                    </a:lnL>
                    <a:lnR>
                      <a:noFill/>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4F81BD"/>
                    </a:solidFill>
                  </a:tcPr>
                </a:tc>
                <a:tc>
                  <a:txBody>
                    <a:bodyPr/>
                    <a:lstStyle/>
                    <a:p>
                      <a:pPr marL="0" marR="0" algn="ctr" rtl="0" eaLnBrk="1" fontAlgn="ctr" latinLnBrk="0" hangingPunct="1">
                        <a:lnSpc>
                          <a:spcPct val="107000"/>
                        </a:lnSpc>
                        <a:spcBef>
                          <a:spcPts val="0"/>
                        </a:spcBef>
                        <a:spcAft>
                          <a:spcPts val="0"/>
                        </a:spcAft>
                      </a:pPr>
                      <a:r>
                        <a:rPr lang="en-US" sz="2000" b="1" i="0" u="none" strike="noStrike" kern="100" dirty="0">
                          <a:solidFill>
                            <a:srgbClr val="FFFFFF"/>
                          </a:solidFill>
                          <a:effectLst/>
                          <a:latin typeface="Calibri"/>
                        </a:rPr>
                        <a:t>O</a:t>
                      </a:r>
                      <a:endParaRPr lang="en-US" sz="1800" b="0" i="0" u="none" strike="noStrike" dirty="0">
                        <a:effectLst/>
                        <a:latin typeface="Calibri"/>
                      </a:endParaRPr>
                    </a:p>
                  </a:txBody>
                  <a:tcPr marL="68580" marR="68580" marT="9525" marB="0" anchor="ctr">
                    <a:lnL>
                      <a:noFill/>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4F81BD"/>
                    </a:solidFill>
                  </a:tcPr>
                </a:tc>
                <a:extLst>
                  <a:ext uri="{0D108BD9-81ED-4DB2-BD59-A6C34878D82A}">
                    <a16:rowId xmlns:a16="http://schemas.microsoft.com/office/drawing/2014/main" val="438242390"/>
                  </a:ext>
                </a:extLst>
              </a:tr>
              <a:tr h="425323">
                <a:tc>
                  <a:txBody>
                    <a:bodyPr/>
                    <a:lstStyle/>
                    <a:p>
                      <a:pPr marL="0" marR="0" algn="ctr" rtl="0" eaLnBrk="1" fontAlgn="ctr" latinLnBrk="0" hangingPunct="1">
                        <a:lnSpc>
                          <a:spcPct val="107000"/>
                        </a:lnSpc>
                        <a:spcBef>
                          <a:spcPts val="0"/>
                        </a:spcBef>
                        <a:spcAft>
                          <a:spcPts val="0"/>
                        </a:spcAft>
                      </a:pPr>
                      <a:endParaRPr lang="en-US" sz="2000" b="0" i="0" u="none" strike="noStrike" kern="100" dirty="0">
                        <a:solidFill>
                          <a:srgbClr val="000000"/>
                        </a:solidFill>
                        <a:effectLst/>
                        <a:latin typeface="Calibri"/>
                      </a:endParaRPr>
                    </a:p>
                  </a:txBody>
                  <a:tcPr marL="68580" marR="68580" marT="9525" marB="0" anchor="ctr">
                    <a:lnL w="12700">
                      <a:solidFill>
                        <a:srgbClr val="4F81BD"/>
                      </a:solidFill>
                    </a:lnL>
                    <a:lnR>
                      <a:noFill/>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E9EDF4"/>
                    </a:solidFill>
                  </a:tcPr>
                </a:tc>
                <a:tc>
                  <a:txBody>
                    <a:bodyPr/>
                    <a:lstStyle/>
                    <a:p>
                      <a:pPr marL="0" marR="0" algn="ctr" rtl="0" eaLnBrk="1" fontAlgn="ctr" latinLnBrk="0" hangingPunct="1">
                        <a:lnSpc>
                          <a:spcPct val="107000"/>
                        </a:lnSpc>
                        <a:spcBef>
                          <a:spcPts val="0"/>
                        </a:spcBef>
                        <a:spcAft>
                          <a:spcPts val="0"/>
                        </a:spcAft>
                      </a:pPr>
                      <a:endParaRPr lang="en-US" sz="2000" b="0" i="0" u="none" strike="noStrike" kern="100" dirty="0">
                        <a:solidFill>
                          <a:srgbClr val="000000"/>
                        </a:solidFill>
                        <a:effectLst/>
                        <a:latin typeface="Calibri"/>
                      </a:endParaRPr>
                    </a:p>
                  </a:txBody>
                  <a:tcPr marL="68580" marR="68580" marT="9525" marB="0" anchor="ctr">
                    <a:lnL>
                      <a:noFill/>
                    </a:lnL>
                    <a:lnR>
                      <a:noFill/>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E9EDF4"/>
                    </a:solidFill>
                  </a:tcPr>
                </a:tc>
                <a:tc>
                  <a:txBody>
                    <a:bodyPr/>
                    <a:lstStyle/>
                    <a:p>
                      <a:pPr marL="0" marR="0" algn="ctr" rtl="0" eaLnBrk="1" fontAlgn="ctr" latinLnBrk="0" hangingPunct="1">
                        <a:lnSpc>
                          <a:spcPct val="107000"/>
                        </a:lnSpc>
                        <a:spcBef>
                          <a:spcPts val="0"/>
                        </a:spcBef>
                        <a:spcAft>
                          <a:spcPts val="0"/>
                        </a:spcAft>
                      </a:pPr>
                      <a:endParaRPr lang="en-US" sz="2000" b="0" i="0" u="none" strike="noStrike" kern="100" dirty="0">
                        <a:solidFill>
                          <a:srgbClr val="000000"/>
                        </a:solidFill>
                        <a:effectLst/>
                        <a:latin typeface="Calibri"/>
                      </a:endParaRPr>
                    </a:p>
                  </a:txBody>
                  <a:tcPr marL="68580" marR="68580" marT="9525" marB="0" anchor="ctr">
                    <a:lnL>
                      <a:noFill/>
                    </a:lnL>
                    <a:lnR>
                      <a:noFill/>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E9EDF4"/>
                    </a:solidFill>
                  </a:tcPr>
                </a:tc>
                <a:tc>
                  <a:txBody>
                    <a:bodyPr/>
                    <a:lstStyle/>
                    <a:p>
                      <a:pPr marL="0" marR="0" algn="ctr" rtl="0" eaLnBrk="1" fontAlgn="ctr" latinLnBrk="0" hangingPunct="1">
                        <a:lnSpc>
                          <a:spcPct val="107000"/>
                        </a:lnSpc>
                        <a:spcBef>
                          <a:spcPts val="0"/>
                        </a:spcBef>
                        <a:spcAft>
                          <a:spcPts val="0"/>
                        </a:spcAft>
                      </a:pPr>
                      <a:endParaRPr lang="en-US" sz="2000" b="0" i="0" u="none" strike="noStrike" kern="100" dirty="0">
                        <a:solidFill>
                          <a:srgbClr val="000000"/>
                        </a:solidFill>
                        <a:effectLst/>
                        <a:latin typeface="Calibri"/>
                      </a:endParaRPr>
                    </a:p>
                  </a:txBody>
                  <a:tcPr marL="68580" marR="68580" marT="9525" marB="0" anchor="ctr">
                    <a:lnL>
                      <a:noFill/>
                    </a:lnL>
                    <a:lnR>
                      <a:noFill/>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E9EDF4"/>
                    </a:solidFill>
                  </a:tcPr>
                </a:tc>
                <a:tc>
                  <a:txBody>
                    <a:bodyPr/>
                    <a:lstStyle/>
                    <a:p>
                      <a:pPr marL="0" marR="0" algn="ctr" rtl="0" eaLnBrk="1" fontAlgn="ctr" latinLnBrk="0" hangingPunct="1">
                        <a:lnSpc>
                          <a:spcPct val="107000"/>
                        </a:lnSpc>
                        <a:spcBef>
                          <a:spcPts val="0"/>
                        </a:spcBef>
                        <a:spcAft>
                          <a:spcPts val="0"/>
                        </a:spcAft>
                      </a:pPr>
                      <a:endParaRPr lang="en-US" sz="2000" b="0" i="0" u="none" strike="noStrike" kern="100" dirty="0">
                        <a:solidFill>
                          <a:srgbClr val="000000"/>
                        </a:solidFill>
                        <a:effectLst/>
                        <a:latin typeface="Calibri"/>
                      </a:endParaRPr>
                    </a:p>
                  </a:txBody>
                  <a:tcPr marL="68580" marR="68580" marT="9525" marB="0" anchor="ctr">
                    <a:lnL>
                      <a:noFill/>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E9EDF4"/>
                    </a:solidFill>
                  </a:tcPr>
                </a:tc>
                <a:extLst>
                  <a:ext uri="{0D108BD9-81ED-4DB2-BD59-A6C34878D82A}">
                    <a16:rowId xmlns:a16="http://schemas.microsoft.com/office/drawing/2014/main" val="1952516145"/>
                  </a:ext>
                </a:extLst>
              </a:tr>
              <a:tr h="425323">
                <a:tc>
                  <a:txBody>
                    <a:bodyPr/>
                    <a:lstStyle/>
                    <a:p>
                      <a:pPr marL="0" marR="0" algn="ctr" rtl="0" eaLnBrk="1" fontAlgn="ctr" latinLnBrk="0" hangingPunct="1">
                        <a:lnSpc>
                          <a:spcPct val="107000"/>
                        </a:lnSpc>
                        <a:spcBef>
                          <a:spcPts val="0"/>
                        </a:spcBef>
                        <a:spcAft>
                          <a:spcPts val="0"/>
                        </a:spcAft>
                      </a:pPr>
                      <a:endParaRPr lang="en-US" sz="2000" b="0" i="0" u="none" strike="noStrike" kern="100" dirty="0">
                        <a:solidFill>
                          <a:srgbClr val="000000"/>
                        </a:solidFill>
                        <a:effectLst/>
                        <a:latin typeface="Calibri"/>
                      </a:endParaRPr>
                    </a:p>
                  </a:txBody>
                  <a:tcPr marL="68580" marR="68580" marT="9525" marB="0" anchor="ctr">
                    <a:lnL w="12700">
                      <a:solidFill>
                        <a:srgbClr val="4F81BD"/>
                      </a:solidFill>
                    </a:lnL>
                    <a:lnR>
                      <a:noFill/>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FFFFFF"/>
                    </a:solidFill>
                  </a:tcPr>
                </a:tc>
                <a:tc>
                  <a:txBody>
                    <a:bodyPr/>
                    <a:lstStyle/>
                    <a:p>
                      <a:pPr marL="0" marR="0" algn="ctr" rtl="0" eaLnBrk="1" fontAlgn="ctr" latinLnBrk="0" hangingPunct="1">
                        <a:lnSpc>
                          <a:spcPct val="107000"/>
                        </a:lnSpc>
                        <a:spcBef>
                          <a:spcPts val="0"/>
                        </a:spcBef>
                        <a:spcAft>
                          <a:spcPts val="0"/>
                        </a:spcAft>
                      </a:pPr>
                      <a:endParaRPr lang="en-US" sz="2000" b="0" i="0" u="none" strike="noStrike" kern="100" dirty="0">
                        <a:solidFill>
                          <a:srgbClr val="000000"/>
                        </a:solidFill>
                        <a:effectLst/>
                        <a:latin typeface="Calibri"/>
                      </a:endParaRPr>
                    </a:p>
                  </a:txBody>
                  <a:tcPr marL="68580" marR="68580" marT="9525" marB="0" anchor="ctr">
                    <a:lnL>
                      <a:noFill/>
                    </a:lnL>
                    <a:lnR>
                      <a:noFill/>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FFFFFF"/>
                    </a:solidFill>
                  </a:tcPr>
                </a:tc>
                <a:tc>
                  <a:txBody>
                    <a:bodyPr/>
                    <a:lstStyle/>
                    <a:p>
                      <a:pPr marL="0" marR="0" algn="ctr" rtl="0" eaLnBrk="1" fontAlgn="ctr" latinLnBrk="0" hangingPunct="1">
                        <a:lnSpc>
                          <a:spcPct val="107000"/>
                        </a:lnSpc>
                        <a:spcBef>
                          <a:spcPts val="0"/>
                        </a:spcBef>
                        <a:spcAft>
                          <a:spcPts val="0"/>
                        </a:spcAft>
                      </a:pPr>
                      <a:endParaRPr lang="en-US" sz="2000" b="0" i="0" u="none" strike="noStrike" kern="100" dirty="0">
                        <a:solidFill>
                          <a:srgbClr val="000000"/>
                        </a:solidFill>
                        <a:effectLst/>
                        <a:latin typeface="Calibri"/>
                      </a:endParaRPr>
                    </a:p>
                  </a:txBody>
                  <a:tcPr marL="68580" marR="68580" marT="9525" marB="0" anchor="ctr">
                    <a:lnL>
                      <a:noFill/>
                    </a:lnL>
                    <a:lnR>
                      <a:noFill/>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FFFFFF"/>
                    </a:solidFill>
                  </a:tcPr>
                </a:tc>
                <a:tc>
                  <a:txBody>
                    <a:bodyPr/>
                    <a:lstStyle/>
                    <a:p>
                      <a:pPr marL="0" marR="0" algn="ctr" rtl="0" eaLnBrk="1" fontAlgn="ctr" latinLnBrk="0" hangingPunct="1">
                        <a:lnSpc>
                          <a:spcPct val="107000"/>
                        </a:lnSpc>
                        <a:spcBef>
                          <a:spcPts val="0"/>
                        </a:spcBef>
                        <a:spcAft>
                          <a:spcPts val="0"/>
                        </a:spcAft>
                      </a:pPr>
                      <a:endParaRPr lang="en-US" sz="2000" b="0" i="0" u="none" strike="noStrike" kern="100" dirty="0">
                        <a:solidFill>
                          <a:srgbClr val="000000"/>
                        </a:solidFill>
                        <a:effectLst/>
                        <a:latin typeface="Calibri"/>
                      </a:endParaRPr>
                    </a:p>
                  </a:txBody>
                  <a:tcPr marL="68580" marR="68580" marT="9525" marB="0" anchor="ctr">
                    <a:lnL>
                      <a:noFill/>
                    </a:lnL>
                    <a:lnR>
                      <a:noFill/>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FFFFFF"/>
                    </a:solidFill>
                  </a:tcPr>
                </a:tc>
                <a:tc>
                  <a:txBody>
                    <a:bodyPr/>
                    <a:lstStyle/>
                    <a:p>
                      <a:pPr marL="0" marR="0" algn="ctr" rtl="0" eaLnBrk="1" fontAlgn="ctr" latinLnBrk="0" hangingPunct="1">
                        <a:lnSpc>
                          <a:spcPct val="107000"/>
                        </a:lnSpc>
                        <a:spcBef>
                          <a:spcPts val="0"/>
                        </a:spcBef>
                        <a:spcAft>
                          <a:spcPts val="0"/>
                        </a:spcAft>
                      </a:pPr>
                      <a:endParaRPr lang="en-US" sz="2000" b="0" i="0" u="none" strike="noStrike" kern="100" dirty="0">
                        <a:solidFill>
                          <a:srgbClr val="000000"/>
                        </a:solidFill>
                        <a:effectLst/>
                        <a:latin typeface="Calibri"/>
                      </a:endParaRPr>
                    </a:p>
                  </a:txBody>
                  <a:tcPr marL="68580" marR="68580" marT="9525" marB="0" anchor="ctr">
                    <a:lnL>
                      <a:noFill/>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FFFFFF"/>
                    </a:solidFill>
                  </a:tcPr>
                </a:tc>
                <a:extLst>
                  <a:ext uri="{0D108BD9-81ED-4DB2-BD59-A6C34878D82A}">
                    <a16:rowId xmlns:a16="http://schemas.microsoft.com/office/drawing/2014/main" val="3479580263"/>
                  </a:ext>
                </a:extLst>
              </a:tr>
              <a:tr h="425323">
                <a:tc>
                  <a:txBody>
                    <a:bodyPr/>
                    <a:lstStyle/>
                    <a:p>
                      <a:pPr marL="0" marR="0" algn="ctr" rtl="0" eaLnBrk="1" fontAlgn="ctr" latinLnBrk="0" hangingPunct="1">
                        <a:lnSpc>
                          <a:spcPct val="107000"/>
                        </a:lnSpc>
                        <a:spcBef>
                          <a:spcPts val="0"/>
                        </a:spcBef>
                        <a:spcAft>
                          <a:spcPts val="0"/>
                        </a:spcAft>
                      </a:pPr>
                      <a:endParaRPr lang="en-US" sz="2000" b="0" i="0" u="none" strike="noStrike" kern="100" dirty="0">
                        <a:solidFill>
                          <a:srgbClr val="000000"/>
                        </a:solidFill>
                        <a:effectLst/>
                        <a:latin typeface="Calibri"/>
                      </a:endParaRPr>
                    </a:p>
                  </a:txBody>
                  <a:tcPr marL="68580" marR="68580" marT="9525" marB="0" anchor="ctr">
                    <a:lnL w="12700">
                      <a:solidFill>
                        <a:srgbClr val="4F81BD"/>
                      </a:solidFill>
                    </a:lnL>
                    <a:lnR>
                      <a:noFill/>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E9EDF4"/>
                    </a:solidFill>
                  </a:tcPr>
                </a:tc>
                <a:tc>
                  <a:txBody>
                    <a:bodyPr/>
                    <a:lstStyle/>
                    <a:p>
                      <a:pPr marL="0" marR="0" algn="ctr" rtl="0" eaLnBrk="1" fontAlgn="ctr" latinLnBrk="0" hangingPunct="1">
                        <a:lnSpc>
                          <a:spcPct val="107000"/>
                        </a:lnSpc>
                        <a:spcBef>
                          <a:spcPts val="0"/>
                        </a:spcBef>
                        <a:spcAft>
                          <a:spcPts val="0"/>
                        </a:spcAft>
                      </a:pPr>
                      <a:endParaRPr lang="en-US" sz="2000" b="0" i="0" u="none" strike="noStrike" kern="100" dirty="0">
                        <a:solidFill>
                          <a:srgbClr val="000000"/>
                        </a:solidFill>
                        <a:effectLst/>
                        <a:latin typeface="Calibri"/>
                      </a:endParaRPr>
                    </a:p>
                  </a:txBody>
                  <a:tcPr marL="68580" marR="68580" marT="9525" marB="0" anchor="ctr">
                    <a:lnL>
                      <a:noFill/>
                    </a:lnL>
                    <a:lnR>
                      <a:noFill/>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E9EDF4"/>
                    </a:solidFill>
                  </a:tcPr>
                </a:tc>
                <a:tc>
                  <a:txBody>
                    <a:bodyPr/>
                    <a:lstStyle/>
                    <a:p>
                      <a:pPr marL="0" marR="0" algn="ctr" rtl="0" eaLnBrk="1" fontAlgn="ctr" latinLnBrk="0" hangingPunct="1">
                        <a:lnSpc>
                          <a:spcPct val="107000"/>
                        </a:lnSpc>
                        <a:spcBef>
                          <a:spcPts val="0"/>
                        </a:spcBef>
                        <a:spcAft>
                          <a:spcPts val="0"/>
                        </a:spcAft>
                      </a:pPr>
                      <a:endParaRPr lang="en-US" sz="2000" b="0" i="0" u="none" strike="noStrike" kern="100" dirty="0">
                        <a:solidFill>
                          <a:srgbClr val="000000"/>
                        </a:solidFill>
                        <a:effectLst/>
                        <a:latin typeface="Calibri"/>
                        <a:ea typeface="Calibri"/>
                        <a:cs typeface="Times New Roman"/>
                      </a:endParaRPr>
                    </a:p>
                  </a:txBody>
                  <a:tcPr marL="68580" marR="68580" marT="9525" marB="0" anchor="ctr">
                    <a:lnL>
                      <a:noFill/>
                    </a:lnL>
                    <a:lnR>
                      <a:noFill/>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E9EDF4"/>
                    </a:solidFill>
                  </a:tcPr>
                </a:tc>
                <a:tc>
                  <a:txBody>
                    <a:bodyPr/>
                    <a:lstStyle/>
                    <a:p>
                      <a:pPr marL="0" marR="0" algn="ctr" rtl="0" eaLnBrk="1" fontAlgn="ctr" latinLnBrk="0" hangingPunct="1">
                        <a:lnSpc>
                          <a:spcPct val="107000"/>
                        </a:lnSpc>
                        <a:spcBef>
                          <a:spcPts val="0"/>
                        </a:spcBef>
                        <a:spcAft>
                          <a:spcPts val="0"/>
                        </a:spcAft>
                      </a:pPr>
                      <a:endParaRPr lang="en-US" sz="2000" b="0" i="0" u="none" strike="noStrike" kern="100" dirty="0">
                        <a:solidFill>
                          <a:srgbClr val="000000"/>
                        </a:solidFill>
                        <a:effectLst/>
                        <a:latin typeface="Calibri"/>
                      </a:endParaRPr>
                    </a:p>
                  </a:txBody>
                  <a:tcPr marL="68580" marR="68580" marT="9525" marB="0" anchor="ctr">
                    <a:lnL>
                      <a:noFill/>
                    </a:lnL>
                    <a:lnR>
                      <a:noFill/>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E9EDF4"/>
                    </a:solidFill>
                  </a:tcPr>
                </a:tc>
                <a:tc>
                  <a:txBody>
                    <a:bodyPr/>
                    <a:lstStyle/>
                    <a:p>
                      <a:pPr marL="0" marR="0" algn="ctr" rtl="0" eaLnBrk="1" fontAlgn="ctr" latinLnBrk="0" hangingPunct="1">
                        <a:lnSpc>
                          <a:spcPct val="107000"/>
                        </a:lnSpc>
                        <a:spcBef>
                          <a:spcPts val="0"/>
                        </a:spcBef>
                        <a:spcAft>
                          <a:spcPts val="0"/>
                        </a:spcAft>
                      </a:pPr>
                      <a:endParaRPr lang="en-US" sz="2000" b="0" i="0" u="none" strike="noStrike" kern="100" dirty="0">
                        <a:solidFill>
                          <a:srgbClr val="000000"/>
                        </a:solidFill>
                        <a:effectLst/>
                        <a:latin typeface="Calibri"/>
                      </a:endParaRPr>
                    </a:p>
                  </a:txBody>
                  <a:tcPr marL="68580" marR="68580" marT="9525" marB="0" anchor="ctr">
                    <a:lnL>
                      <a:noFill/>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E9EDF4"/>
                    </a:solidFill>
                  </a:tcPr>
                </a:tc>
                <a:extLst>
                  <a:ext uri="{0D108BD9-81ED-4DB2-BD59-A6C34878D82A}">
                    <a16:rowId xmlns:a16="http://schemas.microsoft.com/office/drawing/2014/main" val="4079175349"/>
                  </a:ext>
                </a:extLst>
              </a:tr>
              <a:tr h="409448">
                <a:tc>
                  <a:txBody>
                    <a:bodyPr/>
                    <a:lstStyle/>
                    <a:p>
                      <a:pPr marL="0" marR="0" algn="ctr" rtl="0" eaLnBrk="1" fontAlgn="ctr" latinLnBrk="0" hangingPunct="1">
                        <a:lnSpc>
                          <a:spcPct val="107000"/>
                        </a:lnSpc>
                        <a:spcBef>
                          <a:spcPts val="0"/>
                        </a:spcBef>
                        <a:spcAft>
                          <a:spcPts val="0"/>
                        </a:spcAft>
                      </a:pPr>
                      <a:endParaRPr lang="en-US" sz="2000" b="0" i="0" u="none" strike="noStrike" kern="100" dirty="0">
                        <a:solidFill>
                          <a:srgbClr val="000000"/>
                        </a:solidFill>
                        <a:effectLst/>
                        <a:latin typeface="Calibri"/>
                      </a:endParaRPr>
                    </a:p>
                  </a:txBody>
                  <a:tcPr marL="68580" marR="68580" marT="9525" marB="0" anchor="ctr">
                    <a:lnL w="12700">
                      <a:solidFill>
                        <a:srgbClr val="4F81BD"/>
                      </a:solidFill>
                    </a:lnL>
                    <a:lnR>
                      <a:noFill/>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FFFFFF"/>
                    </a:solidFill>
                  </a:tcPr>
                </a:tc>
                <a:tc>
                  <a:txBody>
                    <a:bodyPr/>
                    <a:lstStyle/>
                    <a:p>
                      <a:pPr marL="0" marR="0" algn="ctr" rtl="0" eaLnBrk="1" fontAlgn="ctr" latinLnBrk="0" hangingPunct="1">
                        <a:lnSpc>
                          <a:spcPct val="107000"/>
                        </a:lnSpc>
                        <a:spcBef>
                          <a:spcPts val="0"/>
                        </a:spcBef>
                        <a:spcAft>
                          <a:spcPts val="0"/>
                        </a:spcAft>
                      </a:pPr>
                      <a:endParaRPr lang="en-US" sz="2000" b="0" i="0" u="none" strike="noStrike" kern="100" dirty="0">
                        <a:solidFill>
                          <a:srgbClr val="000000"/>
                        </a:solidFill>
                        <a:effectLst/>
                        <a:latin typeface="Calibri"/>
                        <a:ea typeface="Calibri"/>
                        <a:cs typeface="Times New Roman"/>
                      </a:endParaRPr>
                    </a:p>
                  </a:txBody>
                  <a:tcPr marL="68580" marR="68580" marT="9525" marB="0" anchor="ctr">
                    <a:lnL>
                      <a:noFill/>
                    </a:lnL>
                    <a:lnR>
                      <a:noFill/>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FFFFFF"/>
                    </a:solidFill>
                  </a:tcPr>
                </a:tc>
                <a:tc>
                  <a:txBody>
                    <a:bodyPr/>
                    <a:lstStyle/>
                    <a:p>
                      <a:pPr marL="0" marR="0" algn="ctr" rtl="0" eaLnBrk="1" fontAlgn="ctr" latinLnBrk="0" hangingPunct="1">
                        <a:lnSpc>
                          <a:spcPct val="107000"/>
                        </a:lnSpc>
                        <a:spcBef>
                          <a:spcPts val="0"/>
                        </a:spcBef>
                        <a:spcAft>
                          <a:spcPts val="0"/>
                        </a:spcAft>
                      </a:pPr>
                      <a:endParaRPr lang="en-US" sz="2000" b="0" i="0" u="none" strike="noStrike" kern="100" dirty="0">
                        <a:solidFill>
                          <a:srgbClr val="000000"/>
                        </a:solidFill>
                        <a:effectLst/>
                        <a:latin typeface="Calibri"/>
                      </a:endParaRPr>
                    </a:p>
                  </a:txBody>
                  <a:tcPr marL="68580" marR="68580" marT="9525" marB="0" anchor="ctr">
                    <a:lnL>
                      <a:noFill/>
                    </a:lnL>
                    <a:lnR>
                      <a:noFill/>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FFFFFF"/>
                    </a:solidFill>
                  </a:tcPr>
                </a:tc>
                <a:tc>
                  <a:txBody>
                    <a:bodyPr/>
                    <a:lstStyle/>
                    <a:p>
                      <a:pPr marL="0" marR="0" algn="ctr" rtl="0" eaLnBrk="1" fontAlgn="ctr" latinLnBrk="0" hangingPunct="1">
                        <a:lnSpc>
                          <a:spcPct val="107000"/>
                        </a:lnSpc>
                        <a:spcBef>
                          <a:spcPts val="0"/>
                        </a:spcBef>
                        <a:spcAft>
                          <a:spcPts val="0"/>
                        </a:spcAft>
                      </a:pPr>
                      <a:endParaRPr lang="en-US" sz="2000" b="0" i="0" u="none" strike="noStrike" kern="100" dirty="0">
                        <a:solidFill>
                          <a:srgbClr val="000000"/>
                        </a:solidFill>
                        <a:effectLst/>
                        <a:latin typeface="Calibri"/>
                      </a:endParaRPr>
                    </a:p>
                  </a:txBody>
                  <a:tcPr marL="68580" marR="68580" marT="9525" marB="0" anchor="ctr">
                    <a:lnL>
                      <a:noFill/>
                    </a:lnL>
                    <a:lnR>
                      <a:noFill/>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FFFFFF"/>
                    </a:solidFill>
                  </a:tcPr>
                </a:tc>
                <a:tc>
                  <a:txBody>
                    <a:bodyPr/>
                    <a:lstStyle/>
                    <a:p>
                      <a:pPr marL="0" marR="0" algn="ctr" rtl="0" eaLnBrk="1" fontAlgn="ctr" latinLnBrk="0" hangingPunct="1">
                        <a:lnSpc>
                          <a:spcPct val="107000"/>
                        </a:lnSpc>
                        <a:spcBef>
                          <a:spcPts val="0"/>
                        </a:spcBef>
                        <a:spcAft>
                          <a:spcPts val="0"/>
                        </a:spcAft>
                      </a:pPr>
                      <a:endParaRPr lang="en-US" sz="2000" b="0" i="0" u="none" strike="noStrike" kern="100" dirty="0">
                        <a:solidFill>
                          <a:srgbClr val="000000"/>
                        </a:solidFill>
                        <a:effectLst/>
                        <a:latin typeface="Calibri"/>
                        <a:ea typeface="Calibri"/>
                        <a:cs typeface="Times New Roman"/>
                      </a:endParaRPr>
                    </a:p>
                  </a:txBody>
                  <a:tcPr marL="68580" marR="68580" marT="9525" marB="0" anchor="ctr">
                    <a:lnL>
                      <a:noFill/>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FFFFFF"/>
                    </a:solidFill>
                  </a:tcPr>
                </a:tc>
                <a:extLst>
                  <a:ext uri="{0D108BD9-81ED-4DB2-BD59-A6C34878D82A}">
                    <a16:rowId xmlns:a16="http://schemas.microsoft.com/office/drawing/2014/main" val="1836156830"/>
                  </a:ext>
                </a:extLst>
              </a:tr>
              <a:tr h="409448">
                <a:tc>
                  <a:txBody>
                    <a:bodyPr/>
                    <a:lstStyle/>
                    <a:p>
                      <a:pPr marL="0" marR="0" algn="ctr" rtl="0" eaLnBrk="1" fontAlgn="ctr" latinLnBrk="0" hangingPunct="1">
                        <a:lnSpc>
                          <a:spcPct val="107000"/>
                        </a:lnSpc>
                        <a:spcBef>
                          <a:spcPts val="0"/>
                        </a:spcBef>
                        <a:spcAft>
                          <a:spcPts val="0"/>
                        </a:spcAft>
                      </a:pPr>
                      <a:endParaRPr lang="en-US" sz="2000" b="0" i="0" u="none" strike="noStrike" kern="100" dirty="0">
                        <a:solidFill>
                          <a:srgbClr val="000000"/>
                        </a:solidFill>
                        <a:effectLst/>
                        <a:latin typeface="Calibri"/>
                      </a:endParaRPr>
                    </a:p>
                  </a:txBody>
                  <a:tcPr marL="68580" marR="68580" marT="9525" marB="0" anchor="ctr">
                    <a:lnL w="12700">
                      <a:solidFill>
                        <a:srgbClr val="4F81BD"/>
                      </a:solidFill>
                    </a:lnL>
                    <a:lnR>
                      <a:noFill/>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E9EDF4"/>
                    </a:solidFill>
                  </a:tcPr>
                </a:tc>
                <a:tc>
                  <a:txBody>
                    <a:bodyPr/>
                    <a:lstStyle/>
                    <a:p>
                      <a:pPr marL="0" marR="0" algn="ctr" rtl="0" eaLnBrk="1" fontAlgn="ctr" latinLnBrk="0" hangingPunct="1">
                        <a:lnSpc>
                          <a:spcPct val="107000"/>
                        </a:lnSpc>
                        <a:spcBef>
                          <a:spcPts val="0"/>
                        </a:spcBef>
                        <a:spcAft>
                          <a:spcPts val="0"/>
                        </a:spcAft>
                      </a:pPr>
                      <a:endParaRPr lang="en-US" sz="2000" b="0" i="0" u="none" strike="noStrike" kern="100" dirty="0">
                        <a:solidFill>
                          <a:srgbClr val="000000"/>
                        </a:solidFill>
                        <a:effectLst/>
                        <a:latin typeface="Calibri"/>
                      </a:endParaRPr>
                    </a:p>
                  </a:txBody>
                  <a:tcPr marL="68580" marR="68580" marT="9525" marB="0" anchor="ctr">
                    <a:lnL>
                      <a:noFill/>
                    </a:lnL>
                    <a:lnR>
                      <a:noFill/>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E9EDF4"/>
                    </a:solidFill>
                  </a:tcPr>
                </a:tc>
                <a:tc>
                  <a:txBody>
                    <a:bodyPr/>
                    <a:lstStyle/>
                    <a:p>
                      <a:pPr marL="0" marR="0" algn="ctr" rtl="0" eaLnBrk="1" fontAlgn="ctr" latinLnBrk="0" hangingPunct="1">
                        <a:lnSpc>
                          <a:spcPct val="107000"/>
                        </a:lnSpc>
                        <a:spcBef>
                          <a:spcPts val="0"/>
                        </a:spcBef>
                        <a:spcAft>
                          <a:spcPts val="0"/>
                        </a:spcAft>
                      </a:pPr>
                      <a:endParaRPr lang="en-US" sz="2000" b="0" i="0" u="none" strike="noStrike" kern="100" dirty="0">
                        <a:solidFill>
                          <a:srgbClr val="000000"/>
                        </a:solidFill>
                        <a:effectLst/>
                        <a:latin typeface="Calibri"/>
                      </a:endParaRPr>
                    </a:p>
                  </a:txBody>
                  <a:tcPr marL="68580" marR="68580" marT="9525" marB="0" anchor="ctr">
                    <a:lnL>
                      <a:noFill/>
                    </a:lnL>
                    <a:lnR>
                      <a:noFill/>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E9EDF4"/>
                    </a:solidFill>
                  </a:tcPr>
                </a:tc>
                <a:tc>
                  <a:txBody>
                    <a:bodyPr/>
                    <a:lstStyle/>
                    <a:p>
                      <a:pPr marL="0" marR="0" algn="ctr" rtl="0" eaLnBrk="1" fontAlgn="ctr" latinLnBrk="0" hangingPunct="1">
                        <a:lnSpc>
                          <a:spcPct val="107000"/>
                        </a:lnSpc>
                        <a:spcBef>
                          <a:spcPts val="0"/>
                        </a:spcBef>
                        <a:spcAft>
                          <a:spcPts val="0"/>
                        </a:spcAft>
                      </a:pPr>
                      <a:endParaRPr lang="en-US" sz="2000" b="0" i="0" u="none" strike="noStrike" kern="100" dirty="0">
                        <a:solidFill>
                          <a:srgbClr val="000000"/>
                        </a:solidFill>
                        <a:effectLst/>
                        <a:latin typeface="Calibri"/>
                      </a:endParaRPr>
                    </a:p>
                  </a:txBody>
                  <a:tcPr marL="68580" marR="68580" marT="9525" marB="0" anchor="ctr">
                    <a:lnL>
                      <a:noFill/>
                    </a:lnL>
                    <a:lnR>
                      <a:noFill/>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E9EDF4"/>
                    </a:solidFill>
                  </a:tcPr>
                </a:tc>
                <a:tc>
                  <a:txBody>
                    <a:bodyPr/>
                    <a:lstStyle/>
                    <a:p>
                      <a:pPr marL="0" marR="0" algn="ctr" rtl="0" eaLnBrk="1" fontAlgn="ctr" latinLnBrk="0" hangingPunct="1">
                        <a:lnSpc>
                          <a:spcPct val="107000"/>
                        </a:lnSpc>
                        <a:spcBef>
                          <a:spcPts val="0"/>
                        </a:spcBef>
                        <a:spcAft>
                          <a:spcPts val="0"/>
                        </a:spcAft>
                      </a:pPr>
                      <a:endParaRPr lang="en-US" sz="2000" b="0" i="0" u="none" strike="noStrike" kern="100" dirty="0">
                        <a:solidFill>
                          <a:srgbClr val="000000"/>
                        </a:solidFill>
                        <a:effectLst/>
                        <a:latin typeface="Calibri"/>
                      </a:endParaRPr>
                    </a:p>
                  </a:txBody>
                  <a:tcPr marL="68580" marR="68580" marT="9525" marB="0" anchor="ctr">
                    <a:lnL>
                      <a:noFill/>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E9EDF4"/>
                    </a:solidFill>
                  </a:tcPr>
                </a:tc>
                <a:extLst>
                  <a:ext uri="{0D108BD9-81ED-4DB2-BD59-A6C34878D82A}">
                    <a16:rowId xmlns:a16="http://schemas.microsoft.com/office/drawing/2014/main" val="2604380051"/>
                  </a:ext>
                </a:extLst>
              </a:tr>
            </a:tbl>
          </a:graphicData>
        </a:graphic>
      </p:graphicFrame>
    </p:spTree>
    <p:extLst>
      <p:ext uri="{BB962C8B-B14F-4D97-AF65-F5344CB8AC3E}">
        <p14:creationId xmlns:p14="http://schemas.microsoft.com/office/powerpoint/2010/main" val="358289009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575CE6E-C2AA-E77C-EE2F-E2F9BBF8F89D}"/>
            </a:ext>
          </a:extLst>
        </p:cNvPr>
        <p:cNvGrpSpPr/>
        <p:nvPr/>
      </p:nvGrpSpPr>
      <p:grpSpPr>
        <a:xfrm>
          <a:off x="0" y="0"/>
          <a:ext cx="0" cy="0"/>
          <a:chOff x="0" y="0"/>
          <a:chExt cx="0" cy="0"/>
        </a:xfrm>
      </p:grpSpPr>
      <p:sp>
        <p:nvSpPr>
          <p:cNvPr id="4" name="Title 1">
            <a:extLst>
              <a:ext uri="{FF2B5EF4-FFF2-40B4-BE49-F238E27FC236}">
                <a16:creationId xmlns:a16="http://schemas.microsoft.com/office/drawing/2014/main" id="{79E06368-2EDB-1D5A-D12E-50DFED622CDD}"/>
              </a:ext>
            </a:extLst>
          </p:cNvPr>
          <p:cNvSpPr>
            <a:spLocks noGrp="1"/>
          </p:cNvSpPr>
          <p:nvPr>
            <p:ph type="title"/>
          </p:nvPr>
        </p:nvSpPr>
        <p:spPr>
          <a:xfrm>
            <a:off x="1835696" y="0"/>
            <a:ext cx="7070735" cy="1143000"/>
          </a:xfrm>
        </p:spPr>
        <p:txBody>
          <a:bodyPr/>
          <a:lstStyle/>
          <a:p>
            <a:pPr algn="l"/>
            <a:r>
              <a:rPr lang="en-AU" sz="5400" dirty="0">
                <a:solidFill>
                  <a:srgbClr val="000000"/>
                </a:solidFill>
              </a:rPr>
              <a:t>Reflection</a:t>
            </a:r>
            <a:endParaRPr lang="en-AU" sz="5400" dirty="0">
              <a:solidFill>
                <a:srgbClr val="000000"/>
              </a:solidFill>
              <a:cs typeface="Calibri"/>
            </a:endParaRPr>
          </a:p>
        </p:txBody>
      </p:sp>
      <p:sp>
        <p:nvSpPr>
          <p:cNvPr id="2" name="TextBox 1">
            <a:extLst>
              <a:ext uri="{FF2B5EF4-FFF2-40B4-BE49-F238E27FC236}">
                <a16:creationId xmlns:a16="http://schemas.microsoft.com/office/drawing/2014/main" id="{ED669C88-F14A-359D-4418-543C3DB863AF}"/>
              </a:ext>
            </a:extLst>
          </p:cNvPr>
          <p:cNvSpPr txBox="1"/>
          <p:nvPr/>
        </p:nvSpPr>
        <p:spPr>
          <a:xfrm>
            <a:off x="338177" y="1424500"/>
            <a:ext cx="4311282" cy="181588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AU" sz="2800" dirty="0">
                <a:ea typeface="+mj-ea"/>
                <a:cs typeface="+mj-cs"/>
              </a:rPr>
              <a:t>Did knowing what </a:t>
            </a:r>
            <a:r>
              <a:rPr lang="en-AU" sz="2800" b="1" dirty="0">
                <a:ea typeface="+mj-ea"/>
                <a:cs typeface="+mj-cs"/>
              </a:rPr>
              <a:t>prime</a:t>
            </a:r>
            <a:r>
              <a:rPr lang="en-AU" sz="2800" dirty="0">
                <a:ea typeface="+mj-ea"/>
                <a:cs typeface="+mj-cs"/>
              </a:rPr>
              <a:t>, </a:t>
            </a:r>
            <a:r>
              <a:rPr lang="en-AU" sz="2800" b="1" dirty="0">
                <a:ea typeface="+mj-ea"/>
                <a:cs typeface="+mj-cs"/>
              </a:rPr>
              <a:t>composite </a:t>
            </a:r>
            <a:r>
              <a:rPr lang="en-AU" sz="2800" dirty="0">
                <a:ea typeface="+mj-ea"/>
                <a:cs typeface="+mj-cs"/>
              </a:rPr>
              <a:t>or </a:t>
            </a:r>
            <a:r>
              <a:rPr lang="en-AU" sz="2800" b="1" dirty="0">
                <a:ea typeface="+mj-ea"/>
                <a:cs typeface="+mj-cs"/>
              </a:rPr>
              <a:t>square </a:t>
            </a:r>
            <a:r>
              <a:rPr lang="en-AU" sz="2800" dirty="0">
                <a:ea typeface="+mj-ea"/>
                <a:cs typeface="+mj-cs"/>
              </a:rPr>
              <a:t>numbers are help you work </a:t>
            </a:r>
            <a:r>
              <a:rPr lang="en-AU" sz="2800">
                <a:ea typeface="+mj-ea"/>
                <a:cs typeface="+mj-cs"/>
              </a:rPr>
              <a:t>out the task? If so, how?</a:t>
            </a:r>
            <a:endParaRPr lang="en-US" sz="2800">
              <a:ea typeface="+mj-ea"/>
              <a:cs typeface="+mj-cs"/>
            </a:endParaRPr>
          </a:p>
        </p:txBody>
      </p:sp>
      <p:pic>
        <p:nvPicPr>
          <p:cNvPr id="6" name="Picture 5" descr="Young school girl looking up thinking">
            <a:extLst>
              <a:ext uri="{FF2B5EF4-FFF2-40B4-BE49-F238E27FC236}">
                <a16:creationId xmlns:a16="http://schemas.microsoft.com/office/drawing/2014/main" id="{F3590081-EC2B-A4FF-74FD-715AFD5415DE}"/>
              </a:ext>
            </a:extLst>
          </p:cNvPr>
          <p:cNvPicPr>
            <a:picLocks noChangeAspect="1"/>
          </p:cNvPicPr>
          <p:nvPr/>
        </p:nvPicPr>
        <p:blipFill>
          <a:blip r:embed="rId3"/>
          <a:stretch>
            <a:fillRect/>
          </a:stretch>
        </p:blipFill>
        <p:spPr>
          <a:xfrm>
            <a:off x="4400449" y="2336065"/>
            <a:ext cx="1117695" cy="3640598"/>
          </a:xfrm>
          <a:prstGeom prst="rect">
            <a:avLst/>
          </a:prstGeom>
        </p:spPr>
      </p:pic>
      <p:sp>
        <p:nvSpPr>
          <p:cNvPr id="5" name="TextBox 4">
            <a:extLst>
              <a:ext uri="{FF2B5EF4-FFF2-40B4-BE49-F238E27FC236}">
                <a16:creationId xmlns:a16="http://schemas.microsoft.com/office/drawing/2014/main" id="{F1794B6F-EA61-FC37-9319-65B1FF6EF738}"/>
              </a:ext>
            </a:extLst>
          </p:cNvPr>
          <p:cNvSpPr txBox="1"/>
          <p:nvPr/>
        </p:nvSpPr>
        <p:spPr>
          <a:xfrm>
            <a:off x="5512526" y="303041"/>
            <a:ext cx="3524477" cy="5632311"/>
          </a:xfrm>
          <a:prstGeom prst="rect">
            <a:avLst/>
          </a:prstGeom>
          <a:noFill/>
        </p:spPr>
        <p:txBody>
          <a:bodyPr wrap="square" lIns="91440" tIns="45720" rIns="91440" bIns="45720" anchor="t">
            <a:spAutoFit/>
          </a:bodyPr>
          <a:lstStyle/>
          <a:p>
            <a:r>
              <a:rPr lang="en-AU" sz="2800" b="1" dirty="0">
                <a:solidFill>
                  <a:srgbClr val="000000"/>
                </a:solidFill>
                <a:ea typeface="+mn-lt"/>
                <a:cs typeface="+mn-lt"/>
              </a:rPr>
              <a:t>Prime:</a:t>
            </a:r>
            <a:r>
              <a:rPr lang="en-AU" sz="2800" dirty="0">
                <a:solidFill>
                  <a:srgbClr val="000000"/>
                </a:solidFill>
                <a:ea typeface="+mn-lt"/>
                <a:cs typeface="+mn-lt"/>
              </a:rPr>
              <a:t> an integer divisible by one and itself</a:t>
            </a:r>
            <a:endParaRPr lang="en-US" sz="2800">
              <a:ea typeface="+mn-lt"/>
              <a:cs typeface="+mn-lt"/>
            </a:endParaRPr>
          </a:p>
          <a:p>
            <a:endParaRPr lang="en-AU" sz="2800" dirty="0">
              <a:solidFill>
                <a:srgbClr val="000000"/>
              </a:solidFill>
              <a:ea typeface="+mn-lt"/>
              <a:cs typeface="+mn-lt"/>
            </a:endParaRPr>
          </a:p>
          <a:p>
            <a:r>
              <a:rPr lang="en-AU" sz="2800" b="1" dirty="0">
                <a:solidFill>
                  <a:srgbClr val="000000"/>
                </a:solidFill>
                <a:ea typeface="+mn-lt"/>
                <a:cs typeface="+mn-lt"/>
              </a:rPr>
              <a:t>Composite</a:t>
            </a:r>
            <a:r>
              <a:rPr lang="en-AU" sz="2800" dirty="0">
                <a:solidFill>
                  <a:srgbClr val="000000"/>
                </a:solidFill>
                <a:ea typeface="+mn-lt"/>
                <a:cs typeface="+mn-lt"/>
              </a:rPr>
              <a:t>: an integer divisible by smaller positive integers other than one and itself</a:t>
            </a:r>
            <a:endParaRPr lang="en-AU" sz="2800">
              <a:ea typeface="+mn-lt"/>
              <a:cs typeface="+mn-lt"/>
            </a:endParaRPr>
          </a:p>
          <a:p>
            <a:endParaRPr lang="en-AU" sz="2800" dirty="0">
              <a:solidFill>
                <a:srgbClr val="000000"/>
              </a:solidFill>
              <a:ea typeface="+mn-lt"/>
              <a:cs typeface="+mn-lt"/>
            </a:endParaRPr>
          </a:p>
          <a:p>
            <a:r>
              <a:rPr lang="en-AU" sz="2800" b="1" dirty="0">
                <a:solidFill>
                  <a:srgbClr val="000000"/>
                </a:solidFill>
                <a:ea typeface="+mn-lt"/>
                <a:cs typeface="+mn-lt"/>
              </a:rPr>
              <a:t>Square</a:t>
            </a:r>
            <a:r>
              <a:rPr lang="en-AU" sz="2800" dirty="0">
                <a:solidFill>
                  <a:srgbClr val="000000"/>
                </a:solidFill>
                <a:ea typeface="+mn-lt"/>
                <a:cs typeface="+mn-lt"/>
              </a:rPr>
              <a:t>: is the result of multiplying a natural number by itself</a:t>
            </a:r>
            <a:endParaRPr lang="en-AU" sz="2800">
              <a:ea typeface="+mn-lt"/>
              <a:cs typeface="+mn-lt"/>
            </a:endParaRPr>
          </a:p>
          <a:p>
            <a:endParaRPr lang="en-AU" sz="2400" dirty="0">
              <a:solidFill>
                <a:srgbClr val="000000"/>
              </a:solidFill>
              <a:latin typeface="Calibri"/>
              <a:ea typeface="Calibri"/>
              <a:cs typeface="Calibri"/>
            </a:endParaRPr>
          </a:p>
        </p:txBody>
      </p:sp>
    </p:spTree>
    <p:extLst>
      <p:ext uri="{BB962C8B-B14F-4D97-AF65-F5344CB8AC3E}">
        <p14:creationId xmlns:p14="http://schemas.microsoft.com/office/powerpoint/2010/main" val="415007497"/>
      </p:ext>
    </p:extLst>
  </p:cSld>
  <p:clrMapOvr>
    <a:masterClrMapping/>
  </p:clrMapOvr>
</p:sld>
</file>

<file path=ppt/theme/theme1.xml><?xml version="1.0" encoding="utf-8"?>
<a:theme xmlns:a="http://schemas.openxmlformats.org/drawingml/2006/main" name="2_Office Theme">
  <a:themeElements>
    <a:clrScheme name="Custom 6">
      <a:dk1>
        <a:srgbClr val="1F497D"/>
      </a:dk1>
      <a:lt1>
        <a:sysClr val="window" lastClr="FFFFFF"/>
      </a:lt1>
      <a:dk2>
        <a:srgbClr val="1F497D"/>
      </a:dk2>
      <a:lt2>
        <a:srgbClr val="FFFFFF"/>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3_Office Theme">
  <a:themeElements>
    <a:clrScheme name="Custom 6">
      <a:dk1>
        <a:srgbClr val="1F497D"/>
      </a:dk1>
      <a:lt1>
        <a:sysClr val="window" lastClr="FFFFFF"/>
      </a:lt1>
      <a:dk2>
        <a:srgbClr val="1F497D"/>
      </a:dk2>
      <a:lt2>
        <a:srgbClr val="FFFFFF"/>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4_Office Theme">
  <a:themeElements>
    <a:clrScheme name="Custom 6">
      <a:dk1>
        <a:srgbClr val="1F497D"/>
      </a:dk1>
      <a:lt1>
        <a:sysClr val="window" lastClr="FFFFFF"/>
      </a:lt1>
      <a:dk2>
        <a:srgbClr val="1F497D"/>
      </a:dk2>
      <a:lt2>
        <a:srgbClr val="FFFFFF"/>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5_Office Theme">
  <a:themeElements>
    <a:clrScheme name="Custom 6">
      <a:dk1>
        <a:srgbClr val="1F497D"/>
      </a:dk1>
      <a:lt1>
        <a:sysClr val="window" lastClr="FFFFFF"/>
      </a:lt1>
      <a:dk2>
        <a:srgbClr val="1F497D"/>
      </a:dk2>
      <a:lt2>
        <a:srgbClr val="FFFFFF"/>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702</TotalTime>
  <Words>881</Words>
  <Application>Microsoft Office PowerPoint</Application>
  <PresentationFormat>On-screen Show (4:3)</PresentationFormat>
  <Paragraphs>187</Paragraphs>
  <Slides>10</Slides>
  <Notes>10</Notes>
  <HiddenSlides>0</HiddenSlides>
  <MMClips>0</MMClips>
  <ScaleCrop>false</ScaleCrop>
  <HeadingPairs>
    <vt:vector size="6" baseType="variant">
      <vt:variant>
        <vt:lpstr>Fonts Used</vt:lpstr>
      </vt:variant>
      <vt:variant>
        <vt:i4>2</vt:i4>
      </vt:variant>
      <vt:variant>
        <vt:lpstr>Theme</vt:lpstr>
      </vt:variant>
      <vt:variant>
        <vt:i4>4</vt:i4>
      </vt:variant>
      <vt:variant>
        <vt:lpstr>Slide Titles</vt:lpstr>
      </vt:variant>
      <vt:variant>
        <vt:i4>10</vt:i4>
      </vt:variant>
    </vt:vector>
  </HeadingPairs>
  <TitlesOfParts>
    <vt:vector size="16" baseType="lpstr">
      <vt:lpstr>Arial</vt:lpstr>
      <vt:lpstr>Calibri</vt:lpstr>
      <vt:lpstr>2_Office Theme</vt:lpstr>
      <vt:lpstr>3_Office Theme</vt:lpstr>
      <vt:lpstr>4_Office Theme</vt:lpstr>
      <vt:lpstr>5_Office Theme</vt:lpstr>
      <vt:lpstr>Factors bingo!   </vt:lpstr>
      <vt:lpstr>Learning intention and success criteria</vt:lpstr>
      <vt:lpstr>A game of bingo  </vt:lpstr>
      <vt:lpstr>Compare bingo cards</vt:lpstr>
      <vt:lpstr>Hint #1 </vt:lpstr>
      <vt:lpstr>Hint #2 </vt:lpstr>
      <vt:lpstr>Hint #3</vt:lpstr>
      <vt:lpstr>Challenge task </vt:lpstr>
      <vt:lpstr>Reflection</vt:lpstr>
      <vt:lpstr>Exit ticket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Martin</dc:creator>
  <cp:lastModifiedBy>Martin Richards</cp:lastModifiedBy>
  <cp:revision>890</cp:revision>
  <dcterms:created xsi:type="dcterms:W3CDTF">2021-03-16T22:56:28Z</dcterms:created>
  <dcterms:modified xsi:type="dcterms:W3CDTF">2024-02-07T06:35:23Z</dcterms:modified>
</cp:coreProperties>
</file>