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696" r:id="rId3"/>
    <p:sldMasterId id="2147483708" r:id="rId4"/>
  </p:sldMasterIdLst>
  <p:notesMasterIdLst>
    <p:notesMasterId r:id="rId11"/>
  </p:notesMasterIdLst>
  <p:sldIdLst>
    <p:sldId id="259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9" autoAdjust="0"/>
    <p:restoredTop sz="93447" autoAdjust="0"/>
  </p:normalViewPr>
  <p:slideViewPr>
    <p:cSldViewPr>
      <p:cViewPr>
        <p:scale>
          <a:sx n="75" d="100"/>
          <a:sy n="75" d="100"/>
        </p:scale>
        <p:origin x="316" y="-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13/03/2024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your students’ thinking by facilitating discussion around the following series of Maths Eyes photos or make up your own.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80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questions - examples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see in this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think this picture could have been taken?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talk about what is happening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story to tell about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picture with your ‘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Eyes’. What can you see?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use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to describe something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up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for other groups?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aren’t the numbers in order around the circle?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order of the numbers?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wedges triangles?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Scoring in darts is quite complicated. Can you think of a simple scoring system?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your simple scoring system, what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won?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88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questions - examples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see in this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think this picture could have been taken?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talk about what is happening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story to tell about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picture with your ‘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Eyes’. What can you see?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use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to describe something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up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for other groups?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people can fit in each train?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will it costs for the family in the foreground of the banner to all ride on the train?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trip cost per kilometre? Per minute? Per bollard?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8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questions - examples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see in this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think this picture could have been taken?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talk about what is happening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story to tell about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picture with your ‘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Eyes’. What can you see?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use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to describe something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up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for other groups?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300 m mean? What does 1.4 km mean?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small triangles show?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might some distances be shown in metres and some in kilometres?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want to walk for about 7 km. What different walks could you do to total about 7 km?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39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questions - examples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see in this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think this picture could have been taken?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talk about what is happening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story to tell about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picture with your ‘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Eyes’. What can you see?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use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to describe something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up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for other groups?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you make square pancakes? What about other shapes?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zero show? The seven? The three circles inside each other?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people might this stack be feeding? Why do you think that?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00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questions - examples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see in this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think this picture could have been taken?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talk about what is happening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story to tell about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picture with your ‘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Eyes’. What can you see?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use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to describe something in the picture?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up any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for other groups?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any letters symmetrical?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letters have one axis of symmetry?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any have more than one axis of symmetry?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ratio of vowels to consonants?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66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D59C-6498-39EF-EEFD-31190B1A6FB0}"/>
              </a:ext>
            </a:extLst>
          </p:cNvPr>
          <p:cNvSpPr txBox="1"/>
          <p:nvPr userDrawn="1"/>
        </p:nvSpPr>
        <p:spPr>
          <a:xfrm>
            <a:off x="1043608" y="623405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haveyougotmathseyes.com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deed.en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mathematicshub.edu.au/" TargetMode="External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mathematicshub.edu.a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405319" y="6158621"/>
            <a:ext cx="4040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© 2024 Commonwealth of Australi</a:t>
            </a:r>
            <a:r>
              <a:rPr lang="en-AU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a. </a:t>
            </a:r>
            <a:r>
              <a:rPr lang="en-AU" sz="1000" u="sng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6"/>
              </a:rPr>
              <a:t>Creative Commons BY-NC-SA 4.0</a:t>
            </a:r>
            <a:r>
              <a:rPr lang="en-AU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r>
              <a:rPr lang="en-AU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r>
              <a:rPr lang="en-AU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Based on </a:t>
            </a:r>
            <a:r>
              <a:rPr lang="en-AU" sz="1000" u="sng" dirty="0">
                <a:solidFill>
                  <a:srgbClr val="0078D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7"/>
              </a:rPr>
              <a:t>https://haveyougotmathseyes.com/</a:t>
            </a:r>
            <a:endParaRPr lang="en-AU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12" descr="A sign with a person and dollar symbol&#10;&#10;Description automatically generated">
            <a:extLst>
              <a:ext uri="{FF2B5EF4-FFF2-40B4-BE49-F238E27FC236}">
                <a16:creationId xmlns:a16="http://schemas.microsoft.com/office/drawing/2014/main" id="{A36AA6DB-2745-C0EE-4F6C-F5798EA6A02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7" y="6435299"/>
            <a:ext cx="802433" cy="2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1C74E-4C34-AF1B-673D-437CFE3DC7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544" y="2348880"/>
            <a:ext cx="8208912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your Maths Eyes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DCE1AAB4-B1E1-63E7-8FCD-D26373791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0801"/>
            <a:ext cx="1440160" cy="7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t board with 3 green darts and 3 red darts.&#10;">
            <a:extLst>
              <a:ext uri="{FF2B5EF4-FFF2-40B4-BE49-F238E27FC236}">
                <a16:creationId xmlns:a16="http://schemas.microsoft.com/office/drawing/2014/main" id="{6FD875D2-49C4-F38E-9E60-9F722D70A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14300"/>
          <a:stretch/>
        </p:blipFill>
        <p:spPr>
          <a:xfrm rot="5400000">
            <a:off x="1330032" y="43141"/>
            <a:ext cx="6843977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n tour information board. Cost $9 per person return. 3km, 20 minutes (approx). 40 Bollards, restaurants, botanic gardens, pools and playground. ">
            <a:extLst>
              <a:ext uri="{FF2B5EF4-FFF2-40B4-BE49-F238E27FC236}">
                <a16:creationId xmlns:a16="http://schemas.microsoft.com/office/drawing/2014/main" id="{2915DE7A-10B7-D9CF-4EB6-411EE1AF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27950"/>
          <a:stretch/>
        </p:blipFill>
        <p:spPr>
          <a:xfrm rot="5400000">
            <a:off x="1049376" y="-653839"/>
            <a:ext cx="6864721" cy="8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0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9216F3-2AFE-043E-E86B-CB1BC9EC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1143000"/>
          </a:xfrm>
        </p:spPr>
        <p:txBody>
          <a:bodyPr/>
          <a:lstStyle/>
          <a:p>
            <a:pPr algn="l"/>
            <a:r>
              <a:rPr lang="en-AU" dirty="0"/>
              <a:t>Dart board</a:t>
            </a:r>
          </a:p>
        </p:txBody>
      </p:sp>
      <p:pic>
        <p:nvPicPr>
          <p:cNvPr id="5" name="Picture 4" descr="Signs showing the distance of different walking tracks.">
            <a:extLst>
              <a:ext uri="{FF2B5EF4-FFF2-40B4-BE49-F238E27FC236}">
                <a16:creationId xmlns:a16="http://schemas.microsoft.com/office/drawing/2014/main" id="{FA691424-E72F-C219-958B-14FAD6BB4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ncakes on a stove.">
            <a:extLst>
              <a:ext uri="{FF2B5EF4-FFF2-40B4-BE49-F238E27FC236}">
                <a16:creationId xmlns:a16="http://schemas.microsoft.com/office/drawing/2014/main" id="{F3158ABC-55F5-A1F9-35C4-4EEA2616E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5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gn showing &quot;Motel&quot;.">
            <a:extLst>
              <a:ext uri="{FF2B5EF4-FFF2-40B4-BE49-F238E27FC236}">
                <a16:creationId xmlns:a16="http://schemas.microsoft.com/office/drawing/2014/main" id="{11087AD8-EAB9-0C17-998F-0B700AD86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34652"/>
          <a:stretch/>
        </p:blipFill>
        <p:spPr>
          <a:xfrm rot="5400000">
            <a:off x="1144252" y="-1144253"/>
            <a:ext cx="6865513" cy="91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05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682</Words>
  <Application>Microsoft Office PowerPoint</Application>
  <PresentationFormat>On-screen Show 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2_Office Theme</vt:lpstr>
      <vt:lpstr>3_Office Theme</vt:lpstr>
      <vt:lpstr>4_Office Theme</vt:lpstr>
      <vt:lpstr>5_Office Theme</vt:lpstr>
      <vt:lpstr>Training your Maths Eyes </vt:lpstr>
      <vt:lpstr>PowerPoint Presentation</vt:lpstr>
      <vt:lpstr>PowerPoint Presentation</vt:lpstr>
      <vt:lpstr>Dart board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Richards</cp:lastModifiedBy>
  <cp:revision>30</cp:revision>
  <dcterms:created xsi:type="dcterms:W3CDTF">2021-03-16T22:56:28Z</dcterms:created>
  <dcterms:modified xsi:type="dcterms:W3CDTF">2024-03-13T01:57:53Z</dcterms:modified>
</cp:coreProperties>
</file>