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20" r:id="rId2"/>
    <p:sldMasterId id="2147483696" r:id="rId3"/>
    <p:sldMasterId id="2147483708" r:id="rId4"/>
  </p:sldMasterIdLst>
  <p:notesMasterIdLst>
    <p:notesMasterId r:id="rId19"/>
  </p:notesMasterIdLst>
  <p:sldIdLst>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4CA2C2-3D11-4523-8820-728ED6CC50CE}" v="40" dt="2023-12-13T22:25:09.8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10" autoAdjust="0"/>
    <p:restoredTop sz="64045" autoAdjust="0"/>
  </p:normalViewPr>
  <p:slideViewPr>
    <p:cSldViewPr>
      <p:cViewPr varScale="1">
        <p:scale>
          <a:sx n="45" d="100"/>
          <a:sy n="45" d="100"/>
        </p:scale>
        <p:origin x="1614"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llow Robertson" userId="44fd4d1e-45eb-459f-8c9b-9445a5bb0080" providerId="ADAL" clId="{82BCD027-41F0-458D-8B7E-B617F8902179}"/>
    <pc:docChg chg="delSld">
      <pc:chgData name="Willow Robertson" userId="44fd4d1e-45eb-459f-8c9b-9445a5bb0080" providerId="ADAL" clId="{82BCD027-41F0-458D-8B7E-B617F8902179}" dt="2023-12-12T23:11:05.397" v="0" actId="47"/>
      <pc:docMkLst>
        <pc:docMk/>
      </pc:docMkLst>
      <pc:sldChg chg="del">
        <pc:chgData name="Willow Robertson" userId="44fd4d1e-45eb-459f-8c9b-9445a5bb0080" providerId="ADAL" clId="{82BCD027-41F0-458D-8B7E-B617F8902179}" dt="2023-12-12T23:11:05.397" v="0" actId="47"/>
        <pc:sldMkLst>
          <pc:docMk/>
          <pc:sldMk cId="3938349100" sldId="263"/>
        </pc:sldMkLst>
      </pc:sldChg>
      <pc:sldChg chg="del">
        <pc:chgData name="Willow Robertson" userId="44fd4d1e-45eb-459f-8c9b-9445a5bb0080" providerId="ADAL" clId="{82BCD027-41F0-458D-8B7E-B617F8902179}" dt="2023-12-12T23:11:05.397" v="0" actId="47"/>
        <pc:sldMkLst>
          <pc:docMk/>
          <pc:sldMk cId="2527781108" sldId="264"/>
        </pc:sldMkLst>
      </pc:sldChg>
      <pc:sldChg chg="del">
        <pc:chgData name="Willow Robertson" userId="44fd4d1e-45eb-459f-8c9b-9445a5bb0080" providerId="ADAL" clId="{82BCD027-41F0-458D-8B7E-B617F8902179}" dt="2023-12-12T23:11:05.397" v="0" actId="47"/>
        <pc:sldMkLst>
          <pc:docMk/>
          <pc:sldMk cId="3582074577" sldId="265"/>
        </pc:sldMkLst>
      </pc:sldChg>
    </pc:docChg>
  </pc:docChgLst>
  <pc:docChgLst>
    <pc:chgData name="Willow Robertson" userId="44fd4d1e-45eb-459f-8c9b-9445a5bb0080" providerId="ADAL" clId="{504CA2C2-3D11-4523-8820-728ED6CC50CE}"/>
    <pc:docChg chg="undo custSel addSld delSld modSld">
      <pc:chgData name="Willow Robertson" userId="44fd4d1e-45eb-459f-8c9b-9445a5bb0080" providerId="ADAL" clId="{504CA2C2-3D11-4523-8820-728ED6CC50CE}" dt="2023-12-13T22:25:31.320" v="205" actId="1035"/>
      <pc:docMkLst>
        <pc:docMk/>
      </pc:docMkLst>
      <pc:sldChg chg="modSp add del">
        <pc:chgData name="Willow Robertson" userId="44fd4d1e-45eb-459f-8c9b-9445a5bb0080" providerId="ADAL" clId="{504CA2C2-3D11-4523-8820-728ED6CC50CE}" dt="2023-12-13T22:03:35.499" v="21" actId="47"/>
        <pc:sldMkLst>
          <pc:docMk/>
          <pc:sldMk cId="0" sldId="257"/>
        </pc:sldMkLst>
        <pc:grpChg chg="mod">
          <ac:chgData name="Willow Robertson" userId="44fd4d1e-45eb-459f-8c9b-9445a5bb0080" providerId="ADAL" clId="{504CA2C2-3D11-4523-8820-728ED6CC50CE}" dt="2023-12-13T22:03:24.628" v="20"/>
          <ac:grpSpMkLst>
            <pc:docMk/>
            <pc:sldMk cId="0" sldId="257"/>
            <ac:grpSpMk id="3" creationId="{5EE13678-AA8F-7465-6481-24AFCD3FBF01}"/>
          </ac:grpSpMkLst>
        </pc:grpChg>
        <pc:graphicFrameChg chg="mod">
          <ac:chgData name="Willow Robertson" userId="44fd4d1e-45eb-459f-8c9b-9445a5bb0080" providerId="ADAL" clId="{504CA2C2-3D11-4523-8820-728ED6CC50CE}" dt="2023-12-13T22:03:24.628" v="20"/>
          <ac:graphicFrameMkLst>
            <pc:docMk/>
            <pc:sldMk cId="0" sldId="257"/>
            <ac:graphicFrameMk id="109" creationId="{00000000-0000-0000-0000-000000000000}"/>
          </ac:graphicFrameMkLst>
        </pc:graphicFrameChg>
        <pc:graphicFrameChg chg="mod">
          <ac:chgData name="Willow Robertson" userId="44fd4d1e-45eb-459f-8c9b-9445a5bb0080" providerId="ADAL" clId="{504CA2C2-3D11-4523-8820-728ED6CC50CE}" dt="2023-12-13T22:03:24.628" v="20"/>
          <ac:graphicFrameMkLst>
            <pc:docMk/>
            <pc:sldMk cId="0" sldId="257"/>
            <ac:graphicFrameMk id="113" creationId="{00000000-0000-0000-0000-000000000000}"/>
          </ac:graphicFrameMkLst>
        </pc:graphicFrameChg>
        <pc:picChg chg="mod">
          <ac:chgData name="Willow Robertson" userId="44fd4d1e-45eb-459f-8c9b-9445a5bb0080" providerId="ADAL" clId="{504CA2C2-3D11-4523-8820-728ED6CC50CE}" dt="2023-12-13T22:03:24.628" v="20"/>
          <ac:picMkLst>
            <pc:docMk/>
            <pc:sldMk cId="0" sldId="257"/>
            <ac:picMk id="110" creationId="{00000000-0000-0000-0000-000000000000}"/>
          </ac:picMkLst>
        </pc:picChg>
        <pc:picChg chg="mod">
          <ac:chgData name="Willow Robertson" userId="44fd4d1e-45eb-459f-8c9b-9445a5bb0080" providerId="ADAL" clId="{504CA2C2-3D11-4523-8820-728ED6CC50CE}" dt="2023-12-13T22:03:24.628" v="20"/>
          <ac:picMkLst>
            <pc:docMk/>
            <pc:sldMk cId="0" sldId="257"/>
            <ac:picMk id="111" creationId="{00000000-0000-0000-0000-000000000000}"/>
          </ac:picMkLst>
        </pc:picChg>
        <pc:picChg chg="mod">
          <ac:chgData name="Willow Robertson" userId="44fd4d1e-45eb-459f-8c9b-9445a5bb0080" providerId="ADAL" clId="{504CA2C2-3D11-4523-8820-728ED6CC50CE}" dt="2023-12-13T22:03:24.628" v="20"/>
          <ac:picMkLst>
            <pc:docMk/>
            <pc:sldMk cId="0" sldId="257"/>
            <ac:picMk id="112" creationId="{00000000-0000-0000-0000-000000000000}"/>
          </ac:picMkLst>
        </pc:picChg>
      </pc:sldChg>
      <pc:sldChg chg="addSp delSp modSp mod">
        <pc:chgData name="Willow Robertson" userId="44fd4d1e-45eb-459f-8c9b-9445a5bb0080" providerId="ADAL" clId="{504CA2C2-3D11-4523-8820-728ED6CC50CE}" dt="2023-12-13T22:02:15.091" v="7" actId="207"/>
        <pc:sldMkLst>
          <pc:docMk/>
          <pc:sldMk cId="3963661964" sldId="259"/>
        </pc:sldMkLst>
        <pc:spChg chg="add del mod">
          <ac:chgData name="Willow Robertson" userId="44fd4d1e-45eb-459f-8c9b-9445a5bb0080" providerId="ADAL" clId="{504CA2C2-3D11-4523-8820-728ED6CC50CE}" dt="2023-12-13T22:01:42.084" v="4" actId="478"/>
          <ac:spMkLst>
            <pc:docMk/>
            <pc:sldMk cId="3963661964" sldId="259"/>
            <ac:spMk id="3" creationId="{AECC48C3-5F52-956A-72BA-E3FF57C686A1}"/>
          </ac:spMkLst>
        </pc:spChg>
        <pc:spChg chg="add mod">
          <ac:chgData name="Willow Robertson" userId="44fd4d1e-45eb-459f-8c9b-9445a5bb0080" providerId="ADAL" clId="{504CA2C2-3D11-4523-8820-728ED6CC50CE}" dt="2023-12-13T22:02:15.091" v="7" actId="207"/>
          <ac:spMkLst>
            <pc:docMk/>
            <pc:sldMk cId="3963661964" sldId="259"/>
            <ac:spMk id="4" creationId="{20A3C57A-4A86-08A0-22AE-EB1C3CC326D3}"/>
          </ac:spMkLst>
        </pc:spChg>
        <pc:spChg chg="del">
          <ac:chgData name="Willow Robertson" userId="44fd4d1e-45eb-459f-8c9b-9445a5bb0080" providerId="ADAL" clId="{504CA2C2-3D11-4523-8820-728ED6CC50CE}" dt="2023-12-13T22:01:39.424" v="3" actId="478"/>
          <ac:spMkLst>
            <pc:docMk/>
            <pc:sldMk cId="3963661964" sldId="259"/>
            <ac:spMk id="10" creationId="{42D92B23-2727-FD16-7723-ADF1C1123FD0}"/>
          </ac:spMkLst>
        </pc:spChg>
        <pc:spChg chg="del">
          <ac:chgData name="Willow Robertson" userId="44fd4d1e-45eb-459f-8c9b-9445a5bb0080" providerId="ADAL" clId="{504CA2C2-3D11-4523-8820-728ED6CC50CE}" dt="2023-12-13T22:01:44.310" v="5" actId="478"/>
          <ac:spMkLst>
            <pc:docMk/>
            <pc:sldMk cId="3963661964" sldId="259"/>
            <ac:spMk id="11" creationId="{DF1EA74F-82EC-A729-63CA-EED31BC511D1}"/>
          </ac:spMkLst>
        </pc:spChg>
        <pc:picChg chg="add mod">
          <ac:chgData name="Willow Robertson" userId="44fd4d1e-45eb-459f-8c9b-9445a5bb0080" providerId="ADAL" clId="{504CA2C2-3D11-4523-8820-728ED6CC50CE}" dt="2023-12-13T22:01:56.391" v="6"/>
          <ac:picMkLst>
            <pc:docMk/>
            <pc:sldMk cId="3963661964" sldId="259"/>
            <ac:picMk id="5" creationId="{112D302F-13E4-CDA1-4663-2EB98782211F}"/>
          </ac:picMkLst>
        </pc:picChg>
      </pc:sldChg>
      <pc:sldChg chg="addSp delSp modSp mod">
        <pc:chgData name="Willow Robertson" userId="44fd4d1e-45eb-459f-8c9b-9445a5bb0080" providerId="ADAL" clId="{504CA2C2-3D11-4523-8820-728ED6CC50CE}" dt="2023-12-13T22:08:41.347" v="70" actId="207"/>
        <pc:sldMkLst>
          <pc:docMk/>
          <pc:sldMk cId="1288218582" sldId="260"/>
        </pc:sldMkLst>
        <pc:spChg chg="add del mod">
          <ac:chgData name="Willow Robertson" userId="44fd4d1e-45eb-459f-8c9b-9445a5bb0080" providerId="ADAL" clId="{504CA2C2-3D11-4523-8820-728ED6CC50CE}" dt="2023-12-13T22:02:35.435" v="11" actId="478"/>
          <ac:spMkLst>
            <pc:docMk/>
            <pc:sldMk cId="1288218582" sldId="260"/>
            <ac:spMk id="3" creationId="{D22EB91B-1E82-3896-BC87-A64C80A12BE4}"/>
          </ac:spMkLst>
        </pc:spChg>
        <pc:spChg chg="add mod">
          <ac:chgData name="Willow Robertson" userId="44fd4d1e-45eb-459f-8c9b-9445a5bb0080" providerId="ADAL" clId="{504CA2C2-3D11-4523-8820-728ED6CC50CE}" dt="2023-12-13T22:02:39.204" v="13" actId="207"/>
          <ac:spMkLst>
            <pc:docMk/>
            <pc:sldMk cId="1288218582" sldId="260"/>
            <ac:spMk id="4" creationId="{527FEA7F-5E97-F5DB-53C2-71FAC2CB4172}"/>
          </ac:spMkLst>
        </pc:spChg>
        <pc:spChg chg="del">
          <ac:chgData name="Willow Robertson" userId="44fd4d1e-45eb-459f-8c9b-9445a5bb0080" providerId="ADAL" clId="{504CA2C2-3D11-4523-8820-728ED6CC50CE}" dt="2023-12-13T22:02:33.890" v="9" actId="478"/>
          <ac:spMkLst>
            <pc:docMk/>
            <pc:sldMk cId="1288218582" sldId="260"/>
            <ac:spMk id="8" creationId="{30F6EF22-C7EB-A0EA-1C0A-CCF4969CF746}"/>
          </ac:spMkLst>
        </pc:spChg>
        <pc:spChg chg="del">
          <ac:chgData name="Willow Robertson" userId="44fd4d1e-45eb-459f-8c9b-9445a5bb0080" providerId="ADAL" clId="{504CA2C2-3D11-4523-8820-728ED6CC50CE}" dt="2023-12-13T22:02:32.364" v="8" actId="478"/>
          <ac:spMkLst>
            <pc:docMk/>
            <pc:sldMk cId="1288218582" sldId="260"/>
            <ac:spMk id="9" creationId="{75CCCA23-3848-8A32-F42B-0F9C0577BECF}"/>
          </ac:spMkLst>
        </pc:spChg>
        <pc:grpChg chg="add del mod">
          <ac:chgData name="Willow Robertson" userId="44fd4d1e-45eb-459f-8c9b-9445a5bb0080" providerId="ADAL" clId="{504CA2C2-3D11-4523-8820-728ED6CC50CE}" dt="2023-12-13T22:02:52.587" v="14" actId="478"/>
          <ac:grpSpMkLst>
            <pc:docMk/>
            <pc:sldMk cId="1288218582" sldId="260"/>
            <ac:grpSpMk id="5" creationId="{7F0A993C-852E-7429-E603-83726AF2D3EC}"/>
          </ac:grpSpMkLst>
        </pc:grpChg>
        <pc:grpChg chg="add del mod">
          <ac:chgData name="Willow Robertson" userId="44fd4d1e-45eb-459f-8c9b-9445a5bb0080" providerId="ADAL" clId="{504CA2C2-3D11-4523-8820-728ED6CC50CE}" dt="2023-12-13T22:04:04.339" v="24"/>
          <ac:grpSpMkLst>
            <pc:docMk/>
            <pc:sldMk cId="1288218582" sldId="260"/>
            <ac:grpSpMk id="25" creationId="{9618055B-9004-DBD3-BACF-5EF54EB92B92}"/>
          </ac:grpSpMkLst>
        </pc:grpChg>
        <pc:graphicFrameChg chg="mod">
          <ac:chgData name="Willow Robertson" userId="44fd4d1e-45eb-459f-8c9b-9445a5bb0080" providerId="ADAL" clId="{504CA2C2-3D11-4523-8820-728ED6CC50CE}" dt="2023-12-13T22:02:36.425" v="12"/>
          <ac:graphicFrameMkLst>
            <pc:docMk/>
            <pc:sldMk cId="1288218582" sldId="260"/>
            <ac:graphicFrameMk id="6" creationId="{8BA8E880-1AAD-9BE5-0E29-D62B6BA8DF77}"/>
          </ac:graphicFrameMkLst>
        </pc:graphicFrameChg>
        <pc:graphicFrameChg chg="mod">
          <ac:chgData name="Willow Robertson" userId="44fd4d1e-45eb-459f-8c9b-9445a5bb0080" providerId="ADAL" clId="{504CA2C2-3D11-4523-8820-728ED6CC50CE}" dt="2023-12-13T22:02:36.425" v="12"/>
          <ac:graphicFrameMkLst>
            <pc:docMk/>
            <pc:sldMk cId="1288218582" sldId="260"/>
            <ac:graphicFrameMk id="12" creationId="{1303A36B-9E04-BC71-77D8-DA0636F8A31F}"/>
          </ac:graphicFrameMkLst>
        </pc:graphicFrameChg>
        <pc:graphicFrameChg chg="add del mod">
          <ac:chgData name="Willow Robertson" userId="44fd4d1e-45eb-459f-8c9b-9445a5bb0080" providerId="ADAL" clId="{504CA2C2-3D11-4523-8820-728ED6CC50CE}" dt="2023-12-13T22:02:56.018" v="16"/>
          <ac:graphicFrameMkLst>
            <pc:docMk/>
            <pc:sldMk cId="1288218582" sldId="260"/>
            <ac:graphicFrameMk id="13" creationId="{FA30F846-561C-94C5-1443-F3ED8BBD62FE}"/>
          </ac:graphicFrameMkLst>
        </pc:graphicFrameChg>
        <pc:graphicFrameChg chg="add del mod">
          <ac:chgData name="Willow Robertson" userId="44fd4d1e-45eb-459f-8c9b-9445a5bb0080" providerId="ADAL" clId="{504CA2C2-3D11-4523-8820-728ED6CC50CE}" dt="2023-12-13T22:02:56.018" v="16"/>
          <ac:graphicFrameMkLst>
            <pc:docMk/>
            <pc:sldMk cId="1288218582" sldId="260"/>
            <ac:graphicFrameMk id="14" creationId="{F2FE38C9-F6CD-C71B-BA2C-5FF45A290349}"/>
          </ac:graphicFrameMkLst>
        </pc:graphicFrameChg>
        <pc:graphicFrameChg chg="add mod modGraphic">
          <ac:chgData name="Willow Robertson" userId="44fd4d1e-45eb-459f-8c9b-9445a5bb0080" providerId="ADAL" clId="{504CA2C2-3D11-4523-8820-728ED6CC50CE}" dt="2023-12-13T22:08:41.347" v="70" actId="207"/>
          <ac:graphicFrameMkLst>
            <pc:docMk/>
            <pc:sldMk cId="1288218582" sldId="260"/>
            <ac:graphicFrameMk id="15" creationId="{6868AC09-E049-740E-6CAE-90F24DBEE0EE}"/>
          </ac:graphicFrameMkLst>
        </pc:graphicFrameChg>
        <pc:graphicFrameChg chg="add mod modGraphic">
          <ac:chgData name="Willow Robertson" userId="44fd4d1e-45eb-459f-8c9b-9445a5bb0080" providerId="ADAL" clId="{504CA2C2-3D11-4523-8820-728ED6CC50CE}" dt="2023-12-13T22:06:20.725" v="57" actId="207"/>
          <ac:graphicFrameMkLst>
            <pc:docMk/>
            <pc:sldMk cId="1288218582" sldId="260"/>
            <ac:graphicFrameMk id="19" creationId="{A15AA47E-2834-354F-07A8-CBC9D4854241}"/>
          </ac:graphicFrameMkLst>
        </pc:graphicFrameChg>
        <pc:graphicFrameChg chg="add del mod">
          <ac:chgData name="Willow Robertson" userId="44fd4d1e-45eb-459f-8c9b-9445a5bb0080" providerId="ADAL" clId="{504CA2C2-3D11-4523-8820-728ED6CC50CE}" dt="2023-12-13T22:03:20.663" v="19"/>
          <ac:graphicFrameMkLst>
            <pc:docMk/>
            <pc:sldMk cId="1288218582" sldId="260"/>
            <ac:graphicFrameMk id="20" creationId="{F19B2906-F308-232F-B505-A95EDAF11415}"/>
          </ac:graphicFrameMkLst>
        </pc:graphicFrameChg>
        <pc:graphicFrameChg chg="add del mod">
          <ac:chgData name="Willow Robertson" userId="44fd4d1e-45eb-459f-8c9b-9445a5bb0080" providerId="ADAL" clId="{504CA2C2-3D11-4523-8820-728ED6CC50CE}" dt="2023-12-13T22:03:20.663" v="19"/>
          <ac:graphicFrameMkLst>
            <pc:docMk/>
            <pc:sldMk cId="1288218582" sldId="260"/>
            <ac:graphicFrameMk id="24" creationId="{A497BDA9-14B8-7415-30F3-94A51B7B4F55}"/>
          </ac:graphicFrameMkLst>
        </pc:graphicFrameChg>
        <pc:graphicFrameChg chg="mod">
          <ac:chgData name="Willow Robertson" userId="44fd4d1e-45eb-459f-8c9b-9445a5bb0080" providerId="ADAL" clId="{504CA2C2-3D11-4523-8820-728ED6CC50CE}" dt="2023-12-13T22:04:03.771" v="23"/>
          <ac:graphicFrameMkLst>
            <pc:docMk/>
            <pc:sldMk cId="1288218582" sldId="260"/>
            <ac:graphicFrameMk id="26" creationId="{3289FCB6-0223-F423-D717-090B63087825}"/>
          </ac:graphicFrameMkLst>
        </pc:graphicFrameChg>
        <pc:graphicFrameChg chg="mod">
          <ac:chgData name="Willow Robertson" userId="44fd4d1e-45eb-459f-8c9b-9445a5bb0080" providerId="ADAL" clId="{504CA2C2-3D11-4523-8820-728ED6CC50CE}" dt="2023-12-13T22:04:03.771" v="23"/>
          <ac:graphicFrameMkLst>
            <pc:docMk/>
            <pc:sldMk cId="1288218582" sldId="260"/>
            <ac:graphicFrameMk id="30" creationId="{7BDC38C0-C6A1-A889-754D-5B0ACA945D3E}"/>
          </ac:graphicFrameMkLst>
        </pc:graphicFrameChg>
        <pc:picChg chg="mod">
          <ac:chgData name="Willow Robertson" userId="44fd4d1e-45eb-459f-8c9b-9445a5bb0080" providerId="ADAL" clId="{504CA2C2-3D11-4523-8820-728ED6CC50CE}" dt="2023-12-13T22:02:36.425" v="12"/>
          <ac:picMkLst>
            <pc:docMk/>
            <pc:sldMk cId="1288218582" sldId="260"/>
            <ac:picMk id="7" creationId="{E76A3933-8415-6C59-9A70-4DD4EF4491D3}"/>
          </ac:picMkLst>
        </pc:picChg>
        <pc:picChg chg="mod">
          <ac:chgData name="Willow Robertson" userId="44fd4d1e-45eb-459f-8c9b-9445a5bb0080" providerId="ADAL" clId="{504CA2C2-3D11-4523-8820-728ED6CC50CE}" dt="2023-12-13T22:02:36.425" v="12"/>
          <ac:picMkLst>
            <pc:docMk/>
            <pc:sldMk cId="1288218582" sldId="260"/>
            <ac:picMk id="10" creationId="{A3C174F9-399D-8B1B-B657-E2CD6BD0B66A}"/>
          </ac:picMkLst>
        </pc:picChg>
        <pc:picChg chg="mod">
          <ac:chgData name="Willow Robertson" userId="44fd4d1e-45eb-459f-8c9b-9445a5bb0080" providerId="ADAL" clId="{504CA2C2-3D11-4523-8820-728ED6CC50CE}" dt="2023-12-13T22:02:36.425" v="12"/>
          <ac:picMkLst>
            <pc:docMk/>
            <pc:sldMk cId="1288218582" sldId="260"/>
            <ac:picMk id="11" creationId="{5B064B6F-43F9-0AF2-78E3-C6561E706156}"/>
          </ac:picMkLst>
        </pc:picChg>
        <pc:picChg chg="add mod">
          <ac:chgData name="Willow Robertson" userId="44fd4d1e-45eb-459f-8c9b-9445a5bb0080" providerId="ADAL" clId="{504CA2C2-3D11-4523-8820-728ED6CC50CE}" dt="2023-12-13T22:03:09.328" v="17"/>
          <ac:picMkLst>
            <pc:docMk/>
            <pc:sldMk cId="1288218582" sldId="260"/>
            <ac:picMk id="16" creationId="{B0444A41-292C-9D79-14CA-E48AA4969149}"/>
          </ac:picMkLst>
        </pc:picChg>
        <pc:picChg chg="add mod">
          <ac:chgData name="Willow Robertson" userId="44fd4d1e-45eb-459f-8c9b-9445a5bb0080" providerId="ADAL" clId="{504CA2C2-3D11-4523-8820-728ED6CC50CE}" dt="2023-12-13T22:03:09.328" v="17"/>
          <ac:picMkLst>
            <pc:docMk/>
            <pc:sldMk cId="1288218582" sldId="260"/>
            <ac:picMk id="17" creationId="{3EBBC1B0-2E1C-21C0-B660-404EBAC31E49}"/>
          </ac:picMkLst>
        </pc:picChg>
        <pc:picChg chg="add mod">
          <ac:chgData name="Willow Robertson" userId="44fd4d1e-45eb-459f-8c9b-9445a5bb0080" providerId="ADAL" clId="{504CA2C2-3D11-4523-8820-728ED6CC50CE}" dt="2023-12-13T22:03:09.328" v="17"/>
          <ac:picMkLst>
            <pc:docMk/>
            <pc:sldMk cId="1288218582" sldId="260"/>
            <ac:picMk id="18" creationId="{8065BD85-C526-AF5A-4C9B-364A301575F1}"/>
          </ac:picMkLst>
        </pc:picChg>
        <pc:picChg chg="add del mod">
          <ac:chgData name="Willow Robertson" userId="44fd4d1e-45eb-459f-8c9b-9445a5bb0080" providerId="ADAL" clId="{504CA2C2-3D11-4523-8820-728ED6CC50CE}" dt="2023-12-13T22:03:20.663" v="19"/>
          <ac:picMkLst>
            <pc:docMk/>
            <pc:sldMk cId="1288218582" sldId="260"/>
            <ac:picMk id="21" creationId="{40F3306B-1DB5-63E4-80DB-0CCEB04AD30F}"/>
          </ac:picMkLst>
        </pc:picChg>
        <pc:picChg chg="add del mod">
          <ac:chgData name="Willow Robertson" userId="44fd4d1e-45eb-459f-8c9b-9445a5bb0080" providerId="ADAL" clId="{504CA2C2-3D11-4523-8820-728ED6CC50CE}" dt="2023-12-13T22:03:20.663" v="19"/>
          <ac:picMkLst>
            <pc:docMk/>
            <pc:sldMk cId="1288218582" sldId="260"/>
            <ac:picMk id="22" creationId="{C3DEC7C3-69CC-F0CE-FB73-C876C1F3E576}"/>
          </ac:picMkLst>
        </pc:picChg>
        <pc:picChg chg="add del mod">
          <ac:chgData name="Willow Robertson" userId="44fd4d1e-45eb-459f-8c9b-9445a5bb0080" providerId="ADAL" clId="{504CA2C2-3D11-4523-8820-728ED6CC50CE}" dt="2023-12-13T22:03:20.663" v="19"/>
          <ac:picMkLst>
            <pc:docMk/>
            <pc:sldMk cId="1288218582" sldId="260"/>
            <ac:picMk id="23" creationId="{9374884E-6DAE-6BC5-141D-DF35B29A2B6B}"/>
          </ac:picMkLst>
        </pc:picChg>
        <pc:picChg chg="mod">
          <ac:chgData name="Willow Robertson" userId="44fd4d1e-45eb-459f-8c9b-9445a5bb0080" providerId="ADAL" clId="{504CA2C2-3D11-4523-8820-728ED6CC50CE}" dt="2023-12-13T22:04:03.771" v="23"/>
          <ac:picMkLst>
            <pc:docMk/>
            <pc:sldMk cId="1288218582" sldId="260"/>
            <ac:picMk id="27" creationId="{8F62121B-EE29-CE8E-B4F0-46057643B605}"/>
          </ac:picMkLst>
        </pc:picChg>
        <pc:picChg chg="mod">
          <ac:chgData name="Willow Robertson" userId="44fd4d1e-45eb-459f-8c9b-9445a5bb0080" providerId="ADAL" clId="{504CA2C2-3D11-4523-8820-728ED6CC50CE}" dt="2023-12-13T22:04:03.771" v="23"/>
          <ac:picMkLst>
            <pc:docMk/>
            <pc:sldMk cId="1288218582" sldId="260"/>
            <ac:picMk id="28" creationId="{545A933B-37F2-28A0-AFE1-1170EC0B41AD}"/>
          </ac:picMkLst>
        </pc:picChg>
        <pc:picChg chg="mod">
          <ac:chgData name="Willow Robertson" userId="44fd4d1e-45eb-459f-8c9b-9445a5bb0080" providerId="ADAL" clId="{504CA2C2-3D11-4523-8820-728ED6CC50CE}" dt="2023-12-13T22:04:03.771" v="23"/>
          <ac:picMkLst>
            <pc:docMk/>
            <pc:sldMk cId="1288218582" sldId="260"/>
            <ac:picMk id="29" creationId="{7F10A83E-DF1E-0AF4-CE9A-E1F174C621A4}"/>
          </ac:picMkLst>
        </pc:picChg>
      </pc:sldChg>
      <pc:sldChg chg="addSp delSp modSp add mod">
        <pc:chgData name="Willow Robertson" userId="44fd4d1e-45eb-459f-8c9b-9445a5bb0080" providerId="ADAL" clId="{504CA2C2-3D11-4523-8820-728ED6CC50CE}" dt="2023-12-13T22:12:30.530" v="77" actId="207"/>
        <pc:sldMkLst>
          <pc:docMk/>
          <pc:sldMk cId="371015274" sldId="261"/>
        </pc:sldMkLst>
        <pc:spChg chg="add del mod">
          <ac:chgData name="Willow Robertson" userId="44fd4d1e-45eb-459f-8c9b-9445a5bb0080" providerId="ADAL" clId="{504CA2C2-3D11-4523-8820-728ED6CC50CE}" dt="2023-12-13T22:12:15.179" v="74" actId="478"/>
          <ac:spMkLst>
            <pc:docMk/>
            <pc:sldMk cId="371015274" sldId="261"/>
            <ac:spMk id="3" creationId="{1915E702-B13E-62CB-EB7E-D083DA2977CF}"/>
          </ac:spMkLst>
        </pc:spChg>
        <pc:spChg chg="add mod">
          <ac:chgData name="Willow Robertson" userId="44fd4d1e-45eb-459f-8c9b-9445a5bb0080" providerId="ADAL" clId="{504CA2C2-3D11-4523-8820-728ED6CC50CE}" dt="2023-12-13T22:12:21.321" v="76" actId="207"/>
          <ac:spMkLst>
            <pc:docMk/>
            <pc:sldMk cId="371015274" sldId="261"/>
            <ac:spMk id="4" creationId="{509AE07A-B297-0B2C-AA17-C6A5584A2E67}"/>
          </ac:spMkLst>
        </pc:spChg>
        <pc:spChg chg="del">
          <ac:chgData name="Willow Robertson" userId="44fd4d1e-45eb-459f-8c9b-9445a5bb0080" providerId="ADAL" clId="{504CA2C2-3D11-4523-8820-728ED6CC50CE}" dt="2023-12-13T22:12:14.295" v="72" actId="478"/>
          <ac:spMkLst>
            <pc:docMk/>
            <pc:sldMk cId="371015274" sldId="261"/>
            <ac:spMk id="8" creationId="{30F6EF22-C7EB-A0EA-1C0A-CCF4969CF746}"/>
          </ac:spMkLst>
        </pc:spChg>
        <pc:spChg chg="del">
          <ac:chgData name="Willow Robertson" userId="44fd4d1e-45eb-459f-8c9b-9445a5bb0080" providerId="ADAL" clId="{504CA2C2-3D11-4523-8820-728ED6CC50CE}" dt="2023-12-13T22:12:13.207" v="71" actId="478"/>
          <ac:spMkLst>
            <pc:docMk/>
            <pc:sldMk cId="371015274" sldId="261"/>
            <ac:spMk id="9" creationId="{75CCCA23-3848-8A32-F42B-0F9C0577BECF}"/>
          </ac:spMkLst>
        </pc:spChg>
        <pc:spChg chg="add mod">
          <ac:chgData name="Willow Robertson" userId="44fd4d1e-45eb-459f-8c9b-9445a5bb0080" providerId="ADAL" clId="{504CA2C2-3D11-4523-8820-728ED6CC50CE}" dt="2023-12-13T22:12:30.530" v="77" actId="207"/>
          <ac:spMkLst>
            <pc:docMk/>
            <pc:sldMk cId="371015274" sldId="261"/>
            <ac:spMk id="18" creationId="{E671B348-548B-E144-824F-5A09EC395339}"/>
          </ac:spMkLst>
        </pc:spChg>
        <pc:grpChg chg="add mod">
          <ac:chgData name="Willow Robertson" userId="44fd4d1e-45eb-459f-8c9b-9445a5bb0080" providerId="ADAL" clId="{504CA2C2-3D11-4523-8820-728ED6CC50CE}" dt="2023-12-13T22:12:16.209" v="75"/>
          <ac:grpSpMkLst>
            <pc:docMk/>
            <pc:sldMk cId="371015274" sldId="261"/>
            <ac:grpSpMk id="5" creationId="{A977B1DB-3379-1D05-B98F-6CB3E5979B23}"/>
          </ac:grpSpMkLst>
        </pc:grpChg>
        <pc:picChg chg="mod">
          <ac:chgData name="Willow Robertson" userId="44fd4d1e-45eb-459f-8c9b-9445a5bb0080" providerId="ADAL" clId="{504CA2C2-3D11-4523-8820-728ED6CC50CE}" dt="2023-12-13T22:12:16.209" v="75"/>
          <ac:picMkLst>
            <pc:docMk/>
            <pc:sldMk cId="371015274" sldId="261"/>
            <ac:picMk id="6" creationId="{CE34DB20-0C4C-8F4C-5256-212CAC34E641}"/>
          </ac:picMkLst>
        </pc:picChg>
        <pc:picChg chg="mod">
          <ac:chgData name="Willow Robertson" userId="44fd4d1e-45eb-459f-8c9b-9445a5bb0080" providerId="ADAL" clId="{504CA2C2-3D11-4523-8820-728ED6CC50CE}" dt="2023-12-13T22:12:16.209" v="75"/>
          <ac:picMkLst>
            <pc:docMk/>
            <pc:sldMk cId="371015274" sldId="261"/>
            <ac:picMk id="7" creationId="{F80FC89C-587D-B85E-E590-3C4D70A98E86}"/>
          </ac:picMkLst>
        </pc:picChg>
        <pc:picChg chg="mod">
          <ac:chgData name="Willow Robertson" userId="44fd4d1e-45eb-459f-8c9b-9445a5bb0080" providerId="ADAL" clId="{504CA2C2-3D11-4523-8820-728ED6CC50CE}" dt="2023-12-13T22:12:16.209" v="75"/>
          <ac:picMkLst>
            <pc:docMk/>
            <pc:sldMk cId="371015274" sldId="261"/>
            <ac:picMk id="10" creationId="{64BBBE29-52FB-AE71-7F32-45C62897D027}"/>
          </ac:picMkLst>
        </pc:picChg>
        <pc:picChg chg="mod">
          <ac:chgData name="Willow Robertson" userId="44fd4d1e-45eb-459f-8c9b-9445a5bb0080" providerId="ADAL" clId="{504CA2C2-3D11-4523-8820-728ED6CC50CE}" dt="2023-12-13T22:12:16.209" v="75"/>
          <ac:picMkLst>
            <pc:docMk/>
            <pc:sldMk cId="371015274" sldId="261"/>
            <ac:picMk id="11" creationId="{1DFA4F93-297E-9104-0013-E0AEEC523C10}"/>
          </ac:picMkLst>
        </pc:picChg>
        <pc:picChg chg="mod">
          <ac:chgData name="Willow Robertson" userId="44fd4d1e-45eb-459f-8c9b-9445a5bb0080" providerId="ADAL" clId="{504CA2C2-3D11-4523-8820-728ED6CC50CE}" dt="2023-12-13T22:12:16.209" v="75"/>
          <ac:picMkLst>
            <pc:docMk/>
            <pc:sldMk cId="371015274" sldId="261"/>
            <ac:picMk id="12" creationId="{B7A09F91-D7D6-9A5A-D465-BB30E940C917}"/>
          </ac:picMkLst>
        </pc:picChg>
        <pc:picChg chg="mod">
          <ac:chgData name="Willow Robertson" userId="44fd4d1e-45eb-459f-8c9b-9445a5bb0080" providerId="ADAL" clId="{504CA2C2-3D11-4523-8820-728ED6CC50CE}" dt="2023-12-13T22:12:16.209" v="75"/>
          <ac:picMkLst>
            <pc:docMk/>
            <pc:sldMk cId="371015274" sldId="261"/>
            <ac:picMk id="13" creationId="{66DF3707-57E7-637C-4E10-646245BBD64A}"/>
          </ac:picMkLst>
        </pc:picChg>
        <pc:picChg chg="mod">
          <ac:chgData name="Willow Robertson" userId="44fd4d1e-45eb-459f-8c9b-9445a5bb0080" providerId="ADAL" clId="{504CA2C2-3D11-4523-8820-728ED6CC50CE}" dt="2023-12-13T22:12:16.209" v="75"/>
          <ac:picMkLst>
            <pc:docMk/>
            <pc:sldMk cId="371015274" sldId="261"/>
            <ac:picMk id="14" creationId="{016D45B3-94CC-05C9-0593-80DD233BA292}"/>
          </ac:picMkLst>
        </pc:picChg>
        <pc:picChg chg="mod">
          <ac:chgData name="Willow Robertson" userId="44fd4d1e-45eb-459f-8c9b-9445a5bb0080" providerId="ADAL" clId="{504CA2C2-3D11-4523-8820-728ED6CC50CE}" dt="2023-12-13T22:12:16.209" v="75"/>
          <ac:picMkLst>
            <pc:docMk/>
            <pc:sldMk cId="371015274" sldId="261"/>
            <ac:picMk id="15" creationId="{38C1DC0C-02A3-7E49-D941-1ACB2550DC05}"/>
          </ac:picMkLst>
        </pc:picChg>
        <pc:picChg chg="mod">
          <ac:chgData name="Willow Robertson" userId="44fd4d1e-45eb-459f-8c9b-9445a5bb0080" providerId="ADAL" clId="{504CA2C2-3D11-4523-8820-728ED6CC50CE}" dt="2023-12-13T22:12:16.209" v="75"/>
          <ac:picMkLst>
            <pc:docMk/>
            <pc:sldMk cId="371015274" sldId="261"/>
            <ac:picMk id="16" creationId="{475E2ED2-CB3B-7CE1-BAE4-D59FB2F60490}"/>
          </ac:picMkLst>
        </pc:picChg>
        <pc:picChg chg="mod">
          <ac:chgData name="Willow Robertson" userId="44fd4d1e-45eb-459f-8c9b-9445a5bb0080" providerId="ADAL" clId="{504CA2C2-3D11-4523-8820-728ED6CC50CE}" dt="2023-12-13T22:12:16.209" v="75"/>
          <ac:picMkLst>
            <pc:docMk/>
            <pc:sldMk cId="371015274" sldId="261"/>
            <ac:picMk id="17" creationId="{C0128C27-90EF-4B5B-D3DB-F20D01C321A0}"/>
          </ac:picMkLst>
        </pc:picChg>
      </pc:sldChg>
      <pc:sldChg chg="addSp delSp modSp add mod">
        <pc:chgData name="Willow Robertson" userId="44fd4d1e-45eb-459f-8c9b-9445a5bb0080" providerId="ADAL" clId="{504CA2C2-3D11-4523-8820-728ED6CC50CE}" dt="2023-12-13T22:13:06.071" v="84" actId="207"/>
        <pc:sldMkLst>
          <pc:docMk/>
          <pc:sldMk cId="3113136129" sldId="262"/>
        </pc:sldMkLst>
        <pc:spChg chg="add del mod">
          <ac:chgData name="Willow Robertson" userId="44fd4d1e-45eb-459f-8c9b-9445a5bb0080" providerId="ADAL" clId="{504CA2C2-3D11-4523-8820-728ED6CC50CE}" dt="2023-12-13T22:12:44.941" v="81" actId="478"/>
          <ac:spMkLst>
            <pc:docMk/>
            <pc:sldMk cId="3113136129" sldId="262"/>
            <ac:spMk id="3" creationId="{82EE647F-EA05-6587-A44A-A0ACD29A2A56}"/>
          </ac:spMkLst>
        </pc:spChg>
        <pc:spChg chg="add mod">
          <ac:chgData name="Willow Robertson" userId="44fd4d1e-45eb-459f-8c9b-9445a5bb0080" providerId="ADAL" clId="{504CA2C2-3D11-4523-8820-728ED6CC50CE}" dt="2023-12-13T22:13:06.071" v="84" actId="207"/>
          <ac:spMkLst>
            <pc:docMk/>
            <pc:sldMk cId="3113136129" sldId="262"/>
            <ac:spMk id="4" creationId="{F91E34BA-9C08-5DEF-8F1B-694429FFC7F3}"/>
          </ac:spMkLst>
        </pc:spChg>
        <pc:spChg chg="add mod">
          <ac:chgData name="Willow Robertson" userId="44fd4d1e-45eb-459f-8c9b-9445a5bb0080" providerId="ADAL" clId="{504CA2C2-3D11-4523-8820-728ED6CC50CE}" dt="2023-12-13T22:13:02.983" v="83" actId="207"/>
          <ac:spMkLst>
            <pc:docMk/>
            <pc:sldMk cId="3113136129" sldId="262"/>
            <ac:spMk id="5" creationId="{AFF97C4F-E872-99D4-86DB-33373708FAC8}"/>
          </ac:spMkLst>
        </pc:spChg>
        <pc:spChg chg="del">
          <ac:chgData name="Willow Robertson" userId="44fd4d1e-45eb-459f-8c9b-9445a5bb0080" providerId="ADAL" clId="{504CA2C2-3D11-4523-8820-728ED6CC50CE}" dt="2023-12-13T22:12:41.096" v="78" actId="478"/>
          <ac:spMkLst>
            <pc:docMk/>
            <pc:sldMk cId="3113136129" sldId="262"/>
            <ac:spMk id="8" creationId="{30F6EF22-C7EB-A0EA-1C0A-CCF4969CF746}"/>
          </ac:spMkLst>
        </pc:spChg>
        <pc:spChg chg="del">
          <ac:chgData name="Willow Robertson" userId="44fd4d1e-45eb-459f-8c9b-9445a5bb0080" providerId="ADAL" clId="{504CA2C2-3D11-4523-8820-728ED6CC50CE}" dt="2023-12-13T22:12:43.225" v="80" actId="478"/>
          <ac:spMkLst>
            <pc:docMk/>
            <pc:sldMk cId="3113136129" sldId="262"/>
            <ac:spMk id="9" creationId="{75CCCA23-3848-8A32-F42B-0F9C0577BECF}"/>
          </ac:spMkLst>
        </pc:spChg>
        <pc:picChg chg="add mod">
          <ac:chgData name="Willow Robertson" userId="44fd4d1e-45eb-459f-8c9b-9445a5bb0080" providerId="ADAL" clId="{504CA2C2-3D11-4523-8820-728ED6CC50CE}" dt="2023-12-13T22:12:51.609" v="82"/>
          <ac:picMkLst>
            <pc:docMk/>
            <pc:sldMk cId="3113136129" sldId="262"/>
            <ac:picMk id="6" creationId="{CB6BD405-BF09-1F74-B7EE-A47C9210DB40}"/>
          </ac:picMkLst>
        </pc:picChg>
      </pc:sldChg>
      <pc:sldChg chg="addSp delSp modSp add mod">
        <pc:chgData name="Willow Robertson" userId="44fd4d1e-45eb-459f-8c9b-9445a5bb0080" providerId="ADAL" clId="{504CA2C2-3D11-4523-8820-728ED6CC50CE}" dt="2023-12-13T22:15:36.040" v="116" actId="14100"/>
        <pc:sldMkLst>
          <pc:docMk/>
          <pc:sldMk cId="2931537572" sldId="263"/>
        </pc:sldMkLst>
        <pc:spChg chg="add del mod">
          <ac:chgData name="Willow Robertson" userId="44fd4d1e-45eb-459f-8c9b-9445a5bb0080" providerId="ADAL" clId="{504CA2C2-3D11-4523-8820-728ED6CC50CE}" dt="2023-12-13T22:13:14.711" v="88" actId="478"/>
          <ac:spMkLst>
            <pc:docMk/>
            <pc:sldMk cId="2931537572" sldId="263"/>
            <ac:spMk id="3" creationId="{1BBB6D2C-0D19-AEBD-F40C-11AB13D2B14D}"/>
          </ac:spMkLst>
        </pc:spChg>
        <pc:spChg chg="del">
          <ac:chgData name="Willow Robertson" userId="44fd4d1e-45eb-459f-8c9b-9445a5bb0080" providerId="ADAL" clId="{504CA2C2-3D11-4523-8820-728ED6CC50CE}" dt="2023-12-13T22:13:13.978" v="86" actId="478"/>
          <ac:spMkLst>
            <pc:docMk/>
            <pc:sldMk cId="2931537572" sldId="263"/>
            <ac:spMk id="8" creationId="{30F6EF22-C7EB-A0EA-1C0A-CCF4969CF746}"/>
          </ac:spMkLst>
        </pc:spChg>
        <pc:spChg chg="del">
          <ac:chgData name="Willow Robertson" userId="44fd4d1e-45eb-459f-8c9b-9445a5bb0080" providerId="ADAL" clId="{504CA2C2-3D11-4523-8820-728ED6CC50CE}" dt="2023-12-13T22:13:13.247" v="85" actId="478"/>
          <ac:spMkLst>
            <pc:docMk/>
            <pc:sldMk cId="2931537572" sldId="263"/>
            <ac:spMk id="9" creationId="{75CCCA23-3848-8A32-F42B-0F9C0577BECF}"/>
          </ac:spMkLst>
        </pc:spChg>
        <pc:spChg chg="add del mod">
          <ac:chgData name="Willow Robertson" userId="44fd4d1e-45eb-459f-8c9b-9445a5bb0080" providerId="ADAL" clId="{504CA2C2-3D11-4523-8820-728ED6CC50CE}" dt="2023-12-13T22:13:27.919" v="90"/>
          <ac:spMkLst>
            <pc:docMk/>
            <pc:sldMk cId="2931537572" sldId="263"/>
            <ac:spMk id="12" creationId="{8D59AF6C-C4A3-4351-022B-F65307B53841}"/>
          </ac:spMkLst>
        </pc:spChg>
        <pc:spChg chg="add mod">
          <ac:chgData name="Willow Robertson" userId="44fd4d1e-45eb-459f-8c9b-9445a5bb0080" providerId="ADAL" clId="{504CA2C2-3D11-4523-8820-728ED6CC50CE}" dt="2023-12-13T22:15:30.271" v="114" actId="207"/>
          <ac:spMkLst>
            <pc:docMk/>
            <pc:sldMk cId="2931537572" sldId="263"/>
            <ac:spMk id="13" creationId="{449DBE98-2C58-B63F-E0E7-92724A5605D7}"/>
          </ac:spMkLst>
        </pc:spChg>
        <pc:spChg chg="mod">
          <ac:chgData name="Willow Robertson" userId="44fd4d1e-45eb-459f-8c9b-9445a5bb0080" providerId="ADAL" clId="{504CA2C2-3D11-4523-8820-728ED6CC50CE}" dt="2023-12-13T22:15:02.829" v="102" actId="14100"/>
          <ac:spMkLst>
            <pc:docMk/>
            <pc:sldMk cId="2931537572" sldId="263"/>
            <ac:spMk id="19" creationId="{FC6CD03C-FF75-3CB9-5553-231C9EF7EC3C}"/>
          </ac:spMkLst>
        </pc:spChg>
        <pc:spChg chg="mod">
          <ac:chgData name="Willow Robertson" userId="44fd4d1e-45eb-459f-8c9b-9445a5bb0080" providerId="ADAL" clId="{504CA2C2-3D11-4523-8820-728ED6CC50CE}" dt="2023-12-13T22:14:59.651" v="101" actId="14100"/>
          <ac:spMkLst>
            <pc:docMk/>
            <pc:sldMk cId="2931537572" sldId="263"/>
            <ac:spMk id="21" creationId="{DA1F6B44-1AD4-2AE3-AB54-C2EBBE2916F8}"/>
          </ac:spMkLst>
        </pc:spChg>
        <pc:spChg chg="mod">
          <ac:chgData name="Willow Robertson" userId="44fd4d1e-45eb-459f-8c9b-9445a5bb0080" providerId="ADAL" clId="{504CA2C2-3D11-4523-8820-728ED6CC50CE}" dt="2023-12-13T22:14:24.586" v="91"/>
          <ac:spMkLst>
            <pc:docMk/>
            <pc:sldMk cId="2931537572" sldId="263"/>
            <ac:spMk id="22" creationId="{AA43C9A6-19FA-71DE-1C4E-88C88C3BD1B4}"/>
          </ac:spMkLst>
        </pc:spChg>
        <pc:spChg chg="mod">
          <ac:chgData name="Willow Robertson" userId="44fd4d1e-45eb-459f-8c9b-9445a5bb0080" providerId="ADAL" clId="{504CA2C2-3D11-4523-8820-728ED6CC50CE}" dt="2023-12-13T22:14:24.586" v="91"/>
          <ac:spMkLst>
            <pc:docMk/>
            <pc:sldMk cId="2931537572" sldId="263"/>
            <ac:spMk id="23" creationId="{BCB41344-F759-7108-BD37-9B3215397D89}"/>
          </ac:spMkLst>
        </pc:spChg>
        <pc:spChg chg="mod">
          <ac:chgData name="Willow Robertson" userId="44fd4d1e-45eb-459f-8c9b-9445a5bb0080" providerId="ADAL" clId="{504CA2C2-3D11-4523-8820-728ED6CC50CE}" dt="2023-12-13T22:15:36.040" v="116" actId="14100"/>
          <ac:spMkLst>
            <pc:docMk/>
            <pc:sldMk cId="2931537572" sldId="263"/>
            <ac:spMk id="25" creationId="{427E3AA3-2247-CD88-A2D7-A3900E866B64}"/>
          </ac:spMkLst>
        </pc:spChg>
        <pc:grpChg chg="add del mod">
          <ac:chgData name="Willow Robertson" userId="44fd4d1e-45eb-459f-8c9b-9445a5bb0080" providerId="ADAL" clId="{504CA2C2-3D11-4523-8820-728ED6CC50CE}" dt="2023-12-13T22:13:27.919" v="90"/>
          <ac:grpSpMkLst>
            <pc:docMk/>
            <pc:sldMk cId="2931537572" sldId="263"/>
            <ac:grpSpMk id="4" creationId="{26D0B5B6-4D07-E0DF-52D5-87FA1E4DE19F}"/>
          </ac:grpSpMkLst>
        </pc:grpChg>
        <pc:grpChg chg="add mod">
          <ac:chgData name="Willow Robertson" userId="44fd4d1e-45eb-459f-8c9b-9445a5bb0080" providerId="ADAL" clId="{504CA2C2-3D11-4523-8820-728ED6CC50CE}" dt="2023-12-13T22:14:44.400" v="98" actId="14100"/>
          <ac:grpSpMkLst>
            <pc:docMk/>
            <pc:sldMk cId="2931537572" sldId="263"/>
            <ac:grpSpMk id="14" creationId="{D190EF77-C2CA-51C4-4648-9A5CCB54D570}"/>
          </ac:grpSpMkLst>
        </pc:grpChg>
        <pc:grpChg chg="mod">
          <ac:chgData name="Willow Robertson" userId="44fd4d1e-45eb-459f-8c9b-9445a5bb0080" providerId="ADAL" clId="{504CA2C2-3D11-4523-8820-728ED6CC50CE}" dt="2023-12-13T22:14:24.586" v="91"/>
          <ac:grpSpMkLst>
            <pc:docMk/>
            <pc:sldMk cId="2931537572" sldId="263"/>
            <ac:grpSpMk id="15" creationId="{F95B6A73-A96D-73A4-F22D-C7D7C0F52BA4}"/>
          </ac:grpSpMkLst>
        </pc:grpChg>
        <pc:grpChg chg="mod">
          <ac:chgData name="Willow Robertson" userId="44fd4d1e-45eb-459f-8c9b-9445a5bb0080" providerId="ADAL" clId="{504CA2C2-3D11-4523-8820-728ED6CC50CE}" dt="2023-12-13T22:14:24.586" v="91"/>
          <ac:grpSpMkLst>
            <pc:docMk/>
            <pc:sldMk cId="2931537572" sldId="263"/>
            <ac:grpSpMk id="16" creationId="{64F18A4B-ADA3-D9C8-50B8-7EAEE018E004}"/>
          </ac:grpSpMkLst>
        </pc:grpChg>
        <pc:grpChg chg="mod">
          <ac:chgData name="Willow Robertson" userId="44fd4d1e-45eb-459f-8c9b-9445a5bb0080" providerId="ADAL" clId="{504CA2C2-3D11-4523-8820-728ED6CC50CE}" dt="2023-12-13T22:14:24.586" v="91"/>
          <ac:grpSpMkLst>
            <pc:docMk/>
            <pc:sldMk cId="2931537572" sldId="263"/>
            <ac:grpSpMk id="17" creationId="{9F1013D1-CC00-3F9A-CCF9-FD0E1D1DDAAA}"/>
          </ac:grpSpMkLst>
        </pc:grpChg>
        <pc:picChg chg="mod">
          <ac:chgData name="Willow Robertson" userId="44fd4d1e-45eb-459f-8c9b-9445a5bb0080" providerId="ADAL" clId="{504CA2C2-3D11-4523-8820-728ED6CC50CE}" dt="2023-12-13T22:13:24.945" v="89"/>
          <ac:picMkLst>
            <pc:docMk/>
            <pc:sldMk cId="2931537572" sldId="263"/>
            <ac:picMk id="5" creationId="{CE8D4EE5-AF8A-0B27-4FEE-A659C3DE546D}"/>
          </ac:picMkLst>
        </pc:picChg>
        <pc:picChg chg="mod">
          <ac:chgData name="Willow Robertson" userId="44fd4d1e-45eb-459f-8c9b-9445a5bb0080" providerId="ADAL" clId="{504CA2C2-3D11-4523-8820-728ED6CC50CE}" dt="2023-12-13T22:13:24.945" v="89"/>
          <ac:picMkLst>
            <pc:docMk/>
            <pc:sldMk cId="2931537572" sldId="263"/>
            <ac:picMk id="6" creationId="{C4CBFD52-47AA-5F41-CA1D-A2A9B65BED85}"/>
          </ac:picMkLst>
        </pc:picChg>
        <pc:picChg chg="mod">
          <ac:chgData name="Willow Robertson" userId="44fd4d1e-45eb-459f-8c9b-9445a5bb0080" providerId="ADAL" clId="{504CA2C2-3D11-4523-8820-728ED6CC50CE}" dt="2023-12-13T22:13:24.945" v="89"/>
          <ac:picMkLst>
            <pc:docMk/>
            <pc:sldMk cId="2931537572" sldId="263"/>
            <ac:picMk id="7" creationId="{F855A7AB-DC0D-CFDD-4389-34455DE6679C}"/>
          </ac:picMkLst>
        </pc:picChg>
        <pc:picChg chg="mod">
          <ac:chgData name="Willow Robertson" userId="44fd4d1e-45eb-459f-8c9b-9445a5bb0080" providerId="ADAL" clId="{504CA2C2-3D11-4523-8820-728ED6CC50CE}" dt="2023-12-13T22:13:24.945" v="89"/>
          <ac:picMkLst>
            <pc:docMk/>
            <pc:sldMk cId="2931537572" sldId="263"/>
            <ac:picMk id="10" creationId="{540A8187-83AB-8205-B30B-8859BAA82AD9}"/>
          </ac:picMkLst>
        </pc:picChg>
        <pc:picChg chg="mod">
          <ac:chgData name="Willow Robertson" userId="44fd4d1e-45eb-459f-8c9b-9445a5bb0080" providerId="ADAL" clId="{504CA2C2-3D11-4523-8820-728ED6CC50CE}" dt="2023-12-13T22:13:24.945" v="89"/>
          <ac:picMkLst>
            <pc:docMk/>
            <pc:sldMk cId="2931537572" sldId="263"/>
            <ac:picMk id="11" creationId="{01100C0E-A256-FA5D-6604-6F030D7BDB3C}"/>
          </ac:picMkLst>
        </pc:picChg>
        <pc:picChg chg="mod">
          <ac:chgData name="Willow Robertson" userId="44fd4d1e-45eb-459f-8c9b-9445a5bb0080" providerId="ADAL" clId="{504CA2C2-3D11-4523-8820-728ED6CC50CE}" dt="2023-12-13T22:14:24.586" v="91"/>
          <ac:picMkLst>
            <pc:docMk/>
            <pc:sldMk cId="2931537572" sldId="263"/>
            <ac:picMk id="18" creationId="{90456661-CA28-EA6D-ACC5-9EEF8FC2C062}"/>
          </ac:picMkLst>
        </pc:picChg>
        <pc:picChg chg="mod">
          <ac:chgData name="Willow Robertson" userId="44fd4d1e-45eb-459f-8c9b-9445a5bb0080" providerId="ADAL" clId="{504CA2C2-3D11-4523-8820-728ED6CC50CE}" dt="2023-12-13T22:14:24.586" v="91"/>
          <ac:picMkLst>
            <pc:docMk/>
            <pc:sldMk cId="2931537572" sldId="263"/>
            <ac:picMk id="20" creationId="{6AF8E115-08E9-1C44-DD40-2904767155C5}"/>
          </ac:picMkLst>
        </pc:picChg>
        <pc:picChg chg="mod">
          <ac:chgData name="Willow Robertson" userId="44fd4d1e-45eb-459f-8c9b-9445a5bb0080" providerId="ADAL" clId="{504CA2C2-3D11-4523-8820-728ED6CC50CE}" dt="2023-12-13T22:14:24.586" v="91"/>
          <ac:picMkLst>
            <pc:docMk/>
            <pc:sldMk cId="2931537572" sldId="263"/>
            <ac:picMk id="24" creationId="{35DCF31F-407F-4E37-76A9-73333229FDAF}"/>
          </ac:picMkLst>
        </pc:picChg>
        <pc:picChg chg="add mod">
          <ac:chgData name="Willow Robertson" userId="44fd4d1e-45eb-459f-8c9b-9445a5bb0080" providerId="ADAL" clId="{504CA2C2-3D11-4523-8820-728ED6CC50CE}" dt="2023-12-13T22:15:10.560" v="107" actId="1037"/>
          <ac:picMkLst>
            <pc:docMk/>
            <pc:sldMk cId="2931537572" sldId="263"/>
            <ac:picMk id="26" creationId="{A415D793-F35C-654A-3C0D-0FBB920F4DFF}"/>
          </ac:picMkLst>
        </pc:picChg>
        <pc:picChg chg="add mod">
          <ac:chgData name="Willow Robertson" userId="44fd4d1e-45eb-459f-8c9b-9445a5bb0080" providerId="ADAL" clId="{504CA2C2-3D11-4523-8820-728ED6CC50CE}" dt="2023-12-13T22:15:16.148" v="109" actId="14100"/>
          <ac:picMkLst>
            <pc:docMk/>
            <pc:sldMk cId="2931537572" sldId="263"/>
            <ac:picMk id="27" creationId="{14B61068-1A7C-C667-6E91-A894A5745F10}"/>
          </ac:picMkLst>
        </pc:picChg>
        <pc:picChg chg="add mod">
          <ac:chgData name="Willow Robertson" userId="44fd4d1e-45eb-459f-8c9b-9445a5bb0080" providerId="ADAL" clId="{504CA2C2-3D11-4523-8820-728ED6CC50CE}" dt="2023-12-13T22:15:26.637" v="113" actId="1038"/>
          <ac:picMkLst>
            <pc:docMk/>
            <pc:sldMk cId="2931537572" sldId="263"/>
            <ac:picMk id="28" creationId="{5D991051-A4AD-1623-7AA2-7099CA561B05}"/>
          </ac:picMkLst>
        </pc:picChg>
      </pc:sldChg>
      <pc:sldChg chg="addSp delSp modSp new mod">
        <pc:chgData name="Willow Robertson" userId="44fd4d1e-45eb-459f-8c9b-9445a5bb0080" providerId="ADAL" clId="{504CA2C2-3D11-4523-8820-728ED6CC50CE}" dt="2023-12-13T22:17:01.209" v="128" actId="207"/>
        <pc:sldMkLst>
          <pc:docMk/>
          <pc:sldMk cId="625118762" sldId="264"/>
        </pc:sldMkLst>
        <pc:spChg chg="del">
          <ac:chgData name="Willow Robertson" userId="44fd4d1e-45eb-459f-8c9b-9445a5bb0080" providerId="ADAL" clId="{504CA2C2-3D11-4523-8820-728ED6CC50CE}" dt="2023-12-13T22:16:20.539" v="119" actId="478"/>
          <ac:spMkLst>
            <pc:docMk/>
            <pc:sldMk cId="625118762" sldId="264"/>
            <ac:spMk id="2" creationId="{085B92BC-1586-5AFB-F530-E96BA1C7B06E}"/>
          </ac:spMkLst>
        </pc:spChg>
        <pc:spChg chg="del">
          <ac:chgData name="Willow Robertson" userId="44fd4d1e-45eb-459f-8c9b-9445a5bb0080" providerId="ADAL" clId="{504CA2C2-3D11-4523-8820-728ED6CC50CE}" dt="2023-12-13T22:16:19.651" v="118" actId="478"/>
          <ac:spMkLst>
            <pc:docMk/>
            <pc:sldMk cId="625118762" sldId="264"/>
            <ac:spMk id="3" creationId="{0BAF8CA5-CE0C-293F-1A3E-389C3EEFB1AB}"/>
          </ac:spMkLst>
        </pc:spChg>
        <pc:spChg chg="add mod">
          <ac:chgData name="Willow Robertson" userId="44fd4d1e-45eb-459f-8c9b-9445a5bb0080" providerId="ADAL" clId="{504CA2C2-3D11-4523-8820-728ED6CC50CE}" dt="2023-12-13T22:16:53.634" v="127" actId="207"/>
          <ac:spMkLst>
            <pc:docMk/>
            <pc:sldMk cId="625118762" sldId="264"/>
            <ac:spMk id="14" creationId="{B984EFA3-41EB-0115-A93A-4A3EDA6D3BF9}"/>
          </ac:spMkLst>
        </pc:spChg>
        <pc:grpChg chg="add mod">
          <ac:chgData name="Willow Robertson" userId="44fd4d1e-45eb-459f-8c9b-9445a5bb0080" providerId="ADAL" clId="{504CA2C2-3D11-4523-8820-728ED6CC50CE}" dt="2023-12-13T22:16:48.258" v="126" actId="1076"/>
          <ac:grpSpMkLst>
            <pc:docMk/>
            <pc:sldMk cId="625118762" sldId="264"/>
            <ac:grpSpMk id="5" creationId="{E0C2E948-E2C6-7FB5-40BA-5E774A469A52}"/>
          </ac:grpSpMkLst>
        </pc:grpChg>
        <pc:grpChg chg="add del mod">
          <ac:chgData name="Willow Robertson" userId="44fd4d1e-45eb-459f-8c9b-9445a5bb0080" providerId="ADAL" clId="{504CA2C2-3D11-4523-8820-728ED6CC50CE}" dt="2023-12-13T22:16:36.109" v="123"/>
          <ac:grpSpMkLst>
            <pc:docMk/>
            <pc:sldMk cId="625118762" sldId="264"/>
            <ac:grpSpMk id="10" creationId="{7F4ABDFD-2E22-3499-75F0-5F1209C63CA0}"/>
          </ac:grpSpMkLst>
        </pc:grpChg>
        <pc:graphicFrameChg chg="add mod modGraphic">
          <ac:chgData name="Willow Robertson" userId="44fd4d1e-45eb-459f-8c9b-9445a5bb0080" providerId="ADAL" clId="{504CA2C2-3D11-4523-8820-728ED6CC50CE}" dt="2023-12-13T22:17:01.209" v="128" actId="207"/>
          <ac:graphicFrameMkLst>
            <pc:docMk/>
            <pc:sldMk cId="625118762" sldId="264"/>
            <ac:graphicFrameMk id="4" creationId="{48D46385-AB76-D9B1-750D-7784069D47BA}"/>
          </ac:graphicFrameMkLst>
        </pc:graphicFrameChg>
        <pc:graphicFrameChg chg="add del mod">
          <ac:chgData name="Willow Robertson" userId="44fd4d1e-45eb-459f-8c9b-9445a5bb0080" providerId="ADAL" clId="{504CA2C2-3D11-4523-8820-728ED6CC50CE}" dt="2023-12-13T22:16:36.109" v="123"/>
          <ac:graphicFrameMkLst>
            <pc:docMk/>
            <pc:sldMk cId="625118762" sldId="264"/>
            <ac:graphicFrameMk id="9" creationId="{514F6536-044C-1B39-A7D4-EF9A03E8D306}"/>
          </ac:graphicFrameMkLst>
        </pc:graphicFrameChg>
        <pc:picChg chg="mod">
          <ac:chgData name="Willow Robertson" userId="44fd4d1e-45eb-459f-8c9b-9445a5bb0080" providerId="ADAL" clId="{504CA2C2-3D11-4523-8820-728ED6CC50CE}" dt="2023-12-13T22:16:22" v="120"/>
          <ac:picMkLst>
            <pc:docMk/>
            <pc:sldMk cId="625118762" sldId="264"/>
            <ac:picMk id="6" creationId="{BAA4E3FB-B72D-5A63-5F5B-9606B65CD892}"/>
          </ac:picMkLst>
        </pc:picChg>
        <pc:picChg chg="mod">
          <ac:chgData name="Willow Robertson" userId="44fd4d1e-45eb-459f-8c9b-9445a5bb0080" providerId="ADAL" clId="{504CA2C2-3D11-4523-8820-728ED6CC50CE}" dt="2023-12-13T22:16:22" v="120"/>
          <ac:picMkLst>
            <pc:docMk/>
            <pc:sldMk cId="625118762" sldId="264"/>
            <ac:picMk id="7" creationId="{D7585661-6B97-D91D-3BC8-F04AA5E0EBA4}"/>
          </ac:picMkLst>
        </pc:picChg>
        <pc:picChg chg="mod">
          <ac:chgData name="Willow Robertson" userId="44fd4d1e-45eb-459f-8c9b-9445a5bb0080" providerId="ADAL" clId="{504CA2C2-3D11-4523-8820-728ED6CC50CE}" dt="2023-12-13T22:16:22" v="120"/>
          <ac:picMkLst>
            <pc:docMk/>
            <pc:sldMk cId="625118762" sldId="264"/>
            <ac:picMk id="8" creationId="{C35B302A-6443-C51D-43C9-45BD645786CE}"/>
          </ac:picMkLst>
        </pc:picChg>
        <pc:picChg chg="mod">
          <ac:chgData name="Willow Robertson" userId="44fd4d1e-45eb-459f-8c9b-9445a5bb0080" providerId="ADAL" clId="{504CA2C2-3D11-4523-8820-728ED6CC50CE}" dt="2023-12-13T22:16:35.539" v="122"/>
          <ac:picMkLst>
            <pc:docMk/>
            <pc:sldMk cId="625118762" sldId="264"/>
            <ac:picMk id="11" creationId="{3CA9DD68-BF4C-7826-9D2B-6D908EEEF99D}"/>
          </ac:picMkLst>
        </pc:picChg>
        <pc:picChg chg="mod">
          <ac:chgData name="Willow Robertson" userId="44fd4d1e-45eb-459f-8c9b-9445a5bb0080" providerId="ADAL" clId="{504CA2C2-3D11-4523-8820-728ED6CC50CE}" dt="2023-12-13T22:16:35.539" v="122"/>
          <ac:picMkLst>
            <pc:docMk/>
            <pc:sldMk cId="625118762" sldId="264"/>
            <ac:picMk id="12" creationId="{251343BF-4097-6C1E-302E-F69B6E2B75CD}"/>
          </ac:picMkLst>
        </pc:picChg>
        <pc:picChg chg="mod">
          <ac:chgData name="Willow Robertson" userId="44fd4d1e-45eb-459f-8c9b-9445a5bb0080" providerId="ADAL" clId="{504CA2C2-3D11-4523-8820-728ED6CC50CE}" dt="2023-12-13T22:16:35.539" v="122"/>
          <ac:picMkLst>
            <pc:docMk/>
            <pc:sldMk cId="625118762" sldId="264"/>
            <ac:picMk id="13" creationId="{9BE3F705-7378-06A5-C159-CD2DF58EBD5B}"/>
          </ac:picMkLst>
        </pc:picChg>
      </pc:sldChg>
      <pc:sldChg chg="addSp delSp modSp add mod">
        <pc:chgData name="Willow Robertson" userId="44fd4d1e-45eb-459f-8c9b-9445a5bb0080" providerId="ADAL" clId="{504CA2C2-3D11-4523-8820-728ED6CC50CE}" dt="2023-12-13T22:17:37.624" v="136" actId="1076"/>
        <pc:sldMkLst>
          <pc:docMk/>
          <pc:sldMk cId="3868382701" sldId="265"/>
        </pc:sldMkLst>
        <pc:spChg chg="add mod">
          <ac:chgData name="Willow Robertson" userId="44fd4d1e-45eb-459f-8c9b-9445a5bb0080" providerId="ADAL" clId="{504CA2C2-3D11-4523-8820-728ED6CC50CE}" dt="2023-12-13T22:17:37.624" v="136" actId="1076"/>
          <ac:spMkLst>
            <pc:docMk/>
            <pc:sldMk cId="3868382701" sldId="265"/>
            <ac:spMk id="2" creationId="{F65AA600-A111-03AA-3E4B-FB5382DDA86F}"/>
          </ac:spMkLst>
        </pc:spChg>
        <pc:spChg chg="del">
          <ac:chgData name="Willow Robertson" userId="44fd4d1e-45eb-459f-8c9b-9445a5bb0080" providerId="ADAL" clId="{504CA2C2-3D11-4523-8820-728ED6CC50CE}" dt="2023-12-13T22:17:25.782" v="132" actId="478"/>
          <ac:spMkLst>
            <pc:docMk/>
            <pc:sldMk cId="3868382701" sldId="265"/>
            <ac:spMk id="14" creationId="{B984EFA3-41EB-0115-A93A-4A3EDA6D3BF9}"/>
          </ac:spMkLst>
        </pc:spChg>
      </pc:sldChg>
      <pc:sldChg chg="new del">
        <pc:chgData name="Willow Robertson" userId="44fd4d1e-45eb-459f-8c9b-9445a5bb0080" providerId="ADAL" clId="{504CA2C2-3D11-4523-8820-728ED6CC50CE}" dt="2023-12-13T22:17:17.105" v="130" actId="47"/>
        <pc:sldMkLst>
          <pc:docMk/>
          <pc:sldMk cId="3968810588" sldId="265"/>
        </pc:sldMkLst>
      </pc:sldChg>
      <pc:sldChg chg="addSp delSp modSp new mod">
        <pc:chgData name="Willow Robertson" userId="44fd4d1e-45eb-459f-8c9b-9445a5bb0080" providerId="ADAL" clId="{504CA2C2-3D11-4523-8820-728ED6CC50CE}" dt="2023-12-13T22:18:16.618" v="149" actId="1076"/>
        <pc:sldMkLst>
          <pc:docMk/>
          <pc:sldMk cId="2045285882" sldId="266"/>
        </pc:sldMkLst>
        <pc:spChg chg="del mod">
          <ac:chgData name="Willow Robertson" userId="44fd4d1e-45eb-459f-8c9b-9445a5bb0080" providerId="ADAL" clId="{504CA2C2-3D11-4523-8820-728ED6CC50CE}" dt="2023-12-13T22:18:01.019" v="142" actId="478"/>
          <ac:spMkLst>
            <pc:docMk/>
            <pc:sldMk cId="2045285882" sldId="266"/>
            <ac:spMk id="2" creationId="{17C56CAA-ED3E-9245-9691-FCF05342EE78}"/>
          </ac:spMkLst>
        </pc:spChg>
        <pc:spChg chg="del">
          <ac:chgData name="Willow Robertson" userId="44fd4d1e-45eb-459f-8c9b-9445a5bb0080" providerId="ADAL" clId="{504CA2C2-3D11-4523-8820-728ED6CC50CE}" dt="2023-12-13T22:17:52.127" v="138"/>
          <ac:spMkLst>
            <pc:docMk/>
            <pc:sldMk cId="2045285882" sldId="266"/>
            <ac:spMk id="3" creationId="{C20CFD33-D0F0-6E78-3055-1A789B748513}"/>
          </ac:spMkLst>
        </pc:spChg>
        <pc:spChg chg="add mod">
          <ac:chgData name="Willow Robertson" userId="44fd4d1e-45eb-459f-8c9b-9445a5bb0080" providerId="ADAL" clId="{504CA2C2-3D11-4523-8820-728ED6CC50CE}" dt="2023-12-13T22:18:10.372" v="146" actId="1076"/>
          <ac:spMkLst>
            <pc:docMk/>
            <pc:sldMk cId="2045285882" sldId="266"/>
            <ac:spMk id="5" creationId="{BEFA2C0F-AE3C-BE73-3572-5A43C3D1FD09}"/>
          </ac:spMkLst>
        </pc:spChg>
        <pc:picChg chg="add mod">
          <ac:chgData name="Willow Robertson" userId="44fd4d1e-45eb-459f-8c9b-9445a5bb0080" providerId="ADAL" clId="{504CA2C2-3D11-4523-8820-728ED6CC50CE}" dt="2023-12-13T22:18:16.618" v="149" actId="1076"/>
          <ac:picMkLst>
            <pc:docMk/>
            <pc:sldMk cId="2045285882" sldId="266"/>
            <ac:picMk id="4" creationId="{EF6130D1-5E1C-FFF1-938A-FEAE3E705B9C}"/>
          </ac:picMkLst>
        </pc:picChg>
      </pc:sldChg>
      <pc:sldChg chg="addSp delSp modSp new mod">
        <pc:chgData name="Willow Robertson" userId="44fd4d1e-45eb-459f-8c9b-9445a5bb0080" providerId="ADAL" clId="{504CA2C2-3D11-4523-8820-728ED6CC50CE}" dt="2023-12-13T22:18:57.636" v="161" actId="20577"/>
        <pc:sldMkLst>
          <pc:docMk/>
          <pc:sldMk cId="1385759554" sldId="267"/>
        </pc:sldMkLst>
        <pc:spChg chg="del mod">
          <ac:chgData name="Willow Robertson" userId="44fd4d1e-45eb-459f-8c9b-9445a5bb0080" providerId="ADAL" clId="{504CA2C2-3D11-4523-8820-728ED6CC50CE}" dt="2023-12-13T22:18:44.917" v="155" actId="478"/>
          <ac:spMkLst>
            <pc:docMk/>
            <pc:sldMk cId="1385759554" sldId="267"/>
            <ac:spMk id="2" creationId="{4F0D7963-099E-E97A-BE54-4633258FA518}"/>
          </ac:spMkLst>
        </pc:spChg>
        <pc:spChg chg="del">
          <ac:chgData name="Willow Robertson" userId="44fd4d1e-45eb-459f-8c9b-9445a5bb0080" providerId="ADAL" clId="{504CA2C2-3D11-4523-8820-728ED6CC50CE}" dt="2023-12-13T22:18:35.558" v="151" actId="478"/>
          <ac:spMkLst>
            <pc:docMk/>
            <pc:sldMk cId="1385759554" sldId="267"/>
            <ac:spMk id="3" creationId="{9A1439C5-D2F3-CA3A-26A2-827A7A4E54DD}"/>
          </ac:spMkLst>
        </pc:spChg>
        <pc:spChg chg="add mod">
          <ac:chgData name="Willow Robertson" userId="44fd4d1e-45eb-459f-8c9b-9445a5bb0080" providerId="ADAL" clId="{504CA2C2-3D11-4523-8820-728ED6CC50CE}" dt="2023-12-13T22:18:57.636" v="161" actId="20577"/>
          <ac:spMkLst>
            <pc:docMk/>
            <pc:sldMk cId="1385759554" sldId="267"/>
            <ac:spMk id="5" creationId="{A537F5EC-BB11-5295-8844-62EFA33F2F66}"/>
          </ac:spMkLst>
        </pc:spChg>
        <pc:picChg chg="add mod">
          <ac:chgData name="Willow Robertson" userId="44fd4d1e-45eb-459f-8c9b-9445a5bb0080" providerId="ADAL" clId="{504CA2C2-3D11-4523-8820-728ED6CC50CE}" dt="2023-12-13T22:18:40.522" v="154" actId="1076"/>
          <ac:picMkLst>
            <pc:docMk/>
            <pc:sldMk cId="1385759554" sldId="267"/>
            <ac:picMk id="4" creationId="{040ADAD2-9136-11EB-3277-41347D86FBCC}"/>
          </ac:picMkLst>
        </pc:picChg>
      </pc:sldChg>
      <pc:sldChg chg="addSp delSp modSp new mod">
        <pc:chgData name="Willow Robertson" userId="44fd4d1e-45eb-459f-8c9b-9445a5bb0080" providerId="ADAL" clId="{504CA2C2-3D11-4523-8820-728ED6CC50CE}" dt="2023-12-13T22:19:33.626" v="172" actId="1076"/>
        <pc:sldMkLst>
          <pc:docMk/>
          <pc:sldMk cId="2985129860" sldId="268"/>
        </pc:sldMkLst>
        <pc:spChg chg="add del mod">
          <ac:chgData name="Willow Robertson" userId="44fd4d1e-45eb-459f-8c9b-9445a5bb0080" providerId="ADAL" clId="{504CA2C2-3D11-4523-8820-728ED6CC50CE}" dt="2023-12-13T22:19:16.429" v="167" actId="478"/>
          <ac:spMkLst>
            <pc:docMk/>
            <pc:sldMk cId="2985129860" sldId="268"/>
            <ac:spMk id="2" creationId="{7831E92C-1FA9-9312-A1DB-727A3470A4EB}"/>
          </ac:spMkLst>
        </pc:spChg>
        <pc:spChg chg="del">
          <ac:chgData name="Willow Robertson" userId="44fd4d1e-45eb-459f-8c9b-9445a5bb0080" providerId="ADAL" clId="{504CA2C2-3D11-4523-8820-728ED6CC50CE}" dt="2023-12-13T22:19:09.603" v="163"/>
          <ac:spMkLst>
            <pc:docMk/>
            <pc:sldMk cId="2985129860" sldId="268"/>
            <ac:spMk id="3" creationId="{E0F5AF64-2F43-D043-3BA4-2C869DC0FF42}"/>
          </ac:spMkLst>
        </pc:spChg>
        <pc:spChg chg="add del mod">
          <ac:chgData name="Willow Robertson" userId="44fd4d1e-45eb-459f-8c9b-9445a5bb0080" providerId="ADAL" clId="{504CA2C2-3D11-4523-8820-728ED6CC50CE}" dt="2023-12-13T22:19:15.563" v="166"/>
          <ac:spMkLst>
            <pc:docMk/>
            <pc:sldMk cId="2985129860" sldId="268"/>
            <ac:spMk id="5" creationId="{FC31F515-47B5-F43A-9B9F-68486F638D04}"/>
          </ac:spMkLst>
        </pc:spChg>
        <pc:spChg chg="add mod">
          <ac:chgData name="Willow Robertson" userId="44fd4d1e-45eb-459f-8c9b-9445a5bb0080" providerId="ADAL" clId="{504CA2C2-3D11-4523-8820-728ED6CC50CE}" dt="2023-12-13T22:19:29.438" v="171" actId="14100"/>
          <ac:spMkLst>
            <pc:docMk/>
            <pc:sldMk cId="2985129860" sldId="268"/>
            <ac:spMk id="6" creationId="{8392E8EB-DFD1-D6A1-8E1C-57A3AE252E2F}"/>
          </ac:spMkLst>
        </pc:spChg>
        <pc:picChg chg="add mod">
          <ac:chgData name="Willow Robertson" userId="44fd4d1e-45eb-459f-8c9b-9445a5bb0080" providerId="ADAL" clId="{504CA2C2-3D11-4523-8820-728ED6CC50CE}" dt="2023-12-13T22:19:33.626" v="172" actId="1076"/>
          <ac:picMkLst>
            <pc:docMk/>
            <pc:sldMk cId="2985129860" sldId="268"/>
            <ac:picMk id="4" creationId="{995660F3-3DAA-B4A4-A5E0-12A998322092}"/>
          </ac:picMkLst>
        </pc:picChg>
      </pc:sldChg>
      <pc:sldChg chg="addSp delSp modSp new mod">
        <pc:chgData name="Willow Robertson" userId="44fd4d1e-45eb-459f-8c9b-9445a5bb0080" providerId="ADAL" clId="{504CA2C2-3D11-4523-8820-728ED6CC50CE}" dt="2023-12-13T22:19:58.726" v="180" actId="1076"/>
        <pc:sldMkLst>
          <pc:docMk/>
          <pc:sldMk cId="3340159991" sldId="269"/>
        </pc:sldMkLst>
        <pc:spChg chg="del">
          <ac:chgData name="Willow Robertson" userId="44fd4d1e-45eb-459f-8c9b-9445a5bb0080" providerId="ADAL" clId="{504CA2C2-3D11-4523-8820-728ED6CC50CE}" dt="2023-12-13T22:19:49.431" v="175" actId="478"/>
          <ac:spMkLst>
            <pc:docMk/>
            <pc:sldMk cId="3340159991" sldId="269"/>
            <ac:spMk id="2" creationId="{0D6C6193-035F-3E22-6AAF-2F80BB758507}"/>
          </ac:spMkLst>
        </pc:spChg>
        <pc:spChg chg="del">
          <ac:chgData name="Willow Robertson" userId="44fd4d1e-45eb-459f-8c9b-9445a5bb0080" providerId="ADAL" clId="{504CA2C2-3D11-4523-8820-728ED6CC50CE}" dt="2023-12-13T22:19:47.889" v="174" actId="478"/>
          <ac:spMkLst>
            <pc:docMk/>
            <pc:sldMk cId="3340159991" sldId="269"/>
            <ac:spMk id="3" creationId="{1993B7FF-4B4D-F477-BB0B-4C4BA106068F}"/>
          </ac:spMkLst>
        </pc:spChg>
        <pc:spChg chg="add mod">
          <ac:chgData name="Willow Robertson" userId="44fd4d1e-45eb-459f-8c9b-9445a5bb0080" providerId="ADAL" clId="{504CA2C2-3D11-4523-8820-728ED6CC50CE}" dt="2023-12-13T22:19:58.726" v="180" actId="1076"/>
          <ac:spMkLst>
            <pc:docMk/>
            <pc:sldMk cId="3340159991" sldId="269"/>
            <ac:spMk id="4" creationId="{8B960DF9-26A1-AFFD-BAC2-B23B77D995AB}"/>
          </ac:spMkLst>
        </pc:spChg>
        <pc:picChg chg="add mod">
          <ac:chgData name="Willow Robertson" userId="44fd4d1e-45eb-459f-8c9b-9445a5bb0080" providerId="ADAL" clId="{504CA2C2-3D11-4523-8820-728ED6CC50CE}" dt="2023-12-13T22:19:53.161" v="178" actId="1076"/>
          <ac:picMkLst>
            <pc:docMk/>
            <pc:sldMk cId="3340159991" sldId="269"/>
            <ac:picMk id="5" creationId="{B88E5868-D707-8F3A-ABBA-BF34294A7FA2}"/>
          </ac:picMkLst>
        </pc:picChg>
      </pc:sldChg>
      <pc:sldChg chg="addSp delSp modSp new mod">
        <pc:chgData name="Willow Robertson" userId="44fd4d1e-45eb-459f-8c9b-9445a5bb0080" providerId="ADAL" clId="{504CA2C2-3D11-4523-8820-728ED6CC50CE}" dt="2023-12-13T22:24:21.788" v="187" actId="1076"/>
        <pc:sldMkLst>
          <pc:docMk/>
          <pc:sldMk cId="1942592011" sldId="270"/>
        </pc:sldMkLst>
        <pc:spChg chg="del">
          <ac:chgData name="Willow Robertson" userId="44fd4d1e-45eb-459f-8c9b-9445a5bb0080" providerId="ADAL" clId="{504CA2C2-3D11-4523-8820-728ED6CC50CE}" dt="2023-12-13T22:24:08.145" v="183" actId="478"/>
          <ac:spMkLst>
            <pc:docMk/>
            <pc:sldMk cId="1942592011" sldId="270"/>
            <ac:spMk id="2" creationId="{E96CB53A-FE3E-31D4-18E0-DC732F30A982}"/>
          </ac:spMkLst>
        </pc:spChg>
        <pc:spChg chg="del">
          <ac:chgData name="Willow Robertson" userId="44fd4d1e-45eb-459f-8c9b-9445a5bb0080" providerId="ADAL" clId="{504CA2C2-3D11-4523-8820-728ED6CC50CE}" dt="2023-12-13T22:24:06.100" v="182" actId="478"/>
          <ac:spMkLst>
            <pc:docMk/>
            <pc:sldMk cId="1942592011" sldId="270"/>
            <ac:spMk id="3" creationId="{2FD5605D-68D7-80FF-4DB6-D31913296236}"/>
          </ac:spMkLst>
        </pc:spChg>
        <pc:spChg chg="add mod">
          <ac:chgData name="Willow Robertson" userId="44fd4d1e-45eb-459f-8c9b-9445a5bb0080" providerId="ADAL" clId="{504CA2C2-3D11-4523-8820-728ED6CC50CE}" dt="2023-12-13T22:24:16.184" v="186" actId="1076"/>
          <ac:spMkLst>
            <pc:docMk/>
            <pc:sldMk cId="1942592011" sldId="270"/>
            <ac:spMk id="4" creationId="{CC737C9A-67B7-9A51-7A02-FD3A785D3A8B}"/>
          </ac:spMkLst>
        </pc:spChg>
        <pc:picChg chg="add mod">
          <ac:chgData name="Willow Robertson" userId="44fd4d1e-45eb-459f-8c9b-9445a5bb0080" providerId="ADAL" clId="{504CA2C2-3D11-4523-8820-728ED6CC50CE}" dt="2023-12-13T22:24:21.788" v="187" actId="1076"/>
          <ac:picMkLst>
            <pc:docMk/>
            <pc:sldMk cId="1942592011" sldId="270"/>
            <ac:picMk id="5" creationId="{78E49645-6E7A-769E-7EDE-487D139534EE}"/>
          </ac:picMkLst>
        </pc:picChg>
      </pc:sldChg>
      <pc:sldChg chg="addSp delSp modSp new mod">
        <pc:chgData name="Willow Robertson" userId="44fd4d1e-45eb-459f-8c9b-9445a5bb0080" providerId="ADAL" clId="{504CA2C2-3D11-4523-8820-728ED6CC50CE}" dt="2023-12-13T22:24:57.872" v="194" actId="1076"/>
        <pc:sldMkLst>
          <pc:docMk/>
          <pc:sldMk cId="1731935132" sldId="271"/>
        </pc:sldMkLst>
        <pc:spChg chg="del">
          <ac:chgData name="Willow Robertson" userId="44fd4d1e-45eb-459f-8c9b-9445a5bb0080" providerId="ADAL" clId="{504CA2C2-3D11-4523-8820-728ED6CC50CE}" dt="2023-12-13T22:24:33.021" v="190" actId="478"/>
          <ac:spMkLst>
            <pc:docMk/>
            <pc:sldMk cId="1731935132" sldId="271"/>
            <ac:spMk id="2" creationId="{240FF5FE-67A7-DB86-E66A-E34B788504FD}"/>
          </ac:spMkLst>
        </pc:spChg>
        <pc:spChg chg="del">
          <ac:chgData name="Willow Robertson" userId="44fd4d1e-45eb-459f-8c9b-9445a5bb0080" providerId="ADAL" clId="{504CA2C2-3D11-4523-8820-728ED6CC50CE}" dt="2023-12-13T22:24:32.259" v="189" actId="478"/>
          <ac:spMkLst>
            <pc:docMk/>
            <pc:sldMk cId="1731935132" sldId="271"/>
            <ac:spMk id="3" creationId="{70BA950D-FE77-2953-A682-48772BFCDE91}"/>
          </ac:spMkLst>
        </pc:spChg>
        <pc:spChg chg="add mod">
          <ac:chgData name="Willow Robertson" userId="44fd4d1e-45eb-459f-8c9b-9445a5bb0080" providerId="ADAL" clId="{504CA2C2-3D11-4523-8820-728ED6CC50CE}" dt="2023-12-13T22:24:41.975" v="192" actId="207"/>
          <ac:spMkLst>
            <pc:docMk/>
            <pc:sldMk cId="1731935132" sldId="271"/>
            <ac:spMk id="4" creationId="{6E85F3AC-1517-82B2-D014-2BBC4EC70DA3}"/>
          </ac:spMkLst>
        </pc:spChg>
        <pc:spChg chg="add mod">
          <ac:chgData name="Willow Robertson" userId="44fd4d1e-45eb-459f-8c9b-9445a5bb0080" providerId="ADAL" clId="{504CA2C2-3D11-4523-8820-728ED6CC50CE}" dt="2023-12-13T22:24:57.872" v="194" actId="1076"/>
          <ac:spMkLst>
            <pc:docMk/>
            <pc:sldMk cId="1731935132" sldId="271"/>
            <ac:spMk id="5" creationId="{A2FBAABD-1F03-FB7E-A9C2-19D1496A6AEF}"/>
          </ac:spMkLst>
        </pc:spChg>
      </pc:sldChg>
      <pc:sldChg chg="addSp delSp modSp new mod">
        <pc:chgData name="Willow Robertson" userId="44fd4d1e-45eb-459f-8c9b-9445a5bb0080" providerId="ADAL" clId="{504CA2C2-3D11-4523-8820-728ED6CC50CE}" dt="2023-12-13T22:25:31.320" v="205" actId="1035"/>
        <pc:sldMkLst>
          <pc:docMk/>
          <pc:sldMk cId="2726002338" sldId="272"/>
        </pc:sldMkLst>
        <pc:spChg chg="del">
          <ac:chgData name="Willow Robertson" userId="44fd4d1e-45eb-459f-8c9b-9445a5bb0080" providerId="ADAL" clId="{504CA2C2-3D11-4523-8820-728ED6CC50CE}" dt="2023-12-13T22:25:08.713" v="197" actId="478"/>
          <ac:spMkLst>
            <pc:docMk/>
            <pc:sldMk cId="2726002338" sldId="272"/>
            <ac:spMk id="2" creationId="{361F3829-D1A8-DFAB-D113-1D63379DF19D}"/>
          </ac:spMkLst>
        </pc:spChg>
        <pc:spChg chg="del">
          <ac:chgData name="Willow Robertson" userId="44fd4d1e-45eb-459f-8c9b-9445a5bb0080" providerId="ADAL" clId="{504CA2C2-3D11-4523-8820-728ED6CC50CE}" dt="2023-12-13T22:25:06.674" v="196" actId="478"/>
          <ac:spMkLst>
            <pc:docMk/>
            <pc:sldMk cId="2726002338" sldId="272"/>
            <ac:spMk id="3" creationId="{BDFBC841-0F6E-2ECD-F24B-805219638DB4}"/>
          </ac:spMkLst>
        </pc:spChg>
        <pc:spChg chg="add mod">
          <ac:chgData name="Willow Robertson" userId="44fd4d1e-45eb-459f-8c9b-9445a5bb0080" providerId="ADAL" clId="{504CA2C2-3D11-4523-8820-728ED6CC50CE}" dt="2023-12-13T22:25:15.323" v="199" actId="207"/>
          <ac:spMkLst>
            <pc:docMk/>
            <pc:sldMk cId="2726002338" sldId="272"/>
            <ac:spMk id="5" creationId="{69EAF1C6-CAE1-4652-261A-E65182DCA5B9}"/>
          </ac:spMkLst>
        </pc:spChg>
        <pc:picChg chg="add mod">
          <ac:chgData name="Willow Robertson" userId="44fd4d1e-45eb-459f-8c9b-9445a5bb0080" providerId="ADAL" clId="{504CA2C2-3D11-4523-8820-728ED6CC50CE}" dt="2023-12-13T22:25:31.320" v="205" actId="1035"/>
          <ac:picMkLst>
            <pc:docMk/>
            <pc:sldMk cId="2726002338" sldId="272"/>
            <ac:picMk id="4" creationId="{7133DEEA-9BC0-23B0-0691-387285F5711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1256A4-61FE-4A76-BB28-6B79A6931F6F}" type="datetimeFigureOut">
              <a:rPr lang="en-AU" smtClean="0"/>
              <a:t>12/03/2024</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904A82-F77A-4F2F-A04D-9E9D63F3DBDF}" type="slidenum">
              <a:rPr lang="en-AU" smtClean="0"/>
              <a:t>‹#›</a:t>
            </a:fld>
            <a:endParaRPr lang="en-AU"/>
          </a:p>
        </p:txBody>
      </p:sp>
    </p:spTree>
    <p:extLst>
      <p:ext uri="{BB962C8B-B14F-4D97-AF65-F5344CB8AC3E}">
        <p14:creationId xmlns:p14="http://schemas.microsoft.com/office/powerpoint/2010/main" val="31026972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pixabay.com/vectors/purple-hair-girl-young-teenager-312496/" TargetMode="External"/><Relationship Id="rId2" Type="http://schemas.openxmlformats.org/officeDocument/2006/relationships/slide" Target="../slides/slide1.xml"/><Relationship Id="rId1" Type="http://schemas.openxmlformats.org/officeDocument/2006/relationships/notesMaster" Target="../notesMasters/notesMaster1.xml"/><Relationship Id="rId5" Type="http://schemas.openxmlformats.org/officeDocument/2006/relationships/hyperlink" Target="https://pixabay.com/vectors/boy-asian-anime-face-head-23714/" TargetMode="External"/><Relationship Id="rId4" Type="http://schemas.openxmlformats.org/officeDocument/2006/relationships/hyperlink" Target="https://pixabay.com/vectors/boy-teenager-teen-brown-hair-35706/"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mathematicshub.edu.au/plan-teach-and-assess/teaching/teaching-strategies/classroom-talks/"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www.mathematicshub.edu.au/plan-teach-and-assess/teaching/teaching-strategies/explicit-teaching/"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mathematicshub.edu.au/plan-teach-and-assess/teaching/teaching-strategies/explicit-teaching/"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Anime Characters images </a:t>
            </a:r>
          </a:p>
          <a:p>
            <a:r>
              <a:rPr lang="en-AU" sz="1800" u="sng" dirty="0">
                <a:solidFill>
                  <a:srgbClr val="000000"/>
                </a:solidFill>
                <a:effectLst/>
                <a:latin typeface="Calibri" panose="020F0502020204030204" pitchFamily="34" charset="0"/>
                <a:ea typeface="Aptos" panose="020B0004020202020204" pitchFamily="34" charset="0"/>
                <a:cs typeface="Aptos" panose="020B0004020202020204" pitchFamily="34" charset="0"/>
                <a:hlinkClick r:id="rId3"/>
              </a:rPr>
              <a:t>https://pixabay.com/vectors/purple-hair-girl-young-teenager-312496/</a:t>
            </a:r>
            <a:endParaRPr lang="en-AU" sz="1800" dirty="0">
              <a:effectLst/>
              <a:latin typeface="Aptos" panose="020B0004020202020204" pitchFamily="34" charset="0"/>
              <a:ea typeface="Aptos" panose="020B0004020202020204" pitchFamily="34" charset="0"/>
              <a:cs typeface="Aptos" panose="020B0004020202020204" pitchFamily="34" charset="0"/>
            </a:endParaRPr>
          </a:p>
          <a:p>
            <a:pPr>
              <a:spcBef>
                <a:spcPts val="400"/>
              </a:spcBef>
              <a:spcAft>
                <a:spcPts val="400"/>
              </a:spcAft>
            </a:pPr>
            <a:r>
              <a:rPr lang="en-AU" sz="1800" u="sng" dirty="0">
                <a:solidFill>
                  <a:srgbClr val="000000"/>
                </a:solidFill>
                <a:effectLst/>
                <a:latin typeface="Calibri" panose="020F0502020204030204" pitchFamily="34" charset="0"/>
                <a:ea typeface="Aptos" panose="020B0004020202020204" pitchFamily="34" charset="0"/>
                <a:cs typeface="Aptos" panose="020B0004020202020204" pitchFamily="34" charset="0"/>
                <a:hlinkClick r:id="rId4"/>
              </a:rPr>
              <a:t>https://pixabay.com/vectors/boy-teenager-teen-brown-hair-35706/</a:t>
            </a:r>
            <a:endParaRPr lang="en-AU" sz="1800" dirty="0">
              <a:effectLst/>
              <a:latin typeface="Aptos" panose="020B0004020202020204" pitchFamily="34" charset="0"/>
              <a:ea typeface="Aptos" panose="020B0004020202020204" pitchFamily="34" charset="0"/>
              <a:cs typeface="Aptos" panose="020B0004020202020204" pitchFamily="34" charset="0"/>
            </a:endParaRPr>
          </a:p>
          <a:p>
            <a:pPr>
              <a:spcBef>
                <a:spcPts val="400"/>
              </a:spcBef>
              <a:spcAft>
                <a:spcPts val="400"/>
              </a:spcAft>
            </a:pPr>
            <a:r>
              <a:rPr lang="en-AU" sz="1800" u="sng">
                <a:solidFill>
                  <a:srgbClr val="000000"/>
                </a:solidFill>
                <a:effectLst/>
                <a:latin typeface="Calibri" panose="020F0502020204030204" pitchFamily="34" charset="0"/>
                <a:ea typeface="Aptos" panose="020B0004020202020204" pitchFamily="34" charset="0"/>
                <a:cs typeface="Aptos" panose="020B0004020202020204" pitchFamily="34" charset="0"/>
                <a:hlinkClick r:id="rId5"/>
              </a:rPr>
              <a:t>https://pixabay.com/vectors/boy-asian-anime-face-head-23714/</a:t>
            </a:r>
            <a:endParaRPr lang="en-AU" sz="1800">
              <a:effectLst/>
              <a:latin typeface="Aptos" panose="020B0004020202020204" pitchFamily="34" charset="0"/>
              <a:ea typeface="Aptos" panose="020B0004020202020204" pitchFamily="34" charset="0"/>
              <a:cs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p:cNvSpPr>
            <a:spLocks noGrp="1"/>
          </p:cNvSpPr>
          <p:nvPr>
            <p:ph type="sldNum" sz="quarter" idx="5"/>
          </p:nvPr>
        </p:nvSpPr>
        <p:spPr/>
        <p:txBody>
          <a:bodyPr/>
          <a:lstStyle/>
          <a:p>
            <a:fld id="{5D904A82-F77A-4F2F-A04D-9E9D63F3DBDF}" type="slidenum">
              <a:rPr lang="en-AU" smtClean="0"/>
              <a:t>1</a:t>
            </a:fld>
            <a:endParaRPr lang="en-AU"/>
          </a:p>
        </p:txBody>
      </p:sp>
    </p:spTree>
    <p:extLst>
      <p:ext uri="{BB962C8B-B14F-4D97-AF65-F5344CB8AC3E}">
        <p14:creationId xmlns:p14="http://schemas.microsoft.com/office/powerpoint/2010/main" val="12449078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0" i="0" dirty="0">
                <a:solidFill>
                  <a:srgbClr val="444444"/>
                </a:solidFill>
                <a:effectLst/>
                <a:latin typeface="Calibri" panose="020F0502020204030204" pitchFamily="34" charset="0"/>
              </a:rPr>
              <a:t>Headphone image by Sr </a:t>
            </a:r>
            <a:r>
              <a:rPr lang="en-AU" b="0" i="0" dirty="0" err="1">
                <a:solidFill>
                  <a:srgbClr val="444444"/>
                </a:solidFill>
                <a:effectLst/>
                <a:latin typeface="Calibri" panose="020F0502020204030204" pitchFamily="34" charset="0"/>
              </a:rPr>
              <a:t>Verone</a:t>
            </a:r>
            <a:r>
              <a:rPr lang="en-AU" b="0" i="0" dirty="0">
                <a:solidFill>
                  <a:srgbClr val="444444"/>
                </a:solidFill>
                <a:effectLst/>
                <a:latin typeface="Calibri" panose="020F0502020204030204" pitchFamily="34" charset="0"/>
              </a:rPr>
              <a:t> Ms Designer from </a:t>
            </a:r>
            <a:r>
              <a:rPr lang="en-AU" b="0" i="0" dirty="0" err="1">
                <a:solidFill>
                  <a:srgbClr val="444444"/>
                </a:solidFill>
                <a:effectLst/>
                <a:latin typeface="Calibri" panose="020F0502020204030204" pitchFamily="34" charset="0"/>
              </a:rPr>
              <a:t>Pixabay</a:t>
            </a:r>
            <a:endParaRPr lang="en-AU" b="0" i="0" dirty="0">
              <a:solidFill>
                <a:srgbClr val="444444"/>
              </a:solidFill>
              <a:effectLst/>
              <a:latin typeface="Calibri" panose="020F0502020204030204" pitchFamily="34" charset="0"/>
            </a:endParaRPr>
          </a:p>
          <a:p>
            <a:r>
              <a:rPr lang="en-AU" b="0" i="0" dirty="0">
                <a:solidFill>
                  <a:srgbClr val="444444"/>
                </a:solidFill>
                <a:effectLst/>
                <a:latin typeface="Calibri" panose="020F0502020204030204" pitchFamily="34" charset="0"/>
              </a:rPr>
              <a:t>Currency image Istock.com/</a:t>
            </a:r>
            <a:r>
              <a:rPr lang="en-AU" b="0" i="0" dirty="0" err="1">
                <a:solidFill>
                  <a:srgbClr val="444444"/>
                </a:solidFill>
                <a:effectLst/>
                <a:latin typeface="Calibri" panose="020F0502020204030204" pitchFamily="34" charset="0"/>
              </a:rPr>
              <a:t>hddigita</a:t>
            </a:r>
            <a:endParaRPr lang="en-AU" b="0" i="0" dirty="0">
              <a:solidFill>
                <a:srgbClr val="444444"/>
              </a:solidFill>
              <a:effectLst/>
              <a:latin typeface="Calibri" panose="020F0502020204030204" pitchFamily="34" charset="0"/>
            </a:endParaRPr>
          </a:p>
          <a:p>
            <a:endParaRPr lang="en-AU" b="0" i="0" dirty="0">
              <a:solidFill>
                <a:srgbClr val="444444"/>
              </a:solidFill>
              <a:effectLst/>
              <a:latin typeface="Calibri" panose="020F0502020204030204" pitchFamily="34" charset="0"/>
            </a:endParaRPr>
          </a:p>
          <a:p>
            <a:pPr marL="0" lvl="0" indent="0">
              <a:lnSpc>
                <a:spcPct val="120000"/>
              </a:lnSpc>
              <a:spcBef>
                <a:spcPts val="400"/>
              </a:spcBef>
              <a:spcAft>
                <a:spcPts val="400"/>
              </a:spcAft>
              <a:buFont typeface="Symbol" panose="05050102010706020507" pitchFamily="18" charset="2"/>
              <a:buNone/>
            </a:pPr>
            <a:r>
              <a:rPr lang="en-AU" sz="180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Use slides 2–5 to get students thinking about problems involving money calculations and the strategies to solve the problems. Undertake a </a:t>
            </a:r>
            <a:r>
              <a:rPr lang="en-AU" sz="180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3"/>
              </a:rPr>
              <a:t>Classroom talk</a:t>
            </a:r>
            <a:r>
              <a:rPr lang="en-AU" sz="1800" u="sng" strike="noStrike" dirty="0">
                <a:solidFill>
                  <a:srgbClr val="0000FF"/>
                </a:solidFill>
                <a:effectLst/>
                <a:latin typeface="Calibri" panose="020F0502020204030204" pitchFamily="34" charset="0"/>
                <a:ea typeface="Calibri" panose="020F0502020204030204" pitchFamily="34" charset="0"/>
                <a:cs typeface="Calibri" panose="020F0502020204030204" pitchFamily="34" charset="0"/>
              </a:rPr>
              <a:t> </a:t>
            </a:r>
            <a:r>
              <a:rPr lang="en-AU" sz="180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focused on money calculations. </a:t>
            </a:r>
          </a:p>
          <a:p>
            <a:pPr marL="0" lvl="0" indent="0">
              <a:lnSpc>
                <a:spcPct val="120000"/>
              </a:lnSpc>
              <a:spcBef>
                <a:spcPts val="400"/>
              </a:spcBef>
              <a:spcAft>
                <a:spcPts val="400"/>
              </a:spcAft>
              <a:buFont typeface="Symbol" panose="05050102010706020507" pitchFamily="18" charset="2"/>
              <a:buNone/>
            </a:pPr>
            <a:r>
              <a:rPr lang="en-AU" sz="180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Invite students to share their thinking. </a:t>
            </a:r>
            <a:endParaRPr lang="en-AU" sz="1800" u="none" strike="noStrike" dirty="0">
              <a:solidFill>
                <a:srgbClr val="000000"/>
              </a:solidFill>
              <a:effectLst/>
              <a:latin typeface="Calibri" panose="020F0502020204030204" pitchFamily="34" charset="0"/>
              <a:ea typeface="Calibri" panose="020F0502020204030204" pitchFamily="34" charset="0"/>
              <a:cs typeface="Cordia New" panose="020B0304020202020204" pitchFamily="34" charset="-34"/>
            </a:endParaRPr>
          </a:p>
          <a:p>
            <a:pPr algn="just">
              <a:lnSpc>
                <a:spcPct val="120000"/>
              </a:lnSpc>
              <a:spcBef>
                <a:spcPts val="400"/>
              </a:spcBef>
              <a:spcAft>
                <a:spcPts val="400"/>
              </a:spcAft>
            </a:pPr>
            <a:r>
              <a:rPr lang="en-AU" sz="18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4"/>
              </a:rPr>
              <a:t>Explicit teaching</a:t>
            </a:r>
            <a:r>
              <a:rPr lang="en-AU"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n-AU"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AU"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if students do not make links between the money amounts, use questioning and feedback, for example, ‘The first image refers to an item with a total value of $100’ and ‘What connections can you make between the other monetary values and $100?’</a:t>
            </a:r>
            <a:endParaRPr lang="en-AU" sz="1800" dirty="0">
              <a:solidFill>
                <a:srgbClr val="000000"/>
              </a:solidFill>
              <a:effectLst/>
              <a:latin typeface="Calibri" panose="020F0502020204030204" pitchFamily="34" charset="0"/>
              <a:ea typeface="Calibri" panose="020F0502020204030204" pitchFamily="34" charset="0"/>
              <a:cs typeface="Cordia New" panose="020B0304020202020204" pitchFamily="34" charset="-3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800" u="none" strike="noStrike" dirty="0">
              <a:solidFill>
                <a:srgbClr val="000000"/>
              </a:solidFill>
              <a:effectLst/>
              <a:latin typeface="Calibri" panose="020F0502020204030204" pitchFamily="34" charset="0"/>
              <a:ea typeface="Calibri" panose="020F0502020204030204" pitchFamily="34" charset="0"/>
              <a:cs typeface="Cordia New" panose="020B0304020202020204" pitchFamily="34" charset="-34"/>
            </a:endParaRPr>
          </a:p>
          <a:p>
            <a:endParaRPr lang="en-AU" b="0" i="0" dirty="0">
              <a:solidFill>
                <a:srgbClr val="444444"/>
              </a:solidFill>
              <a:effectLst/>
              <a:latin typeface="Calibri" panose="020F0502020204030204" pitchFamily="34" charset="0"/>
            </a:endParaRPr>
          </a:p>
          <a:p>
            <a:endParaRPr lang="en-AU" dirty="0"/>
          </a:p>
        </p:txBody>
      </p:sp>
      <p:sp>
        <p:nvSpPr>
          <p:cNvPr id="4" name="Slide Number Placeholder 3"/>
          <p:cNvSpPr>
            <a:spLocks noGrp="1"/>
          </p:cNvSpPr>
          <p:nvPr>
            <p:ph type="sldNum" sz="quarter" idx="5"/>
          </p:nvPr>
        </p:nvSpPr>
        <p:spPr/>
        <p:txBody>
          <a:bodyPr/>
          <a:lstStyle/>
          <a:p>
            <a:fld id="{5D904A82-F77A-4F2F-A04D-9E9D63F3DBDF}" type="slidenum">
              <a:rPr lang="en-AU" smtClean="0"/>
              <a:t>2</a:t>
            </a:fld>
            <a:endParaRPr lang="en-AU"/>
          </a:p>
        </p:txBody>
      </p:sp>
    </p:spTree>
    <p:extLst>
      <p:ext uri="{BB962C8B-B14F-4D97-AF65-F5344CB8AC3E}">
        <p14:creationId xmlns:p14="http://schemas.microsoft.com/office/powerpoint/2010/main" val="3958205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Guitar image </a:t>
            </a:r>
            <a:r>
              <a:rPr lang="en-US" b="0" i="0" dirty="0">
                <a:solidFill>
                  <a:srgbClr val="444444"/>
                </a:solidFill>
                <a:effectLst/>
                <a:latin typeface="Calibri" panose="020F0502020204030204" pitchFamily="34" charset="0"/>
              </a:rPr>
              <a:t>by Almeida from </a:t>
            </a:r>
            <a:r>
              <a:rPr lang="en-US" b="0" i="0" dirty="0" err="1">
                <a:solidFill>
                  <a:srgbClr val="444444"/>
                </a:solidFill>
                <a:effectLst/>
                <a:latin typeface="Calibri" panose="020F0502020204030204" pitchFamily="34" charset="0"/>
              </a:rPr>
              <a:t>Pixabay</a:t>
            </a:r>
            <a:endParaRPr lang="en-US" b="0" i="0" dirty="0">
              <a:solidFill>
                <a:srgbClr val="444444"/>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b="0" i="0" dirty="0">
                <a:solidFill>
                  <a:srgbClr val="444444"/>
                </a:solidFill>
                <a:effectLst/>
                <a:latin typeface="Calibri" panose="020F0502020204030204" pitchFamily="34" charset="0"/>
              </a:rPr>
              <a:t>Currency image Istock.com/</a:t>
            </a:r>
            <a:r>
              <a:rPr lang="en-AU" b="0" i="0" dirty="0" err="1">
                <a:solidFill>
                  <a:srgbClr val="444444"/>
                </a:solidFill>
                <a:effectLst/>
                <a:latin typeface="Calibri" panose="020F0502020204030204" pitchFamily="34" charset="0"/>
              </a:rPr>
              <a:t>hddigita</a:t>
            </a:r>
            <a:endParaRPr lang="en-AU" b="0" i="0" dirty="0">
              <a:solidFill>
                <a:srgbClr val="444444"/>
              </a:solidFill>
              <a:effectLst/>
              <a:latin typeface="Calibri" panose="020F0502020204030204" pitchFamily="34" charset="0"/>
            </a:endParaRPr>
          </a:p>
          <a:p>
            <a:pPr marL="0" lvl="0" indent="0">
              <a:lnSpc>
                <a:spcPct val="120000"/>
              </a:lnSpc>
              <a:spcBef>
                <a:spcPts val="400"/>
              </a:spcBef>
              <a:spcAft>
                <a:spcPts val="400"/>
              </a:spcAft>
              <a:buFont typeface="Symbol" panose="05050102010706020507" pitchFamily="18" charset="2"/>
              <a:buNone/>
            </a:pPr>
            <a:endParaRPr lang="en-AU" sz="1200" u="none" strike="noStrike" dirty="0">
              <a:solidFill>
                <a:schemeClr val="tx1"/>
              </a:solidFill>
              <a:effectLst/>
              <a:latin typeface="+mn-lt"/>
              <a:ea typeface="+mn-ea"/>
              <a:cs typeface="+mn-cs"/>
            </a:endParaRPr>
          </a:p>
          <a:p>
            <a:pPr marL="0" lvl="0" indent="0">
              <a:lnSpc>
                <a:spcPct val="120000"/>
              </a:lnSpc>
              <a:spcBef>
                <a:spcPts val="400"/>
              </a:spcBef>
              <a:spcAft>
                <a:spcPts val="400"/>
              </a:spcAft>
              <a:buFont typeface="Symbol" panose="05050102010706020507" pitchFamily="18" charset="2"/>
              <a:buNone/>
            </a:pPr>
            <a:r>
              <a:rPr lang="en-AU" sz="180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Invite students to share their thinking. </a:t>
            </a:r>
            <a:endParaRPr lang="en-AU" sz="1800" u="none" strike="noStrike" dirty="0">
              <a:solidFill>
                <a:srgbClr val="000000"/>
              </a:solidFill>
              <a:effectLst/>
              <a:latin typeface="Calibri" panose="020F0502020204030204" pitchFamily="34" charset="0"/>
              <a:ea typeface="Calibri" panose="020F0502020204030204" pitchFamily="34" charset="0"/>
              <a:cs typeface="Cordia New" panose="020B0304020202020204" pitchFamily="34" charset="-34"/>
            </a:endParaRPr>
          </a:p>
          <a:p>
            <a:pPr algn="just">
              <a:lnSpc>
                <a:spcPct val="120000"/>
              </a:lnSpc>
              <a:spcBef>
                <a:spcPts val="400"/>
              </a:spcBef>
              <a:spcAft>
                <a:spcPts val="400"/>
              </a:spcAft>
            </a:pPr>
            <a:r>
              <a:rPr lang="en-AU" sz="18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3"/>
              </a:rPr>
              <a:t>Explicit teaching</a:t>
            </a:r>
            <a:r>
              <a:rPr lang="en-AU"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n-AU"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AU"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if students do not make links between the money amounts, use questioning and feedback, for example, ‘The guitar is worth $125 and ‘What connections can you make between the other monetary values and $70?’</a:t>
            </a:r>
            <a:endParaRPr lang="en-AU" sz="1800" dirty="0">
              <a:solidFill>
                <a:srgbClr val="000000"/>
              </a:solidFill>
              <a:effectLst/>
              <a:latin typeface="Calibri" panose="020F0502020204030204" pitchFamily="34" charset="0"/>
              <a:ea typeface="Calibri" panose="020F0502020204030204" pitchFamily="34" charset="0"/>
              <a:cs typeface="Cordia New" panose="020B0304020202020204" pitchFamily="34" charset="-3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endParaRPr lang="en-AU" dirty="0"/>
          </a:p>
        </p:txBody>
      </p:sp>
      <p:sp>
        <p:nvSpPr>
          <p:cNvPr id="4" name="Slide Number Placeholder 3"/>
          <p:cNvSpPr>
            <a:spLocks noGrp="1"/>
          </p:cNvSpPr>
          <p:nvPr>
            <p:ph type="sldNum" sz="quarter" idx="5"/>
          </p:nvPr>
        </p:nvSpPr>
        <p:spPr/>
        <p:txBody>
          <a:bodyPr/>
          <a:lstStyle/>
          <a:p>
            <a:fld id="{5D904A82-F77A-4F2F-A04D-9E9D63F3DBDF}" type="slidenum">
              <a:rPr lang="en-AU" smtClean="0"/>
              <a:t>3</a:t>
            </a:fld>
            <a:endParaRPr lang="en-AU"/>
          </a:p>
        </p:txBody>
      </p:sp>
    </p:spTree>
    <p:extLst>
      <p:ext uri="{BB962C8B-B14F-4D97-AF65-F5344CB8AC3E}">
        <p14:creationId xmlns:p14="http://schemas.microsoft.com/office/powerpoint/2010/main" val="6825850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Image </a:t>
            </a:r>
            <a:r>
              <a:rPr lang="en-US" b="0" i="0" dirty="0">
                <a:solidFill>
                  <a:srgbClr val="444444"/>
                </a:solidFill>
                <a:effectLst/>
                <a:latin typeface="Calibri" panose="020F0502020204030204" pitchFamily="34" charset="0"/>
              </a:rPr>
              <a:t>by Almeida from </a:t>
            </a:r>
            <a:r>
              <a:rPr lang="en-US" b="0" i="0" dirty="0" err="1">
                <a:solidFill>
                  <a:srgbClr val="444444"/>
                </a:solidFill>
                <a:effectLst/>
                <a:latin typeface="Calibri" panose="020F0502020204030204" pitchFamily="34" charset="0"/>
              </a:rPr>
              <a:t>Pixabay</a:t>
            </a:r>
            <a:endParaRPr lang="en-AU" dirty="0"/>
          </a:p>
        </p:txBody>
      </p:sp>
      <p:sp>
        <p:nvSpPr>
          <p:cNvPr id="4" name="Slide Number Placeholder 3"/>
          <p:cNvSpPr>
            <a:spLocks noGrp="1"/>
          </p:cNvSpPr>
          <p:nvPr>
            <p:ph type="sldNum" sz="quarter" idx="5"/>
          </p:nvPr>
        </p:nvSpPr>
        <p:spPr/>
        <p:txBody>
          <a:bodyPr/>
          <a:lstStyle/>
          <a:p>
            <a:fld id="{5D904A82-F77A-4F2F-A04D-9E9D63F3DBDF}" type="slidenum">
              <a:rPr lang="en-AU" smtClean="0"/>
              <a:t>4</a:t>
            </a:fld>
            <a:endParaRPr lang="en-AU"/>
          </a:p>
        </p:txBody>
      </p:sp>
    </p:spTree>
    <p:extLst>
      <p:ext uri="{BB962C8B-B14F-4D97-AF65-F5344CB8AC3E}">
        <p14:creationId xmlns:p14="http://schemas.microsoft.com/office/powerpoint/2010/main" val="23724496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Anime Characters images via canva.com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Shoes, skateboard and dog illustrations care of Microsoft Word.</a:t>
            </a:r>
          </a:p>
          <a:p>
            <a:endParaRPr lang="en-AU" dirty="0"/>
          </a:p>
        </p:txBody>
      </p:sp>
      <p:sp>
        <p:nvSpPr>
          <p:cNvPr id="4" name="Slide Number Placeholder 3"/>
          <p:cNvSpPr>
            <a:spLocks noGrp="1"/>
          </p:cNvSpPr>
          <p:nvPr>
            <p:ph type="sldNum" sz="quarter" idx="5"/>
          </p:nvPr>
        </p:nvSpPr>
        <p:spPr/>
        <p:txBody>
          <a:bodyPr/>
          <a:lstStyle/>
          <a:p>
            <a:fld id="{5D904A82-F77A-4F2F-A04D-9E9D63F3DBDF}" type="slidenum">
              <a:rPr lang="en-AU" smtClean="0"/>
              <a:t>5</a:t>
            </a:fld>
            <a:endParaRPr lang="en-AU"/>
          </a:p>
        </p:txBody>
      </p:sp>
    </p:spTree>
    <p:extLst>
      <p:ext uri="{BB962C8B-B14F-4D97-AF65-F5344CB8AC3E}">
        <p14:creationId xmlns:p14="http://schemas.microsoft.com/office/powerpoint/2010/main" val="10097723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Explain that each child has decided to continue to do some jobs around the house to earn pocket money. Each child has different jobs to do so they earn different amounts: Maree saves $5 per week; Angelo saves $4.50 per week and Ralph saves $5.50 a week. Ask the following, ‘If each child continues to earn the same amount of pocket money each week, how long would it take them to save up so they can buy their item of choice?’ </a:t>
            </a:r>
            <a:endParaRPr lang="en-AU" sz="1800" u="none" strike="noStrike" dirty="0">
              <a:solidFill>
                <a:srgbClr val="000000"/>
              </a:solidFill>
              <a:effectLst/>
              <a:latin typeface="Calibri" panose="020F0502020204030204" pitchFamily="34" charset="0"/>
              <a:ea typeface="Calibri" panose="020F0502020204030204" pitchFamily="34" charset="0"/>
              <a:cs typeface="Cordia New" panose="020B0304020202020204" pitchFamily="34" charset="-34"/>
            </a:endParaRPr>
          </a:p>
          <a:p>
            <a:endParaRPr lang="en-AU" dirty="0"/>
          </a:p>
        </p:txBody>
      </p:sp>
      <p:sp>
        <p:nvSpPr>
          <p:cNvPr id="4" name="Slide Number Placeholder 3"/>
          <p:cNvSpPr>
            <a:spLocks noGrp="1"/>
          </p:cNvSpPr>
          <p:nvPr>
            <p:ph type="sldNum" sz="quarter" idx="5"/>
          </p:nvPr>
        </p:nvSpPr>
        <p:spPr/>
        <p:txBody>
          <a:bodyPr/>
          <a:lstStyle/>
          <a:p>
            <a:fld id="{5D904A82-F77A-4F2F-A04D-9E9D63F3DBDF}" type="slidenum">
              <a:rPr lang="en-AU" smtClean="0"/>
              <a:t>7</a:t>
            </a:fld>
            <a:endParaRPr lang="en-AU"/>
          </a:p>
        </p:txBody>
      </p:sp>
    </p:spTree>
    <p:extLst>
      <p:ext uri="{BB962C8B-B14F-4D97-AF65-F5344CB8AC3E}">
        <p14:creationId xmlns:p14="http://schemas.microsoft.com/office/powerpoint/2010/main" val="5533858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tx2">
                    <a:lumMod val="75000"/>
                  </a:schemeClr>
                </a:solidFill>
              </a:defRPr>
            </a:lvl1pPr>
          </a:lstStyle>
          <a:p>
            <a:r>
              <a:rPr lang="en-US" dirty="0"/>
              <a:t>Click to edit Master title style</a:t>
            </a:r>
            <a:endParaRPr lang="en-AU"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AU" dirty="0"/>
          </a:p>
        </p:txBody>
      </p:sp>
    </p:spTree>
    <p:extLst>
      <p:ext uri="{BB962C8B-B14F-4D97-AF65-F5344CB8AC3E}">
        <p14:creationId xmlns:p14="http://schemas.microsoft.com/office/powerpoint/2010/main" val="3160516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538290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3900957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tx2">
                    <a:lumMod val="75000"/>
                  </a:schemeClr>
                </a:solidFill>
              </a:defRPr>
            </a:lvl1pPr>
          </a:lstStyle>
          <a:p>
            <a:r>
              <a:rPr lang="en-US" dirty="0"/>
              <a:t>Click to edit Master title style</a:t>
            </a:r>
            <a:endParaRPr lang="en-AU"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AU" dirty="0"/>
          </a:p>
        </p:txBody>
      </p:sp>
    </p:spTree>
    <p:extLst>
      <p:ext uri="{BB962C8B-B14F-4D97-AF65-F5344CB8AC3E}">
        <p14:creationId xmlns:p14="http://schemas.microsoft.com/office/powerpoint/2010/main" val="32239097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lvl1pPr>
              <a:defRPr>
                <a:solidFill>
                  <a:schemeClr val="tx2">
                    <a:lumMod val="75000"/>
                  </a:schemeClr>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8" name="TextBox 7">
            <a:extLst>
              <a:ext uri="{FF2B5EF4-FFF2-40B4-BE49-F238E27FC236}">
                <a16:creationId xmlns:a16="http://schemas.microsoft.com/office/drawing/2014/main" id="{0819D59C-6498-39EF-EEFD-31190B1A6FB0}"/>
              </a:ext>
            </a:extLst>
          </p:cNvPr>
          <p:cNvSpPr txBox="1"/>
          <p:nvPr userDrawn="1"/>
        </p:nvSpPr>
        <p:spPr>
          <a:xfrm>
            <a:off x="1043608" y="6234053"/>
            <a:ext cx="2952328" cy="461665"/>
          </a:xfrm>
          <a:prstGeom prst="rect">
            <a:avLst/>
          </a:prstGeom>
          <a:noFill/>
        </p:spPr>
        <p:txBody>
          <a:bodyPr wrap="square">
            <a:spAutoFit/>
          </a:bodyPr>
          <a:lstStyle/>
          <a:p>
            <a:pPr algn="l"/>
            <a:r>
              <a:rPr lang="en-GB" sz="800" dirty="0"/>
              <a:t>mathematicshub.edu.au</a:t>
            </a:r>
          </a:p>
          <a:p>
            <a:pPr algn="l"/>
            <a:r>
              <a:rPr lang="en-GB" sz="800" dirty="0"/>
              <a:t>© 2023 Commonwealth of Australia, unless otherwise indicated. Creative Commons Attribution 4.0, unless otherwise indicated. </a:t>
            </a:r>
          </a:p>
        </p:txBody>
      </p:sp>
    </p:spTree>
    <p:extLst>
      <p:ext uri="{BB962C8B-B14F-4D97-AF65-F5344CB8AC3E}">
        <p14:creationId xmlns:p14="http://schemas.microsoft.com/office/powerpoint/2010/main" val="13288199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endParaRPr lang="en-AU"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4801662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1525002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7402957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39925367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09772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87533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lvl1pPr>
              <a:defRPr>
                <a:solidFill>
                  <a:schemeClr val="tx2">
                    <a:lumMod val="75000"/>
                  </a:schemeClr>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8476625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836711"/>
            <a:ext cx="5486400" cy="38908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1617643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6514393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9542257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tx2">
                    <a:lumMod val="75000"/>
                  </a:schemeClr>
                </a:solidFill>
              </a:defRPr>
            </a:lvl1pPr>
          </a:lstStyle>
          <a:p>
            <a:r>
              <a:rPr lang="en-US" dirty="0"/>
              <a:t>Click to edit Master title style</a:t>
            </a:r>
            <a:endParaRPr lang="en-AU"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AU" dirty="0"/>
          </a:p>
        </p:txBody>
      </p:sp>
    </p:spTree>
    <p:extLst>
      <p:ext uri="{BB962C8B-B14F-4D97-AF65-F5344CB8AC3E}">
        <p14:creationId xmlns:p14="http://schemas.microsoft.com/office/powerpoint/2010/main" val="25880333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lvl1pPr>
              <a:defRPr>
                <a:solidFill>
                  <a:schemeClr val="tx2">
                    <a:lumMod val="75000"/>
                  </a:schemeClr>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16675274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endParaRPr lang="en-AU"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8738626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3801037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1259772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2555198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9910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endParaRPr lang="en-AU"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6076139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7450246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836711"/>
            <a:ext cx="5486400" cy="38908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6182496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4791617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7873794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tx2">
                    <a:lumMod val="75000"/>
                  </a:schemeClr>
                </a:solidFill>
              </a:defRPr>
            </a:lvl1pPr>
          </a:lstStyle>
          <a:p>
            <a:r>
              <a:rPr lang="en-US" dirty="0"/>
              <a:t>Click to edit Master title style</a:t>
            </a:r>
            <a:endParaRPr lang="en-AU"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AU" dirty="0"/>
          </a:p>
        </p:txBody>
      </p:sp>
    </p:spTree>
    <p:extLst>
      <p:ext uri="{BB962C8B-B14F-4D97-AF65-F5344CB8AC3E}">
        <p14:creationId xmlns:p14="http://schemas.microsoft.com/office/powerpoint/2010/main" val="42797598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lvl1pPr>
              <a:defRPr>
                <a:solidFill>
                  <a:schemeClr val="tx2">
                    <a:lumMod val="75000"/>
                  </a:schemeClr>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6557469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endParaRPr lang="en-AU"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8307229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9065333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79001928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474463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8518812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457200" y="6247035"/>
            <a:ext cx="514400" cy="435703"/>
          </a:xfrm>
          <a:prstGeom prst="rect">
            <a:avLst/>
          </a:prstGeom>
        </p:spPr>
        <p:txBody>
          <a:bodyPr/>
          <a:lstStyle/>
          <a:p>
            <a:fld id="{69ABC576-B878-448C-BD9F-E8E656A57717}" type="slidenum">
              <a:rPr lang="en-AU" smtClean="0"/>
              <a:t>‹#›</a:t>
            </a:fld>
            <a:endParaRPr lang="en-AU"/>
          </a:p>
        </p:txBody>
      </p:sp>
    </p:spTree>
    <p:extLst>
      <p:ext uri="{BB962C8B-B14F-4D97-AF65-F5344CB8AC3E}">
        <p14:creationId xmlns:p14="http://schemas.microsoft.com/office/powerpoint/2010/main" val="32027964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a:xfrm>
            <a:off x="457200" y="6247035"/>
            <a:ext cx="514400" cy="435703"/>
          </a:xfrm>
          <a:prstGeom prst="rect">
            <a:avLst/>
          </a:prstGeom>
        </p:spPr>
        <p:txBody>
          <a:bodyPr/>
          <a:lstStyle/>
          <a:p>
            <a:fld id="{69ABC576-B878-448C-BD9F-E8E656A57717}" type="slidenum">
              <a:rPr lang="en-AU" smtClean="0"/>
              <a:t>‹#›</a:t>
            </a:fld>
            <a:endParaRPr lang="en-AU"/>
          </a:p>
        </p:txBody>
      </p:sp>
    </p:spTree>
    <p:extLst>
      <p:ext uri="{BB962C8B-B14F-4D97-AF65-F5344CB8AC3E}">
        <p14:creationId xmlns:p14="http://schemas.microsoft.com/office/powerpoint/2010/main" val="90833636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356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683568" y="836712"/>
            <a:ext cx="5486400" cy="38908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68356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26484652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Slide Number Placeholder 5"/>
          <p:cNvSpPr>
            <a:spLocks noGrp="1"/>
          </p:cNvSpPr>
          <p:nvPr>
            <p:ph type="sldNum" sz="quarter" idx="12"/>
          </p:nvPr>
        </p:nvSpPr>
        <p:spPr>
          <a:xfrm>
            <a:off x="457200" y="6247035"/>
            <a:ext cx="514400" cy="435703"/>
          </a:xfrm>
          <a:prstGeom prst="rect">
            <a:avLst/>
          </a:prstGeom>
        </p:spPr>
        <p:txBody>
          <a:bodyPr/>
          <a:lstStyle/>
          <a:p>
            <a:fld id="{69ABC576-B878-448C-BD9F-E8E656A57717}" type="slidenum">
              <a:rPr lang="en-AU" smtClean="0"/>
              <a:t>‹#›</a:t>
            </a:fld>
            <a:endParaRPr lang="en-AU"/>
          </a:p>
        </p:txBody>
      </p:sp>
    </p:spTree>
    <p:extLst>
      <p:ext uri="{BB962C8B-B14F-4D97-AF65-F5344CB8AC3E}">
        <p14:creationId xmlns:p14="http://schemas.microsoft.com/office/powerpoint/2010/main" val="38177711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Slide Number Placeholder 5"/>
          <p:cNvSpPr>
            <a:spLocks noGrp="1"/>
          </p:cNvSpPr>
          <p:nvPr>
            <p:ph type="sldNum" sz="quarter" idx="12"/>
          </p:nvPr>
        </p:nvSpPr>
        <p:spPr>
          <a:xfrm>
            <a:off x="457200" y="6247035"/>
            <a:ext cx="514400" cy="435703"/>
          </a:xfrm>
          <a:prstGeom prst="rect">
            <a:avLst/>
          </a:prstGeom>
        </p:spPr>
        <p:txBody>
          <a:bodyPr/>
          <a:lstStyle/>
          <a:p>
            <a:fld id="{69ABC576-B878-448C-BD9F-E8E656A57717}" type="slidenum">
              <a:rPr lang="en-AU" smtClean="0"/>
              <a:t>‹#›</a:t>
            </a:fld>
            <a:endParaRPr lang="en-AU"/>
          </a:p>
        </p:txBody>
      </p:sp>
    </p:spTree>
    <p:extLst>
      <p:ext uri="{BB962C8B-B14F-4D97-AF65-F5344CB8AC3E}">
        <p14:creationId xmlns:p14="http://schemas.microsoft.com/office/powerpoint/2010/main" val="2245974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882689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1989030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95101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156081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836711"/>
            <a:ext cx="5486400" cy="38908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693530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5.png"/><Relationship Id="rId3" Type="http://schemas.openxmlformats.org/officeDocument/2006/relationships/slideLayout" Target="../slideLayouts/slideLayout3.xml"/><Relationship Id="rId21" Type="http://schemas.openxmlformats.org/officeDocument/2006/relationships/image" Target="../media/image8.png"/><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20"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s://www.mathematicshub.edu.au/" TargetMode="External"/><Relationship Id="rId10" Type="http://schemas.openxmlformats.org/officeDocument/2006/relationships/slideLayout" Target="../slideLayouts/slideLayout10.xml"/><Relationship Id="rId19" Type="http://schemas.openxmlformats.org/officeDocument/2006/relationships/image" Target="../media/image6.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9.png"/><Relationship Id="rId18" Type="http://schemas.openxmlformats.org/officeDocument/2006/relationships/image" Target="../media/image5.png"/><Relationship Id="rId3" Type="http://schemas.openxmlformats.org/officeDocument/2006/relationships/slideLayout" Target="../slideLayouts/slideLayout14.xml"/><Relationship Id="rId21" Type="http://schemas.openxmlformats.org/officeDocument/2006/relationships/image" Target="../media/image8.png"/><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image" Target="../media/image4.png"/><Relationship Id="rId2" Type="http://schemas.openxmlformats.org/officeDocument/2006/relationships/slideLayout" Target="../slideLayouts/slideLayout13.xml"/><Relationship Id="rId16" Type="http://schemas.openxmlformats.org/officeDocument/2006/relationships/image" Target="../media/image3.png"/><Relationship Id="rId20" Type="http://schemas.openxmlformats.org/officeDocument/2006/relationships/image" Target="../media/image7.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hyperlink" Target="https://www.mathematicshub.edu.au/" TargetMode="External"/><Relationship Id="rId10" Type="http://schemas.openxmlformats.org/officeDocument/2006/relationships/slideLayout" Target="../slideLayouts/slideLayout21.xml"/><Relationship Id="rId19" Type="http://schemas.openxmlformats.org/officeDocument/2006/relationships/image" Target="../media/image6.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18" Type="http://schemas.openxmlformats.org/officeDocument/2006/relationships/image" Target="../media/image5.png"/><Relationship Id="rId3" Type="http://schemas.openxmlformats.org/officeDocument/2006/relationships/slideLayout" Target="../slideLayouts/slideLayout25.xml"/><Relationship Id="rId21" Type="http://schemas.openxmlformats.org/officeDocument/2006/relationships/image" Target="../media/image8.png"/><Relationship Id="rId7" Type="http://schemas.openxmlformats.org/officeDocument/2006/relationships/slideLayout" Target="../slideLayouts/slideLayout29.xml"/><Relationship Id="rId12" Type="http://schemas.openxmlformats.org/officeDocument/2006/relationships/theme" Target="../theme/theme3.xml"/><Relationship Id="rId17" Type="http://schemas.openxmlformats.org/officeDocument/2006/relationships/image" Target="../media/image4.png"/><Relationship Id="rId2" Type="http://schemas.openxmlformats.org/officeDocument/2006/relationships/slideLayout" Target="../slideLayouts/slideLayout24.xml"/><Relationship Id="rId16" Type="http://schemas.openxmlformats.org/officeDocument/2006/relationships/image" Target="../media/image10.png"/><Relationship Id="rId20" Type="http://schemas.openxmlformats.org/officeDocument/2006/relationships/image" Target="../media/image7.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png"/><Relationship Id="rId10" Type="http://schemas.openxmlformats.org/officeDocument/2006/relationships/slideLayout" Target="../slideLayouts/slideLayout32.xml"/><Relationship Id="rId19" Type="http://schemas.openxmlformats.org/officeDocument/2006/relationships/image" Target="../media/image6.png"/><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hyperlink" Target="https://www.mathematicshub.edu.au/" TargetMode="Externa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jpeg"/><Relationship Id="rId18" Type="http://schemas.openxmlformats.org/officeDocument/2006/relationships/image" Target="../media/image6.png"/><Relationship Id="rId3" Type="http://schemas.openxmlformats.org/officeDocument/2006/relationships/slideLayout" Target="../slideLayouts/slideLayout36.xml"/><Relationship Id="rId21" Type="http://schemas.openxmlformats.org/officeDocument/2006/relationships/image" Target="../media/image11.png"/><Relationship Id="rId7" Type="http://schemas.openxmlformats.org/officeDocument/2006/relationships/slideLayout" Target="../slideLayouts/slideLayout40.xml"/><Relationship Id="rId12" Type="http://schemas.openxmlformats.org/officeDocument/2006/relationships/theme" Target="../theme/theme4.xml"/><Relationship Id="rId17" Type="http://schemas.openxmlformats.org/officeDocument/2006/relationships/image" Target="../media/image5.png"/><Relationship Id="rId2" Type="http://schemas.openxmlformats.org/officeDocument/2006/relationships/slideLayout" Target="../slideLayouts/slideLayout35.xml"/><Relationship Id="rId16" Type="http://schemas.openxmlformats.org/officeDocument/2006/relationships/image" Target="../media/image4.png"/><Relationship Id="rId20" Type="http://schemas.openxmlformats.org/officeDocument/2006/relationships/image" Target="../media/image8.png"/><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3.png"/><Relationship Id="rId10" Type="http://schemas.openxmlformats.org/officeDocument/2006/relationships/slideLayout" Target="../slideLayouts/slideLayout43.xml"/><Relationship Id="rId19" Type="http://schemas.openxmlformats.org/officeDocument/2006/relationships/image" Target="../media/image7.png"/><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hyperlink" Target="https://www.mathematicshub.edu.au/"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AFF6BD75-DA08-3392-4E89-F14C10FC44B0}"/>
              </a:ext>
              <a:ext uri="{C183D7F6-B498-43B3-948B-1728B52AA6E4}">
                <adec:decorative xmlns:adec="http://schemas.microsoft.com/office/drawing/2017/decorative" val="1"/>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9121" y="-61353"/>
            <a:ext cx="9173121" cy="69032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Placeholder 1"/>
          <p:cNvSpPr>
            <a:spLocks noGrp="1"/>
          </p:cNvSpPr>
          <p:nvPr>
            <p:ph type="title"/>
          </p:nvPr>
        </p:nvSpPr>
        <p:spPr>
          <a:xfrm>
            <a:off x="2123728" y="198252"/>
            <a:ext cx="6851104" cy="420276"/>
          </a:xfrm>
          <a:prstGeom prst="rect">
            <a:avLst/>
          </a:prstGeom>
        </p:spPr>
        <p:txBody>
          <a:bodyPr vert="horz" lIns="91440" tIns="45720" rIns="91440" bIns="45720" rtlCol="0" anchor="ctr">
            <a:normAutofit/>
          </a:bodyPr>
          <a:lstStyle/>
          <a:p>
            <a:r>
              <a:rPr lang="en-US" dirty="0"/>
              <a:t>Click to edit Master title style</a:t>
            </a:r>
            <a:endParaRPr lang="en-AU"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pic>
        <p:nvPicPr>
          <p:cNvPr id="7" name="Picture 6">
            <a:extLst>
              <a:ext uri="{FF2B5EF4-FFF2-40B4-BE49-F238E27FC236}">
                <a16:creationId xmlns:a16="http://schemas.microsoft.com/office/drawing/2014/main" id="{C761B541-8CDA-30CE-818A-586EE31B8F3B}"/>
              </a:ext>
              <a:ext uri="{C183D7F6-B498-43B3-948B-1728B52AA6E4}">
                <adec:decorative xmlns:adec="http://schemas.microsoft.com/office/drawing/2017/decorative" val="1"/>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386916" y="6460993"/>
            <a:ext cx="559435" cy="198755"/>
          </a:xfrm>
          <a:prstGeom prst="rect">
            <a:avLst/>
          </a:prstGeom>
        </p:spPr>
      </p:pic>
      <p:pic>
        <p:nvPicPr>
          <p:cNvPr id="15" name="Picture 14">
            <a:hlinkClick r:id="rId15"/>
            <a:extLst>
              <a:ext uri="{FF2B5EF4-FFF2-40B4-BE49-F238E27FC236}">
                <a16:creationId xmlns:a16="http://schemas.microsoft.com/office/drawing/2014/main" id="{920767E6-59AB-29BE-891D-7D0135C5A42C}"/>
              </a:ext>
              <a:ext uri="{C183D7F6-B498-43B3-948B-1728B52AA6E4}">
                <adec:decorative xmlns:adec="http://schemas.microsoft.com/office/drawing/2017/decorative" val="1"/>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07504" y="16076"/>
            <a:ext cx="1215243" cy="715761"/>
          </a:xfrm>
          <a:prstGeom prst="rect">
            <a:avLst/>
          </a:prstGeom>
        </p:spPr>
      </p:pic>
      <p:sp>
        <p:nvSpPr>
          <p:cNvPr id="16" name="TextBox 15">
            <a:extLst>
              <a:ext uri="{FF2B5EF4-FFF2-40B4-BE49-F238E27FC236}">
                <a16:creationId xmlns:a16="http://schemas.microsoft.com/office/drawing/2014/main" id="{CBEFC575-A694-AFEC-9531-9A8D0B31E8A8}"/>
              </a:ext>
            </a:extLst>
          </p:cNvPr>
          <p:cNvSpPr txBox="1"/>
          <p:nvPr userDrawn="1"/>
        </p:nvSpPr>
        <p:spPr>
          <a:xfrm>
            <a:off x="107505" y="6234053"/>
            <a:ext cx="4392488" cy="461665"/>
          </a:xfrm>
          <a:prstGeom prst="rect">
            <a:avLst/>
          </a:prstGeom>
          <a:noFill/>
        </p:spPr>
        <p:txBody>
          <a:bodyPr wrap="square">
            <a:spAutoFit/>
          </a:bodyPr>
          <a:lstStyle/>
          <a:p>
            <a:pPr algn="l"/>
            <a:r>
              <a:rPr lang="en-GB" sz="800" dirty="0"/>
              <a:t>mathematicshub.edu.au</a:t>
            </a:r>
          </a:p>
          <a:p>
            <a:pPr algn="l"/>
            <a:r>
              <a:rPr lang="en-GB" sz="800" dirty="0"/>
              <a:t>© 2023 Commonwealth of Australia, unless otherwise indicated. Creative Commons Attribution 4.0, unless otherwise indicated. </a:t>
            </a:r>
          </a:p>
        </p:txBody>
      </p:sp>
      <p:grpSp>
        <p:nvGrpSpPr>
          <p:cNvPr id="17" name="Group 16">
            <a:extLst>
              <a:ext uri="{FF2B5EF4-FFF2-40B4-BE49-F238E27FC236}">
                <a16:creationId xmlns:a16="http://schemas.microsoft.com/office/drawing/2014/main" id="{F00B1F31-28AE-E38A-AD0E-0A2B762E186B}"/>
              </a:ext>
              <a:ext uri="{C183D7F6-B498-43B3-948B-1728B52AA6E4}">
                <adec:decorative xmlns:adec="http://schemas.microsoft.com/office/drawing/2017/decorative" val="1"/>
              </a:ext>
            </a:extLst>
          </p:cNvPr>
          <p:cNvGrpSpPr/>
          <p:nvPr userDrawn="1"/>
        </p:nvGrpSpPr>
        <p:grpSpPr>
          <a:xfrm>
            <a:off x="5076056" y="5620698"/>
            <a:ext cx="2735152" cy="1052738"/>
            <a:chOff x="5167683" y="5805262"/>
            <a:chExt cx="2735152" cy="1052738"/>
          </a:xfrm>
        </p:grpSpPr>
        <p:pic>
          <p:nvPicPr>
            <p:cNvPr id="18" name="Content Placeholder 12">
              <a:extLst>
                <a:ext uri="{FF2B5EF4-FFF2-40B4-BE49-F238E27FC236}">
                  <a16:creationId xmlns:a16="http://schemas.microsoft.com/office/drawing/2014/main" id="{738BD97F-6739-8B15-86D4-44FA53D29E71}"/>
                </a:ext>
              </a:extLst>
            </p:cNvPr>
            <p:cNvPicPr>
              <a:picLocks noChangeAspect="1"/>
            </p:cNvPicPr>
            <p:nvPr/>
          </p:nvPicPr>
          <p:blipFill>
            <a:blip r:embed="rId17"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6742864" y="6309320"/>
              <a:ext cx="863496" cy="548680"/>
            </a:xfrm>
            <a:prstGeom prst="rect">
              <a:avLst/>
            </a:prstGeom>
          </p:spPr>
        </p:pic>
        <p:pic>
          <p:nvPicPr>
            <p:cNvPr id="19" name="Picture 18">
              <a:extLst>
                <a:ext uri="{FF2B5EF4-FFF2-40B4-BE49-F238E27FC236}">
                  <a16:creationId xmlns:a16="http://schemas.microsoft.com/office/drawing/2014/main" id="{BE1C5B88-B18B-7F64-5CC3-0CB55BE5C046}"/>
                </a:ext>
              </a:extLst>
            </p:cNvPr>
            <p:cNvPicPr>
              <a:picLocks noChangeAspect="1"/>
            </p:cNvPicPr>
            <p:nvPr/>
          </p:nvPicPr>
          <p:blipFill>
            <a:blip r:embed="rId18"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313380" y="5805262"/>
              <a:ext cx="589455" cy="583007"/>
            </a:xfrm>
            <a:prstGeom prst="rect">
              <a:avLst/>
            </a:prstGeom>
          </p:spPr>
        </p:pic>
        <p:pic>
          <p:nvPicPr>
            <p:cNvPr id="20" name="Picture 19">
              <a:extLst>
                <a:ext uri="{FF2B5EF4-FFF2-40B4-BE49-F238E27FC236}">
                  <a16:creationId xmlns:a16="http://schemas.microsoft.com/office/drawing/2014/main" id="{31D74349-6211-8FAB-8805-B493A31BC0AF}"/>
                </a:ext>
              </a:extLst>
            </p:cNvPr>
            <p:cNvPicPr>
              <a:picLocks noChangeAspect="1"/>
            </p:cNvPicPr>
            <p:nvPr/>
          </p:nvPicPr>
          <p:blipFill>
            <a:blip r:embed="rId19"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623178" y="5842012"/>
              <a:ext cx="546257" cy="546257"/>
            </a:xfrm>
            <a:prstGeom prst="rect">
              <a:avLst/>
            </a:prstGeom>
          </p:spPr>
        </p:pic>
        <p:pic>
          <p:nvPicPr>
            <p:cNvPr id="21" name="Picture 20">
              <a:extLst>
                <a:ext uri="{FF2B5EF4-FFF2-40B4-BE49-F238E27FC236}">
                  <a16:creationId xmlns:a16="http://schemas.microsoft.com/office/drawing/2014/main" id="{54A5E25A-A825-AB7A-2FEF-C449173C7278}"/>
                </a:ext>
              </a:extLst>
            </p:cNvPr>
            <p:cNvPicPr>
              <a:picLocks noChangeAspect="1"/>
            </p:cNvPicPr>
            <p:nvPr/>
          </p:nvPicPr>
          <p:blipFill>
            <a:blip r:embed="rId20"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790772" y="6173727"/>
              <a:ext cx="856560" cy="539365"/>
            </a:xfrm>
            <a:prstGeom prst="rect">
              <a:avLst/>
            </a:prstGeom>
          </p:spPr>
        </p:pic>
        <p:pic>
          <p:nvPicPr>
            <p:cNvPr id="22" name="Picture 21">
              <a:extLst>
                <a:ext uri="{FF2B5EF4-FFF2-40B4-BE49-F238E27FC236}">
                  <a16:creationId xmlns:a16="http://schemas.microsoft.com/office/drawing/2014/main" id="{11697A6D-2B79-FF00-37E9-3A45E6A4DB74}"/>
                </a:ext>
              </a:extLst>
            </p:cNvPr>
            <p:cNvPicPr>
              <a:picLocks noChangeAspect="1"/>
            </p:cNvPicPr>
            <p:nvPr/>
          </p:nvPicPr>
          <p:blipFill>
            <a:blip r:embed="rId21"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20089471">
              <a:off x="5167683" y="6067195"/>
              <a:ext cx="554625" cy="706388"/>
            </a:xfrm>
            <a:prstGeom prst="rect">
              <a:avLst/>
            </a:prstGeom>
          </p:spPr>
        </p:pic>
      </p:grpSp>
    </p:spTree>
    <p:extLst>
      <p:ext uri="{BB962C8B-B14F-4D97-AF65-F5344CB8AC3E}">
        <p14:creationId xmlns:p14="http://schemas.microsoft.com/office/powerpoint/2010/main" val="342410856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64283CD0-3AD0-113A-733E-5BDC7A102092}"/>
              </a:ext>
              <a:ext uri="{C183D7F6-B498-43B3-948B-1728B52AA6E4}">
                <adec:decorative xmlns:adec="http://schemas.microsoft.com/office/drawing/2017/decorative" val="1"/>
              </a:ext>
            </a:extLst>
          </p:cNvPr>
          <p:cNvPicPr>
            <a:picLocks noChangeAspect="1" noChangeArrowheads="1"/>
          </p:cNvPicPr>
          <p:nvPr userDrawn="1"/>
        </p:nvPicPr>
        <p:blipFill rotWithShape="1">
          <a:blip r:embed="rId13">
            <a:extLst>
              <a:ext uri="{28A0092B-C50C-407E-A947-70E740481C1C}">
                <a14:useLocalDpi xmlns:a14="http://schemas.microsoft.com/office/drawing/2010/main" val="0"/>
              </a:ext>
            </a:extLst>
          </a:blip>
          <a:srcRect t="13863" r="504"/>
          <a:stretch/>
        </p:blipFill>
        <p:spPr bwMode="auto">
          <a:xfrm>
            <a:off x="0" y="839552"/>
            <a:ext cx="9145016" cy="6093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Placeholder 1"/>
          <p:cNvSpPr>
            <a:spLocks noGrp="1"/>
          </p:cNvSpPr>
          <p:nvPr>
            <p:ph type="title"/>
          </p:nvPr>
        </p:nvSpPr>
        <p:spPr>
          <a:xfrm>
            <a:off x="2123728" y="198252"/>
            <a:ext cx="6851104" cy="420276"/>
          </a:xfrm>
          <a:prstGeom prst="rect">
            <a:avLst/>
          </a:prstGeom>
        </p:spPr>
        <p:txBody>
          <a:bodyPr vert="horz" lIns="91440" tIns="45720" rIns="91440" bIns="45720" rtlCol="0" anchor="ctr">
            <a:normAutofit/>
          </a:bodyPr>
          <a:lstStyle/>
          <a:p>
            <a:r>
              <a:rPr lang="en-US" dirty="0"/>
              <a:t>Click to edit Master title style</a:t>
            </a:r>
            <a:endParaRPr lang="en-AU"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pic>
        <p:nvPicPr>
          <p:cNvPr id="7" name="Picture 6">
            <a:extLst>
              <a:ext uri="{FF2B5EF4-FFF2-40B4-BE49-F238E27FC236}">
                <a16:creationId xmlns:a16="http://schemas.microsoft.com/office/drawing/2014/main" id="{C761B541-8CDA-30CE-818A-586EE31B8F3B}"/>
              </a:ext>
              <a:ext uri="{C183D7F6-B498-43B3-948B-1728B52AA6E4}">
                <adec:decorative xmlns:adec="http://schemas.microsoft.com/office/drawing/2017/decorative" val="1"/>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386916" y="6460993"/>
            <a:ext cx="559435" cy="198755"/>
          </a:xfrm>
          <a:prstGeom prst="rect">
            <a:avLst/>
          </a:prstGeom>
        </p:spPr>
      </p:pic>
      <p:pic>
        <p:nvPicPr>
          <p:cNvPr id="15" name="Picture 14">
            <a:hlinkClick r:id="rId15"/>
            <a:extLst>
              <a:ext uri="{FF2B5EF4-FFF2-40B4-BE49-F238E27FC236}">
                <a16:creationId xmlns:a16="http://schemas.microsoft.com/office/drawing/2014/main" id="{920767E6-59AB-29BE-891D-7D0135C5A42C}"/>
              </a:ext>
              <a:ext uri="{C183D7F6-B498-43B3-948B-1728B52AA6E4}">
                <adec:decorative xmlns:adec="http://schemas.microsoft.com/office/drawing/2017/decorative" val="1"/>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07504" y="16076"/>
            <a:ext cx="1215243" cy="715761"/>
          </a:xfrm>
          <a:prstGeom prst="rect">
            <a:avLst/>
          </a:prstGeom>
        </p:spPr>
      </p:pic>
      <p:sp>
        <p:nvSpPr>
          <p:cNvPr id="16" name="TextBox 15">
            <a:extLst>
              <a:ext uri="{FF2B5EF4-FFF2-40B4-BE49-F238E27FC236}">
                <a16:creationId xmlns:a16="http://schemas.microsoft.com/office/drawing/2014/main" id="{CBEFC575-A694-AFEC-9531-9A8D0B31E8A8}"/>
              </a:ext>
            </a:extLst>
          </p:cNvPr>
          <p:cNvSpPr txBox="1"/>
          <p:nvPr userDrawn="1"/>
        </p:nvSpPr>
        <p:spPr>
          <a:xfrm>
            <a:off x="107505" y="6234053"/>
            <a:ext cx="4392488" cy="461665"/>
          </a:xfrm>
          <a:prstGeom prst="rect">
            <a:avLst/>
          </a:prstGeom>
          <a:noFill/>
        </p:spPr>
        <p:txBody>
          <a:bodyPr wrap="square">
            <a:spAutoFit/>
          </a:bodyPr>
          <a:lstStyle/>
          <a:p>
            <a:pPr algn="l"/>
            <a:r>
              <a:rPr lang="en-GB" sz="800" dirty="0"/>
              <a:t>mathematicshub.edu.au</a:t>
            </a:r>
          </a:p>
          <a:p>
            <a:pPr algn="l"/>
            <a:r>
              <a:rPr lang="en-GB" sz="800" dirty="0"/>
              <a:t>© 2023 Commonwealth of Australia, unless otherwise indicated. Creative Commons Attribution 4.0, unless otherwise indicated. </a:t>
            </a:r>
          </a:p>
        </p:txBody>
      </p:sp>
      <p:grpSp>
        <p:nvGrpSpPr>
          <p:cNvPr id="6" name="Group 5">
            <a:extLst>
              <a:ext uri="{FF2B5EF4-FFF2-40B4-BE49-F238E27FC236}">
                <a16:creationId xmlns:a16="http://schemas.microsoft.com/office/drawing/2014/main" id="{6BC9B929-D0DE-4155-832F-AB89357AE247}"/>
              </a:ext>
              <a:ext uri="{C183D7F6-B498-43B3-948B-1728B52AA6E4}">
                <adec:decorative xmlns:adec="http://schemas.microsoft.com/office/drawing/2017/decorative" val="1"/>
              </a:ext>
            </a:extLst>
          </p:cNvPr>
          <p:cNvGrpSpPr/>
          <p:nvPr userDrawn="1"/>
        </p:nvGrpSpPr>
        <p:grpSpPr>
          <a:xfrm>
            <a:off x="5459291" y="5757084"/>
            <a:ext cx="2735152" cy="1052738"/>
            <a:chOff x="5167683" y="5805262"/>
            <a:chExt cx="2735152" cy="1052738"/>
          </a:xfrm>
        </p:grpSpPr>
        <p:pic>
          <p:nvPicPr>
            <p:cNvPr id="8" name="Content Placeholder 12">
              <a:extLst>
                <a:ext uri="{FF2B5EF4-FFF2-40B4-BE49-F238E27FC236}">
                  <a16:creationId xmlns:a16="http://schemas.microsoft.com/office/drawing/2014/main" id="{DBC310A9-D3FD-A55B-4B22-8F8883F33653}"/>
                </a:ext>
              </a:extLst>
            </p:cNvPr>
            <p:cNvPicPr>
              <a:picLocks noChangeAspect="1"/>
            </p:cNvPicPr>
            <p:nvPr/>
          </p:nvPicPr>
          <p:blipFill>
            <a:blip r:embed="rId17"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6742864" y="6309320"/>
              <a:ext cx="863496" cy="548680"/>
            </a:xfrm>
            <a:prstGeom prst="rect">
              <a:avLst/>
            </a:prstGeom>
          </p:spPr>
        </p:pic>
        <p:pic>
          <p:nvPicPr>
            <p:cNvPr id="9" name="Picture 8">
              <a:extLst>
                <a:ext uri="{FF2B5EF4-FFF2-40B4-BE49-F238E27FC236}">
                  <a16:creationId xmlns:a16="http://schemas.microsoft.com/office/drawing/2014/main" id="{CD3976FF-E2E8-E9CE-C292-7ECBC140B375}"/>
                </a:ext>
              </a:extLst>
            </p:cNvPr>
            <p:cNvPicPr>
              <a:picLocks noChangeAspect="1"/>
            </p:cNvPicPr>
            <p:nvPr/>
          </p:nvPicPr>
          <p:blipFill>
            <a:blip r:embed="rId18"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313380" y="5805262"/>
              <a:ext cx="589455" cy="583007"/>
            </a:xfrm>
            <a:prstGeom prst="rect">
              <a:avLst/>
            </a:prstGeom>
          </p:spPr>
        </p:pic>
        <p:pic>
          <p:nvPicPr>
            <p:cNvPr id="10" name="Picture 9">
              <a:extLst>
                <a:ext uri="{FF2B5EF4-FFF2-40B4-BE49-F238E27FC236}">
                  <a16:creationId xmlns:a16="http://schemas.microsoft.com/office/drawing/2014/main" id="{4ED26AD6-960E-51A4-E11D-FB018947FB7C}"/>
                </a:ext>
              </a:extLst>
            </p:cNvPr>
            <p:cNvPicPr>
              <a:picLocks noChangeAspect="1"/>
            </p:cNvPicPr>
            <p:nvPr/>
          </p:nvPicPr>
          <p:blipFill>
            <a:blip r:embed="rId19"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623178" y="5842012"/>
              <a:ext cx="546257" cy="546257"/>
            </a:xfrm>
            <a:prstGeom prst="rect">
              <a:avLst/>
            </a:prstGeom>
          </p:spPr>
        </p:pic>
        <p:pic>
          <p:nvPicPr>
            <p:cNvPr id="11" name="Picture 10">
              <a:extLst>
                <a:ext uri="{FF2B5EF4-FFF2-40B4-BE49-F238E27FC236}">
                  <a16:creationId xmlns:a16="http://schemas.microsoft.com/office/drawing/2014/main" id="{699E1E0B-9DC0-5B1E-522B-D2801CC5085A}"/>
                </a:ext>
              </a:extLst>
            </p:cNvPr>
            <p:cNvPicPr>
              <a:picLocks noChangeAspect="1"/>
            </p:cNvPicPr>
            <p:nvPr/>
          </p:nvPicPr>
          <p:blipFill>
            <a:blip r:embed="rId20"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790772" y="6173727"/>
              <a:ext cx="856560" cy="539365"/>
            </a:xfrm>
            <a:prstGeom prst="rect">
              <a:avLst/>
            </a:prstGeom>
          </p:spPr>
        </p:pic>
        <p:pic>
          <p:nvPicPr>
            <p:cNvPr id="12" name="Picture 11">
              <a:extLst>
                <a:ext uri="{FF2B5EF4-FFF2-40B4-BE49-F238E27FC236}">
                  <a16:creationId xmlns:a16="http://schemas.microsoft.com/office/drawing/2014/main" id="{613809A4-5AD4-C434-EE66-4D9260D57991}"/>
                </a:ext>
              </a:extLst>
            </p:cNvPr>
            <p:cNvPicPr>
              <a:picLocks noChangeAspect="1"/>
            </p:cNvPicPr>
            <p:nvPr/>
          </p:nvPicPr>
          <p:blipFill>
            <a:blip r:embed="rId21"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20089471">
              <a:off x="5167683" y="6067195"/>
              <a:ext cx="554625" cy="706388"/>
            </a:xfrm>
            <a:prstGeom prst="rect">
              <a:avLst/>
            </a:prstGeom>
          </p:spPr>
        </p:pic>
      </p:grpSp>
    </p:spTree>
    <p:extLst>
      <p:ext uri="{BB962C8B-B14F-4D97-AF65-F5344CB8AC3E}">
        <p14:creationId xmlns:p14="http://schemas.microsoft.com/office/powerpoint/2010/main" val="32692847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23728" y="198252"/>
            <a:ext cx="6851104" cy="420276"/>
          </a:xfrm>
          <a:prstGeom prst="rect">
            <a:avLst/>
          </a:prstGeom>
        </p:spPr>
        <p:txBody>
          <a:bodyPr vert="horz" lIns="91440" tIns="45720" rIns="91440" bIns="45720" rtlCol="0" anchor="ctr">
            <a:normAutofit/>
          </a:bodyPr>
          <a:lstStyle/>
          <a:p>
            <a:r>
              <a:rPr lang="en-US" dirty="0"/>
              <a:t>Click to edit Master title style</a:t>
            </a:r>
            <a:endParaRPr lang="en-AU"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pic>
        <p:nvPicPr>
          <p:cNvPr id="7" name="Picture 6">
            <a:extLst>
              <a:ext uri="{FF2B5EF4-FFF2-40B4-BE49-F238E27FC236}">
                <a16:creationId xmlns:a16="http://schemas.microsoft.com/office/drawing/2014/main" id="{C761B541-8CDA-30CE-818A-586EE31B8F3B}"/>
              </a:ext>
              <a:ext uri="{C183D7F6-B498-43B3-948B-1728B52AA6E4}">
                <adec:decorative xmlns:adec="http://schemas.microsoft.com/office/drawing/2017/decorative" val="1"/>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386916" y="6460993"/>
            <a:ext cx="559435" cy="198755"/>
          </a:xfrm>
          <a:prstGeom prst="rect">
            <a:avLst/>
          </a:prstGeom>
        </p:spPr>
      </p:pic>
      <p:pic>
        <p:nvPicPr>
          <p:cNvPr id="15" name="Picture 14">
            <a:hlinkClick r:id="rId14"/>
            <a:extLst>
              <a:ext uri="{FF2B5EF4-FFF2-40B4-BE49-F238E27FC236}">
                <a16:creationId xmlns:a16="http://schemas.microsoft.com/office/drawing/2014/main" id="{920767E6-59AB-29BE-891D-7D0135C5A42C}"/>
              </a:ext>
              <a:ext uri="{C183D7F6-B498-43B3-948B-1728B52AA6E4}">
                <adec:decorative xmlns:adec="http://schemas.microsoft.com/office/drawing/2017/decorative" val="1"/>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07504" y="16076"/>
            <a:ext cx="1215243" cy="715761"/>
          </a:xfrm>
          <a:prstGeom prst="rect">
            <a:avLst/>
          </a:prstGeom>
        </p:spPr>
      </p:pic>
      <p:sp>
        <p:nvSpPr>
          <p:cNvPr id="16" name="TextBox 15">
            <a:extLst>
              <a:ext uri="{FF2B5EF4-FFF2-40B4-BE49-F238E27FC236}">
                <a16:creationId xmlns:a16="http://schemas.microsoft.com/office/drawing/2014/main" id="{CBEFC575-A694-AFEC-9531-9A8D0B31E8A8}"/>
              </a:ext>
            </a:extLst>
          </p:cNvPr>
          <p:cNvSpPr txBox="1"/>
          <p:nvPr userDrawn="1"/>
        </p:nvSpPr>
        <p:spPr>
          <a:xfrm>
            <a:off x="107505" y="6234053"/>
            <a:ext cx="4392488" cy="461665"/>
          </a:xfrm>
          <a:prstGeom prst="rect">
            <a:avLst/>
          </a:prstGeom>
          <a:noFill/>
        </p:spPr>
        <p:txBody>
          <a:bodyPr wrap="square">
            <a:spAutoFit/>
          </a:bodyPr>
          <a:lstStyle/>
          <a:p>
            <a:pPr algn="l"/>
            <a:r>
              <a:rPr lang="en-GB" sz="800" dirty="0"/>
              <a:t>mathematicshub.edu.au</a:t>
            </a:r>
          </a:p>
          <a:p>
            <a:pPr algn="l"/>
            <a:r>
              <a:rPr lang="en-GB" sz="800" dirty="0"/>
              <a:t>© 2023 Commonwealth of Australia, unless otherwise indicated. Creative Commons Attribution 4.0, unless otherwise indicated. </a:t>
            </a:r>
          </a:p>
        </p:txBody>
      </p:sp>
      <p:pic>
        <p:nvPicPr>
          <p:cNvPr id="5" name="Picture 4">
            <a:extLst>
              <a:ext uri="{FF2B5EF4-FFF2-40B4-BE49-F238E27FC236}">
                <a16:creationId xmlns:a16="http://schemas.microsoft.com/office/drawing/2014/main" id="{913C7CC2-E0D0-B218-2CD0-868B8DA2A15F}"/>
              </a:ext>
              <a:ext uri="{C183D7F6-B498-43B3-948B-1728B52AA6E4}">
                <adec:decorative xmlns:adec="http://schemas.microsoft.com/office/drawing/2017/decorative" val="1"/>
              </a:ext>
            </a:extLst>
          </p:cNvPr>
          <p:cNvPicPr>
            <a:picLocks noChangeAspect="1" noChangeArrowheads="1"/>
          </p:cNvPicPr>
          <p:nvPr userDrawn="1"/>
        </p:nvPicPr>
        <p:blipFill>
          <a:blip r:embed="rId16">
            <a:alphaModFix amt="25000"/>
            <a:extLst>
              <a:ext uri="{28A0092B-C50C-407E-A947-70E740481C1C}">
                <a14:useLocalDpi xmlns:a14="http://schemas.microsoft.com/office/drawing/2010/main" val="0"/>
              </a:ext>
            </a:extLst>
          </a:blip>
          <a:srcRect/>
          <a:stretch>
            <a:fillRect/>
          </a:stretch>
        </p:blipFill>
        <p:spPr bwMode="auto">
          <a:xfrm>
            <a:off x="6742864" y="0"/>
            <a:ext cx="2401136"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oup 5">
            <a:extLst>
              <a:ext uri="{FF2B5EF4-FFF2-40B4-BE49-F238E27FC236}">
                <a16:creationId xmlns:a16="http://schemas.microsoft.com/office/drawing/2014/main" id="{1283ACA2-1DC7-1DA2-B67B-D1FB9358B94A}"/>
              </a:ext>
              <a:ext uri="{C183D7F6-B498-43B3-948B-1728B52AA6E4}">
                <adec:decorative xmlns:adec="http://schemas.microsoft.com/office/drawing/2017/decorative" val="1"/>
              </a:ext>
            </a:extLst>
          </p:cNvPr>
          <p:cNvGrpSpPr/>
          <p:nvPr userDrawn="1"/>
        </p:nvGrpSpPr>
        <p:grpSpPr>
          <a:xfrm>
            <a:off x="5538954" y="5720666"/>
            <a:ext cx="2735152" cy="1052738"/>
            <a:chOff x="5167683" y="5805262"/>
            <a:chExt cx="2735152" cy="1052738"/>
          </a:xfrm>
        </p:grpSpPr>
        <p:pic>
          <p:nvPicPr>
            <p:cNvPr id="8" name="Content Placeholder 12">
              <a:extLst>
                <a:ext uri="{FF2B5EF4-FFF2-40B4-BE49-F238E27FC236}">
                  <a16:creationId xmlns:a16="http://schemas.microsoft.com/office/drawing/2014/main" id="{BEF8F809-5B79-CE03-3A86-B42609B9D722}"/>
                </a:ext>
              </a:extLst>
            </p:cNvPr>
            <p:cNvPicPr>
              <a:picLocks noChangeAspect="1"/>
            </p:cNvPicPr>
            <p:nvPr/>
          </p:nvPicPr>
          <p:blipFill>
            <a:blip r:embed="rId17"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6742864" y="6309320"/>
              <a:ext cx="863496" cy="548680"/>
            </a:xfrm>
            <a:prstGeom prst="rect">
              <a:avLst/>
            </a:prstGeom>
          </p:spPr>
        </p:pic>
        <p:pic>
          <p:nvPicPr>
            <p:cNvPr id="9" name="Picture 8">
              <a:extLst>
                <a:ext uri="{FF2B5EF4-FFF2-40B4-BE49-F238E27FC236}">
                  <a16:creationId xmlns:a16="http://schemas.microsoft.com/office/drawing/2014/main" id="{EF11086B-2FA5-412F-157B-7B500B0A1495}"/>
                </a:ext>
              </a:extLst>
            </p:cNvPr>
            <p:cNvPicPr>
              <a:picLocks noChangeAspect="1"/>
            </p:cNvPicPr>
            <p:nvPr/>
          </p:nvPicPr>
          <p:blipFill>
            <a:blip r:embed="rId18"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313380" y="5805262"/>
              <a:ext cx="589455" cy="583007"/>
            </a:xfrm>
            <a:prstGeom prst="rect">
              <a:avLst/>
            </a:prstGeom>
          </p:spPr>
        </p:pic>
        <p:pic>
          <p:nvPicPr>
            <p:cNvPr id="10" name="Picture 9">
              <a:extLst>
                <a:ext uri="{FF2B5EF4-FFF2-40B4-BE49-F238E27FC236}">
                  <a16:creationId xmlns:a16="http://schemas.microsoft.com/office/drawing/2014/main" id="{9C24AA98-3346-EEA7-318E-C62FE59E32F8}"/>
                </a:ext>
              </a:extLst>
            </p:cNvPr>
            <p:cNvPicPr>
              <a:picLocks noChangeAspect="1"/>
            </p:cNvPicPr>
            <p:nvPr/>
          </p:nvPicPr>
          <p:blipFill>
            <a:blip r:embed="rId19"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623178" y="5842012"/>
              <a:ext cx="546257" cy="546257"/>
            </a:xfrm>
            <a:prstGeom prst="rect">
              <a:avLst/>
            </a:prstGeom>
          </p:spPr>
        </p:pic>
        <p:pic>
          <p:nvPicPr>
            <p:cNvPr id="11" name="Picture 10">
              <a:extLst>
                <a:ext uri="{FF2B5EF4-FFF2-40B4-BE49-F238E27FC236}">
                  <a16:creationId xmlns:a16="http://schemas.microsoft.com/office/drawing/2014/main" id="{A47D6DF1-AC1F-2E75-171A-C5646556CCE3}"/>
                </a:ext>
              </a:extLst>
            </p:cNvPr>
            <p:cNvPicPr>
              <a:picLocks noChangeAspect="1"/>
            </p:cNvPicPr>
            <p:nvPr/>
          </p:nvPicPr>
          <p:blipFill>
            <a:blip r:embed="rId20"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790772" y="6173727"/>
              <a:ext cx="856560" cy="539365"/>
            </a:xfrm>
            <a:prstGeom prst="rect">
              <a:avLst/>
            </a:prstGeom>
          </p:spPr>
        </p:pic>
        <p:pic>
          <p:nvPicPr>
            <p:cNvPr id="12" name="Picture 11">
              <a:extLst>
                <a:ext uri="{FF2B5EF4-FFF2-40B4-BE49-F238E27FC236}">
                  <a16:creationId xmlns:a16="http://schemas.microsoft.com/office/drawing/2014/main" id="{B5A28DEE-3ACB-940E-A179-58847E12D695}"/>
                </a:ext>
              </a:extLst>
            </p:cNvPr>
            <p:cNvPicPr>
              <a:picLocks noChangeAspect="1"/>
            </p:cNvPicPr>
            <p:nvPr/>
          </p:nvPicPr>
          <p:blipFill>
            <a:blip r:embed="rId21"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20089471">
              <a:off x="5167683" y="6067195"/>
              <a:ext cx="554625" cy="706388"/>
            </a:xfrm>
            <a:prstGeom prst="rect">
              <a:avLst/>
            </a:prstGeom>
          </p:spPr>
        </p:pic>
      </p:grpSp>
    </p:spTree>
    <p:extLst>
      <p:ext uri="{BB962C8B-B14F-4D97-AF65-F5344CB8AC3E}">
        <p14:creationId xmlns:p14="http://schemas.microsoft.com/office/powerpoint/2010/main" val="52644419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23728" y="198252"/>
            <a:ext cx="6851104" cy="420276"/>
          </a:xfrm>
          <a:prstGeom prst="rect">
            <a:avLst/>
          </a:prstGeom>
        </p:spPr>
        <p:txBody>
          <a:bodyPr vert="horz" lIns="91440" tIns="45720" rIns="91440" bIns="45720" rtlCol="0" anchor="ctr">
            <a:normAutofit/>
          </a:bodyPr>
          <a:lstStyle/>
          <a:p>
            <a:r>
              <a:rPr lang="en-US" dirty="0"/>
              <a:t>Click to edit Master title style</a:t>
            </a:r>
            <a:endParaRPr lang="en-AU"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pic>
        <p:nvPicPr>
          <p:cNvPr id="7" name="Picture 6">
            <a:extLst>
              <a:ext uri="{FF2B5EF4-FFF2-40B4-BE49-F238E27FC236}">
                <a16:creationId xmlns:a16="http://schemas.microsoft.com/office/drawing/2014/main" id="{C761B541-8CDA-30CE-818A-586EE31B8F3B}"/>
              </a:ext>
              <a:ext uri="{C183D7F6-B498-43B3-948B-1728B52AA6E4}">
                <adec:decorative xmlns:adec="http://schemas.microsoft.com/office/drawing/2017/decorative" val="1"/>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386916" y="6460993"/>
            <a:ext cx="559435" cy="198755"/>
          </a:xfrm>
          <a:prstGeom prst="rect">
            <a:avLst/>
          </a:prstGeom>
        </p:spPr>
      </p:pic>
      <p:pic>
        <p:nvPicPr>
          <p:cNvPr id="15" name="Picture 14">
            <a:hlinkClick r:id="rId14"/>
            <a:extLst>
              <a:ext uri="{FF2B5EF4-FFF2-40B4-BE49-F238E27FC236}">
                <a16:creationId xmlns:a16="http://schemas.microsoft.com/office/drawing/2014/main" id="{920767E6-59AB-29BE-891D-7D0135C5A42C}"/>
              </a:ext>
              <a:ext uri="{C183D7F6-B498-43B3-948B-1728B52AA6E4}">
                <adec:decorative xmlns:adec="http://schemas.microsoft.com/office/drawing/2017/decorative" val="1"/>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07504" y="16076"/>
            <a:ext cx="1215243" cy="715761"/>
          </a:xfrm>
          <a:prstGeom prst="rect">
            <a:avLst/>
          </a:prstGeom>
        </p:spPr>
      </p:pic>
      <p:sp>
        <p:nvSpPr>
          <p:cNvPr id="16" name="TextBox 15">
            <a:extLst>
              <a:ext uri="{FF2B5EF4-FFF2-40B4-BE49-F238E27FC236}">
                <a16:creationId xmlns:a16="http://schemas.microsoft.com/office/drawing/2014/main" id="{CBEFC575-A694-AFEC-9531-9A8D0B31E8A8}"/>
              </a:ext>
            </a:extLst>
          </p:cNvPr>
          <p:cNvSpPr txBox="1"/>
          <p:nvPr userDrawn="1"/>
        </p:nvSpPr>
        <p:spPr>
          <a:xfrm>
            <a:off x="107505" y="6234053"/>
            <a:ext cx="4392488" cy="461665"/>
          </a:xfrm>
          <a:prstGeom prst="rect">
            <a:avLst/>
          </a:prstGeom>
          <a:noFill/>
        </p:spPr>
        <p:txBody>
          <a:bodyPr wrap="square">
            <a:spAutoFit/>
          </a:bodyPr>
          <a:lstStyle/>
          <a:p>
            <a:pPr algn="l"/>
            <a:r>
              <a:rPr lang="en-GB" sz="800" dirty="0"/>
              <a:t>mathematicshub.edu.au</a:t>
            </a:r>
          </a:p>
          <a:p>
            <a:pPr algn="l"/>
            <a:r>
              <a:rPr lang="en-GB" sz="800" dirty="0"/>
              <a:t>© 2023 Commonwealth of Australia, unless otherwise indicated. Creative Commons Attribution 4.0, unless otherwise indicated. </a:t>
            </a:r>
          </a:p>
        </p:txBody>
      </p:sp>
      <p:grpSp>
        <p:nvGrpSpPr>
          <p:cNvPr id="6" name="Group 5">
            <a:extLst>
              <a:ext uri="{FF2B5EF4-FFF2-40B4-BE49-F238E27FC236}">
                <a16:creationId xmlns:a16="http://schemas.microsoft.com/office/drawing/2014/main" id="{1283ACA2-1DC7-1DA2-B67B-D1FB9358B94A}"/>
              </a:ext>
              <a:ext uri="{C183D7F6-B498-43B3-948B-1728B52AA6E4}">
                <adec:decorative xmlns:adec="http://schemas.microsoft.com/office/drawing/2017/decorative" val="1"/>
              </a:ext>
            </a:extLst>
          </p:cNvPr>
          <p:cNvGrpSpPr/>
          <p:nvPr userDrawn="1"/>
        </p:nvGrpSpPr>
        <p:grpSpPr>
          <a:xfrm>
            <a:off x="5538954" y="5720666"/>
            <a:ext cx="2735152" cy="1052738"/>
            <a:chOff x="5167683" y="5805262"/>
            <a:chExt cx="2735152" cy="1052738"/>
          </a:xfrm>
        </p:grpSpPr>
        <p:pic>
          <p:nvPicPr>
            <p:cNvPr id="8" name="Content Placeholder 12">
              <a:extLst>
                <a:ext uri="{FF2B5EF4-FFF2-40B4-BE49-F238E27FC236}">
                  <a16:creationId xmlns:a16="http://schemas.microsoft.com/office/drawing/2014/main" id="{BEF8F809-5B79-CE03-3A86-B42609B9D722}"/>
                </a:ext>
              </a:extLst>
            </p:cNvPr>
            <p:cNvPicPr>
              <a:picLocks noChangeAspect="1"/>
            </p:cNvPicPr>
            <p:nvPr/>
          </p:nvPicPr>
          <p:blipFill>
            <a:blip r:embed="rId16"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6742864" y="6309320"/>
              <a:ext cx="863496" cy="548680"/>
            </a:xfrm>
            <a:prstGeom prst="rect">
              <a:avLst/>
            </a:prstGeom>
          </p:spPr>
        </p:pic>
        <p:pic>
          <p:nvPicPr>
            <p:cNvPr id="9" name="Picture 8">
              <a:extLst>
                <a:ext uri="{FF2B5EF4-FFF2-40B4-BE49-F238E27FC236}">
                  <a16:creationId xmlns:a16="http://schemas.microsoft.com/office/drawing/2014/main" id="{EF11086B-2FA5-412F-157B-7B500B0A1495}"/>
                </a:ext>
              </a:extLst>
            </p:cNvPr>
            <p:cNvPicPr>
              <a:picLocks noChangeAspect="1"/>
            </p:cNvPicPr>
            <p:nvPr/>
          </p:nvPicPr>
          <p:blipFill>
            <a:blip r:embed="rId17"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313380" y="5805262"/>
              <a:ext cx="589455" cy="583007"/>
            </a:xfrm>
            <a:prstGeom prst="rect">
              <a:avLst/>
            </a:prstGeom>
          </p:spPr>
        </p:pic>
        <p:pic>
          <p:nvPicPr>
            <p:cNvPr id="10" name="Picture 9">
              <a:extLst>
                <a:ext uri="{FF2B5EF4-FFF2-40B4-BE49-F238E27FC236}">
                  <a16:creationId xmlns:a16="http://schemas.microsoft.com/office/drawing/2014/main" id="{9C24AA98-3346-EEA7-318E-C62FE59E32F8}"/>
                </a:ext>
              </a:extLst>
            </p:cNvPr>
            <p:cNvPicPr>
              <a:picLocks noChangeAspect="1"/>
            </p:cNvPicPr>
            <p:nvPr/>
          </p:nvPicPr>
          <p:blipFill>
            <a:blip r:embed="rId18"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623178" y="5842012"/>
              <a:ext cx="546257" cy="546257"/>
            </a:xfrm>
            <a:prstGeom prst="rect">
              <a:avLst/>
            </a:prstGeom>
          </p:spPr>
        </p:pic>
        <p:pic>
          <p:nvPicPr>
            <p:cNvPr id="11" name="Picture 10">
              <a:extLst>
                <a:ext uri="{FF2B5EF4-FFF2-40B4-BE49-F238E27FC236}">
                  <a16:creationId xmlns:a16="http://schemas.microsoft.com/office/drawing/2014/main" id="{A47D6DF1-AC1F-2E75-171A-C5646556CCE3}"/>
                </a:ext>
              </a:extLst>
            </p:cNvPr>
            <p:cNvPicPr>
              <a:picLocks noChangeAspect="1"/>
            </p:cNvPicPr>
            <p:nvPr/>
          </p:nvPicPr>
          <p:blipFill>
            <a:blip r:embed="rId19"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790772" y="6173727"/>
              <a:ext cx="856560" cy="539365"/>
            </a:xfrm>
            <a:prstGeom prst="rect">
              <a:avLst/>
            </a:prstGeom>
          </p:spPr>
        </p:pic>
        <p:pic>
          <p:nvPicPr>
            <p:cNvPr id="12" name="Picture 11">
              <a:extLst>
                <a:ext uri="{FF2B5EF4-FFF2-40B4-BE49-F238E27FC236}">
                  <a16:creationId xmlns:a16="http://schemas.microsoft.com/office/drawing/2014/main" id="{B5A28DEE-3ACB-940E-A179-58847E12D695}"/>
                </a:ext>
              </a:extLst>
            </p:cNvPr>
            <p:cNvPicPr>
              <a:picLocks noChangeAspect="1"/>
            </p:cNvPicPr>
            <p:nvPr/>
          </p:nvPicPr>
          <p:blipFill>
            <a:blip r:embed="rId20"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20089471">
              <a:off x="5167683" y="6067195"/>
              <a:ext cx="554625" cy="706388"/>
            </a:xfrm>
            <a:prstGeom prst="rect">
              <a:avLst/>
            </a:prstGeom>
          </p:spPr>
        </p:pic>
      </p:grpSp>
      <p:pic>
        <p:nvPicPr>
          <p:cNvPr id="13" name="Picture 3">
            <a:extLst>
              <a:ext uri="{FF2B5EF4-FFF2-40B4-BE49-F238E27FC236}">
                <a16:creationId xmlns:a16="http://schemas.microsoft.com/office/drawing/2014/main" id="{2C83D9E3-82B6-514A-2A77-18A42DDFCEB0}"/>
              </a:ext>
              <a:ext uri="{C183D7F6-B498-43B3-948B-1728B52AA6E4}">
                <adec:decorative xmlns:adec="http://schemas.microsoft.com/office/drawing/2017/decorative" val="1"/>
              </a:ext>
            </a:extLst>
          </p:cNvPr>
          <p:cNvPicPr>
            <a:picLocks noChangeAspect="1" noChangeArrowheads="1"/>
          </p:cNvPicPr>
          <p:nvPr userDrawn="1"/>
        </p:nvPicPr>
        <p:blipFill rotWithShape="1">
          <a:blip r:embed="rId21">
            <a:alphaModFix amt="25000"/>
            <a:extLst>
              <a:ext uri="{28A0092B-C50C-407E-A947-70E740481C1C}">
                <a14:useLocalDpi xmlns:a14="http://schemas.microsoft.com/office/drawing/2010/main" val="0"/>
              </a:ext>
            </a:extLst>
          </a:blip>
          <a:srcRect l="3116"/>
          <a:stretch/>
        </p:blipFill>
        <p:spPr bwMode="auto">
          <a:xfrm>
            <a:off x="6345716" y="0"/>
            <a:ext cx="2798284" cy="68874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358469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4.png"/><Relationship Id="rId4" Type="http://schemas.openxmlformats.org/officeDocument/2006/relationships/image" Target="../media/image15.png"/><Relationship Id="rId9"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s://www.publicdomainpictures.net/view-image.php?image=30600&amp;picture=blue-trainers" TargetMode="External"/><Relationship Id="rId3" Type="http://schemas.openxmlformats.org/officeDocument/2006/relationships/image" Target="../media/image21.png"/><Relationship Id="rId7" Type="http://schemas.openxmlformats.org/officeDocument/2006/relationships/image" Target="../media/image25.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hyperlink" Target="http://stackoverflow.com/users/6817005/natty" TargetMode="External"/><Relationship Id="rId4" Type="http://schemas.openxmlformats.org/officeDocument/2006/relationships/image" Target="../media/image22.png"/><Relationship Id="rId9" Type="http://schemas.openxmlformats.org/officeDocument/2006/relationships/image" Target="../media/image26.jpg"/></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2">
            <a:extLst>
              <a:ext uri="{FF2B5EF4-FFF2-40B4-BE49-F238E27FC236}">
                <a16:creationId xmlns:a16="http://schemas.microsoft.com/office/drawing/2014/main" id="{20A3C57A-4A86-08A0-22AE-EB1C3CC326D3}"/>
              </a:ext>
            </a:extLst>
          </p:cNvPr>
          <p:cNvSpPr>
            <a:spLocks noGrp="1"/>
          </p:cNvSpPr>
          <p:nvPr>
            <p:ph type="ctrTitle"/>
          </p:nvPr>
        </p:nvSpPr>
        <p:spPr>
          <a:xfrm>
            <a:off x="530352" y="1240606"/>
            <a:ext cx="7772400" cy="1470025"/>
          </a:xfrm>
        </p:spPr>
        <p:txBody>
          <a:bodyPr/>
          <a:lstStyle/>
          <a:p>
            <a:r>
              <a:rPr lang="en-AU" dirty="0">
                <a:solidFill>
                  <a:schemeClr val="tx2"/>
                </a:solidFill>
              </a:rPr>
              <a:t>Pocket money: </a:t>
            </a:r>
            <a:br>
              <a:rPr lang="en-AU" dirty="0">
                <a:solidFill>
                  <a:schemeClr val="tx2"/>
                </a:solidFill>
              </a:rPr>
            </a:br>
            <a:r>
              <a:rPr lang="en-AU" dirty="0">
                <a:solidFill>
                  <a:schemeClr val="tx2"/>
                </a:solidFill>
              </a:rPr>
              <a:t>Saving for an item</a:t>
            </a:r>
            <a:endParaRPr lang="en-GB" dirty="0">
              <a:solidFill>
                <a:schemeClr val="tx2"/>
              </a:solidFill>
            </a:endParaRPr>
          </a:p>
        </p:txBody>
      </p:sp>
      <p:pic>
        <p:nvPicPr>
          <p:cNvPr id="5" name="Picture 4" descr="Anime Characters Maree, Angelo and Ralph">
            <a:extLst>
              <a:ext uri="{FF2B5EF4-FFF2-40B4-BE49-F238E27FC236}">
                <a16:creationId xmlns:a16="http://schemas.microsoft.com/office/drawing/2014/main" id="{112D302F-13E4-CDA1-4663-2EB98782211F}"/>
              </a:ext>
            </a:extLst>
          </p:cNvPr>
          <p:cNvPicPr>
            <a:picLocks noChangeAspect="1"/>
          </p:cNvPicPr>
          <p:nvPr/>
        </p:nvPicPr>
        <p:blipFill>
          <a:blip r:embed="rId3"/>
          <a:stretch>
            <a:fillRect/>
          </a:stretch>
        </p:blipFill>
        <p:spPr>
          <a:xfrm>
            <a:off x="1902708" y="2810701"/>
            <a:ext cx="5175516" cy="2533780"/>
          </a:xfrm>
          <a:prstGeom prst="rect">
            <a:avLst/>
          </a:prstGeom>
        </p:spPr>
      </p:pic>
    </p:spTree>
    <p:extLst>
      <p:ext uri="{BB962C8B-B14F-4D97-AF65-F5344CB8AC3E}">
        <p14:creationId xmlns:p14="http://schemas.microsoft.com/office/powerpoint/2010/main" val="39636619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264;g2613f297af2_0_29">
            <a:extLst>
              <a:ext uri="{FF2B5EF4-FFF2-40B4-BE49-F238E27FC236}">
                <a16:creationId xmlns:a16="http://schemas.microsoft.com/office/drawing/2014/main" id="{8392E8EB-DFD1-D6A1-8E1C-57A3AE252E2F}"/>
              </a:ext>
            </a:extLst>
          </p:cNvPr>
          <p:cNvSpPr txBox="1">
            <a:spLocks noGrp="1"/>
          </p:cNvSpPr>
          <p:nvPr>
            <p:ph type="title" idx="4294967295"/>
          </p:nvPr>
        </p:nvSpPr>
        <p:spPr>
          <a:xfrm>
            <a:off x="1691680" y="176923"/>
            <a:ext cx="7272809" cy="1169700"/>
          </a:xfrm>
          <a:prstGeom prst="rect">
            <a:avLst/>
          </a:prstGeom>
          <a:solidFill>
            <a:schemeClr val="lt1"/>
          </a:solid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schemeClr val="tx2"/>
                </a:solidFill>
                <a:effectLst/>
                <a:uLnTx/>
                <a:uFillTx/>
                <a:latin typeface="Calibri"/>
                <a:ea typeface="Calibri"/>
                <a:cs typeface="Calibri"/>
                <a:sym typeface="Calibri"/>
              </a:rPr>
              <a:t>Using a subtraction algorithm to calculate difference</a:t>
            </a:r>
          </a:p>
        </p:txBody>
      </p:sp>
      <p:pic>
        <p:nvPicPr>
          <p:cNvPr id="4" name="Google Shape;265;g2613f297af2_0_29" descr="This box contains a vertical subtraction sum: $125 minus $65 a line and then the answer $60. &#10;Next to each line of the sum is an explanation. &#10;First line: 5 ones subtract 5 ones is 0 ones&#10;Second line: 2 tens subtract 6 tens. Rename.&#10;Third line: 12 tens subtract 6 tens is 6 tens.">
            <a:extLst>
              <a:ext uri="{FF2B5EF4-FFF2-40B4-BE49-F238E27FC236}">
                <a16:creationId xmlns:a16="http://schemas.microsoft.com/office/drawing/2014/main" id="{995660F3-3DAA-B4A4-A5E0-12A998322092}"/>
              </a:ext>
            </a:extLst>
          </p:cNvPr>
          <p:cNvPicPr preferRelativeResize="0">
            <a:picLocks noGrp="1"/>
          </p:cNvPicPr>
          <p:nvPr>
            <p:ph idx="1"/>
          </p:nvPr>
        </p:nvPicPr>
        <p:blipFill>
          <a:blip r:embed="rId2">
            <a:alphaModFix/>
          </a:blip>
          <a:stretch>
            <a:fillRect/>
          </a:stretch>
        </p:blipFill>
        <p:spPr>
          <a:xfrm>
            <a:off x="552450" y="2495550"/>
            <a:ext cx="8039100" cy="1866900"/>
          </a:xfrm>
          <a:prstGeom prst="rect">
            <a:avLst/>
          </a:prstGeom>
          <a:noFill/>
          <a:ln>
            <a:noFill/>
          </a:ln>
        </p:spPr>
      </p:pic>
    </p:spTree>
    <p:extLst>
      <p:ext uri="{BB962C8B-B14F-4D97-AF65-F5344CB8AC3E}">
        <p14:creationId xmlns:p14="http://schemas.microsoft.com/office/powerpoint/2010/main" val="29851298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77;g29c5e91343a_0_0">
            <a:extLst>
              <a:ext uri="{FF2B5EF4-FFF2-40B4-BE49-F238E27FC236}">
                <a16:creationId xmlns:a16="http://schemas.microsoft.com/office/drawing/2014/main" id="{8B960DF9-26A1-AFFD-BAC2-B23B77D995AB}"/>
              </a:ext>
            </a:extLst>
          </p:cNvPr>
          <p:cNvSpPr txBox="1">
            <a:spLocks noGrp="1"/>
          </p:cNvSpPr>
          <p:nvPr>
            <p:ph type="title" idx="4294967295"/>
          </p:nvPr>
        </p:nvSpPr>
        <p:spPr>
          <a:xfrm>
            <a:off x="2267744" y="188640"/>
            <a:ext cx="5883000" cy="677100"/>
          </a:xfrm>
          <a:prstGeom prst="rect">
            <a:avLst/>
          </a:prstGeom>
          <a:solidFill>
            <a:schemeClr val="lt1"/>
          </a:solid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schemeClr val="tx2"/>
                </a:solidFill>
                <a:effectLst/>
                <a:uLnTx/>
                <a:uFillTx/>
                <a:latin typeface="Calibri"/>
                <a:ea typeface="Calibri"/>
                <a:cs typeface="Calibri"/>
                <a:sym typeface="Calibri"/>
              </a:rPr>
              <a:t>Look for a Pattern/Apply a rule</a:t>
            </a:r>
          </a:p>
        </p:txBody>
      </p:sp>
      <p:pic>
        <p:nvPicPr>
          <p:cNvPr id="5" name="Google Shape;278;g29c5e91343a_0_0" descr="Table with three rows. The header row shows columns labelled: Week 1, Week 2, Week 3, Week 4, Week?&#10;Next row has a header marked 'Earnings from job. Under all the columns labelled 'Week' is the same figure $5.&#10;Third row header is labelled total earnings. For each column, this row shows the figures as following: Week 1: $5, Week 2: $10, Week 3: $15, Week 4: $20, Week? is $60.&#10;Under the table is text: Total earnings divided by $5 = number of weeks. Second line of text: $60 divided by $5 = 12 weeks.">
            <a:extLst>
              <a:ext uri="{FF2B5EF4-FFF2-40B4-BE49-F238E27FC236}">
                <a16:creationId xmlns:a16="http://schemas.microsoft.com/office/drawing/2014/main" id="{B88E5868-D707-8F3A-ABBA-BF34294A7FA2}"/>
              </a:ext>
            </a:extLst>
          </p:cNvPr>
          <p:cNvPicPr preferRelativeResize="0"/>
          <p:nvPr/>
        </p:nvPicPr>
        <p:blipFill>
          <a:blip r:embed="rId2">
            <a:alphaModFix/>
          </a:blip>
          <a:stretch>
            <a:fillRect/>
          </a:stretch>
        </p:blipFill>
        <p:spPr>
          <a:xfrm>
            <a:off x="278625" y="2559900"/>
            <a:ext cx="8586749" cy="1738200"/>
          </a:xfrm>
          <a:prstGeom prst="rect">
            <a:avLst/>
          </a:prstGeom>
          <a:noFill/>
          <a:ln>
            <a:noFill/>
          </a:ln>
        </p:spPr>
      </p:pic>
    </p:spTree>
    <p:extLst>
      <p:ext uri="{BB962C8B-B14F-4D97-AF65-F5344CB8AC3E}">
        <p14:creationId xmlns:p14="http://schemas.microsoft.com/office/powerpoint/2010/main" val="33401599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90;g29c5e91343a_0_13">
            <a:extLst>
              <a:ext uri="{FF2B5EF4-FFF2-40B4-BE49-F238E27FC236}">
                <a16:creationId xmlns:a16="http://schemas.microsoft.com/office/drawing/2014/main" id="{CC737C9A-67B7-9A51-7A02-FD3A785D3A8B}"/>
              </a:ext>
            </a:extLst>
          </p:cNvPr>
          <p:cNvSpPr txBox="1">
            <a:spLocks noGrp="1"/>
          </p:cNvSpPr>
          <p:nvPr>
            <p:ph type="title" idx="4294967295"/>
          </p:nvPr>
        </p:nvSpPr>
        <p:spPr>
          <a:xfrm>
            <a:off x="1763688" y="188640"/>
            <a:ext cx="3884700" cy="677100"/>
          </a:xfrm>
          <a:prstGeom prst="rect">
            <a:avLst/>
          </a:prstGeom>
          <a:solidFill>
            <a:schemeClr val="lt1"/>
          </a:solid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AU" sz="3200" b="0" i="0" u="none" strike="noStrike" kern="0" cap="none" spc="0" normalizeH="0" baseline="0" noProof="0" dirty="0">
                <a:ln>
                  <a:noFill/>
                </a:ln>
                <a:solidFill>
                  <a:schemeClr val="tx2"/>
                </a:solidFill>
                <a:effectLst/>
                <a:uLnTx/>
                <a:uFillTx/>
                <a:latin typeface="Calibri"/>
                <a:ea typeface="Calibri"/>
                <a:cs typeface="Calibri"/>
                <a:sym typeface="Calibri"/>
              </a:rPr>
              <a:t>Doubling and halving</a:t>
            </a:r>
          </a:p>
        </p:txBody>
      </p:sp>
      <p:pic>
        <p:nvPicPr>
          <p:cNvPr id="5" name="Google Shape;291;g29c5e91343a_0_13" descr="Top of image has text that reads: I know that $10 multiplied by 6 equals $60. Halve $10 to $5 and double 6 to 12.&#10;Underneath that is the equation $10 multiplied by 6 equals $60. An arrow from the figure $5 points to $10, and another curved arrow from 6 points to 12.&#10;Underneath are the following equations.&#10;$10 multiplied by 6 weeks equals $60&#10;$5 multiplied by 12 equals $60">
            <a:extLst>
              <a:ext uri="{FF2B5EF4-FFF2-40B4-BE49-F238E27FC236}">
                <a16:creationId xmlns:a16="http://schemas.microsoft.com/office/drawing/2014/main" id="{78E49645-6E7A-769E-7EDE-487D139534EE}"/>
              </a:ext>
            </a:extLst>
          </p:cNvPr>
          <p:cNvPicPr preferRelativeResize="0"/>
          <p:nvPr/>
        </p:nvPicPr>
        <p:blipFill>
          <a:blip r:embed="rId2">
            <a:alphaModFix/>
          </a:blip>
          <a:stretch>
            <a:fillRect/>
          </a:stretch>
        </p:blipFill>
        <p:spPr>
          <a:xfrm>
            <a:off x="1542414" y="2066532"/>
            <a:ext cx="6059171" cy="2724935"/>
          </a:xfrm>
          <a:prstGeom prst="rect">
            <a:avLst/>
          </a:prstGeom>
          <a:noFill/>
          <a:ln>
            <a:noFill/>
          </a:ln>
        </p:spPr>
      </p:pic>
    </p:spTree>
    <p:extLst>
      <p:ext uri="{BB962C8B-B14F-4D97-AF65-F5344CB8AC3E}">
        <p14:creationId xmlns:p14="http://schemas.microsoft.com/office/powerpoint/2010/main" val="19425920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303;g29c5e91343a_0_26">
            <a:extLst>
              <a:ext uri="{FF2B5EF4-FFF2-40B4-BE49-F238E27FC236}">
                <a16:creationId xmlns:a16="http://schemas.microsoft.com/office/drawing/2014/main" id="{6E85F3AC-1517-82B2-D014-2BBC4EC70DA3}"/>
              </a:ext>
            </a:extLst>
          </p:cNvPr>
          <p:cNvSpPr txBox="1">
            <a:spLocks noGrp="1"/>
          </p:cNvSpPr>
          <p:nvPr>
            <p:ph type="title" idx="4294967295"/>
          </p:nvPr>
        </p:nvSpPr>
        <p:spPr>
          <a:xfrm>
            <a:off x="2177826" y="57653"/>
            <a:ext cx="3884700" cy="1169700"/>
          </a:xfrm>
          <a:prstGeom prst="rect">
            <a:avLst/>
          </a:prstGeom>
          <a:solidFill>
            <a:schemeClr val="lt1"/>
          </a:solid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AU" sz="3200" b="0" i="0" u="none" strike="noStrike" kern="0" cap="none" spc="0" normalizeH="0" baseline="0" noProof="0" dirty="0">
                <a:ln>
                  <a:noFill/>
                </a:ln>
                <a:solidFill>
                  <a:schemeClr val="tx2"/>
                </a:solidFill>
                <a:effectLst/>
                <a:uLnTx/>
                <a:uFillTx/>
                <a:latin typeface="Calibri"/>
                <a:ea typeface="Calibri"/>
                <a:cs typeface="Calibri"/>
                <a:sym typeface="Calibri"/>
              </a:rPr>
              <a:t>Inverse operation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AU" sz="3200" b="0" i="0" u="none" strike="noStrike" kern="0" cap="none" spc="0" normalizeH="0" baseline="0" noProof="0" dirty="0">
                <a:ln>
                  <a:noFill/>
                </a:ln>
                <a:solidFill>
                  <a:schemeClr val="tx2"/>
                </a:solidFill>
                <a:effectLst/>
                <a:uLnTx/>
                <a:uFillTx/>
                <a:latin typeface="Calibri"/>
                <a:ea typeface="Calibri"/>
                <a:cs typeface="Calibri"/>
                <a:sym typeface="Calibri"/>
              </a:rPr>
              <a:t>(x and ÷)</a:t>
            </a:r>
          </a:p>
        </p:txBody>
      </p:sp>
      <p:sp>
        <p:nvSpPr>
          <p:cNvPr id="5" name="Google Shape;304;g29c5e91343a_0_26" descr="$5 x ___ = $60    &#10;use division    &#10;&#10;$60 ÷ $5 = ___ weeks &#10;">
            <a:extLst>
              <a:ext uri="{FF2B5EF4-FFF2-40B4-BE49-F238E27FC236}">
                <a16:creationId xmlns:a16="http://schemas.microsoft.com/office/drawing/2014/main" id="{A2FBAABD-1F03-FB7E-A9C2-19D1496A6AEF}"/>
              </a:ext>
            </a:extLst>
          </p:cNvPr>
          <p:cNvSpPr txBox="1"/>
          <p:nvPr/>
        </p:nvSpPr>
        <p:spPr>
          <a:xfrm>
            <a:off x="1322676" y="2044020"/>
            <a:ext cx="5595000" cy="2769959"/>
          </a:xfrm>
          <a:prstGeom prst="rect">
            <a:avLst/>
          </a:prstGeom>
          <a:solidFill>
            <a:schemeClr val="lt1"/>
          </a:solidFill>
          <a:ln>
            <a:noFill/>
          </a:ln>
        </p:spPr>
        <p:txBody>
          <a:bodyPr spcFirstLastPara="1" wrap="square" lIns="91425" tIns="91425" rIns="91425" bIns="91425" anchor="t" anchorCtr="0">
            <a:spAutoFit/>
          </a:bodyPr>
          <a:lstStyle/>
          <a:p>
            <a:pPr marL="0" lvl="0" indent="0" algn="ctr" rtl="0">
              <a:lnSpc>
                <a:spcPct val="120000"/>
              </a:lnSpc>
              <a:spcBef>
                <a:spcPts val="0"/>
              </a:spcBef>
              <a:spcAft>
                <a:spcPts val="0"/>
              </a:spcAft>
              <a:buNone/>
            </a:pPr>
            <a:r>
              <a:rPr lang="en-AU" sz="2700" dirty="0">
                <a:solidFill>
                  <a:schemeClr val="tx1">
                    <a:lumMod val="50000"/>
                  </a:schemeClr>
                </a:solidFill>
                <a:latin typeface="Calibri"/>
                <a:ea typeface="Calibri"/>
                <a:cs typeface="Calibri"/>
                <a:sym typeface="Calibri"/>
              </a:rPr>
              <a:t>$5 x ___ = $60    </a:t>
            </a:r>
            <a:endParaRPr sz="2700" dirty="0">
              <a:solidFill>
                <a:schemeClr val="tx1">
                  <a:lumMod val="50000"/>
                </a:schemeClr>
              </a:solidFill>
              <a:latin typeface="Calibri"/>
              <a:ea typeface="Calibri"/>
              <a:cs typeface="Calibri"/>
              <a:sym typeface="Calibri"/>
            </a:endParaRPr>
          </a:p>
          <a:p>
            <a:pPr marL="0" lvl="0" indent="0" algn="ctr" rtl="0">
              <a:lnSpc>
                <a:spcPct val="120000"/>
              </a:lnSpc>
              <a:spcBef>
                <a:spcPts val="0"/>
              </a:spcBef>
              <a:spcAft>
                <a:spcPts val="0"/>
              </a:spcAft>
              <a:buNone/>
            </a:pPr>
            <a:endParaRPr sz="2700" dirty="0">
              <a:solidFill>
                <a:schemeClr val="tx1">
                  <a:lumMod val="50000"/>
                </a:schemeClr>
              </a:solidFill>
              <a:latin typeface="Calibri"/>
              <a:ea typeface="Calibri"/>
              <a:cs typeface="Calibri"/>
              <a:sym typeface="Calibri"/>
            </a:endParaRPr>
          </a:p>
          <a:p>
            <a:pPr marL="0" lvl="0" indent="0" algn="ctr" rtl="0">
              <a:lnSpc>
                <a:spcPct val="120000"/>
              </a:lnSpc>
              <a:spcBef>
                <a:spcPts val="0"/>
              </a:spcBef>
              <a:spcAft>
                <a:spcPts val="0"/>
              </a:spcAft>
              <a:buNone/>
            </a:pPr>
            <a:r>
              <a:rPr lang="en-AU" sz="2700" dirty="0">
                <a:solidFill>
                  <a:schemeClr val="tx1">
                    <a:lumMod val="50000"/>
                  </a:schemeClr>
                </a:solidFill>
                <a:latin typeface="Calibri"/>
                <a:ea typeface="Calibri"/>
                <a:cs typeface="Calibri"/>
                <a:sym typeface="Calibri"/>
              </a:rPr>
              <a:t>   use division    </a:t>
            </a:r>
            <a:endParaRPr sz="2700" dirty="0">
              <a:solidFill>
                <a:schemeClr val="tx1">
                  <a:lumMod val="50000"/>
                </a:schemeClr>
              </a:solidFill>
              <a:latin typeface="Calibri"/>
              <a:ea typeface="Calibri"/>
              <a:cs typeface="Calibri"/>
              <a:sym typeface="Calibri"/>
            </a:endParaRPr>
          </a:p>
          <a:p>
            <a:pPr marL="0" lvl="0" indent="0" algn="ctr" rtl="0">
              <a:lnSpc>
                <a:spcPct val="120000"/>
              </a:lnSpc>
              <a:spcBef>
                <a:spcPts val="0"/>
              </a:spcBef>
              <a:spcAft>
                <a:spcPts val="0"/>
              </a:spcAft>
              <a:buNone/>
            </a:pPr>
            <a:endParaRPr sz="2700" dirty="0">
              <a:solidFill>
                <a:schemeClr val="tx1">
                  <a:lumMod val="50000"/>
                </a:schemeClr>
              </a:solidFill>
              <a:latin typeface="Calibri"/>
              <a:ea typeface="Calibri"/>
              <a:cs typeface="Calibri"/>
              <a:sym typeface="Calibri"/>
            </a:endParaRPr>
          </a:p>
          <a:p>
            <a:pPr marL="0" lvl="0" indent="0" algn="ctr" rtl="0">
              <a:lnSpc>
                <a:spcPct val="120000"/>
              </a:lnSpc>
              <a:spcBef>
                <a:spcPts val="0"/>
              </a:spcBef>
              <a:spcAft>
                <a:spcPts val="0"/>
              </a:spcAft>
              <a:buClr>
                <a:schemeClr val="dk1"/>
              </a:buClr>
              <a:buSzPts val="1100"/>
              <a:buFont typeface="Arial"/>
              <a:buNone/>
            </a:pPr>
            <a:r>
              <a:rPr lang="en-AU" sz="2700" dirty="0">
                <a:solidFill>
                  <a:schemeClr val="tx1">
                    <a:lumMod val="50000"/>
                  </a:schemeClr>
                </a:solidFill>
                <a:latin typeface="Calibri"/>
                <a:ea typeface="Calibri"/>
                <a:cs typeface="Calibri"/>
                <a:sym typeface="Calibri"/>
              </a:rPr>
              <a:t>$60 </a:t>
            </a:r>
            <a:r>
              <a:rPr lang="en-AU" sz="3200" dirty="0">
                <a:solidFill>
                  <a:schemeClr val="tx1">
                    <a:lumMod val="50000"/>
                  </a:schemeClr>
                </a:solidFill>
                <a:latin typeface="Calibri"/>
                <a:ea typeface="Calibri"/>
                <a:cs typeface="Calibri"/>
                <a:sym typeface="Calibri"/>
              </a:rPr>
              <a:t>÷ </a:t>
            </a:r>
            <a:r>
              <a:rPr lang="en-AU" sz="2700" dirty="0">
                <a:solidFill>
                  <a:schemeClr val="tx1">
                    <a:lumMod val="50000"/>
                  </a:schemeClr>
                </a:solidFill>
                <a:latin typeface="Calibri"/>
                <a:ea typeface="Calibri"/>
                <a:cs typeface="Calibri"/>
                <a:sym typeface="Calibri"/>
              </a:rPr>
              <a:t>$5 = ___ weeks </a:t>
            </a:r>
            <a:endParaRPr sz="2700" dirty="0">
              <a:solidFill>
                <a:schemeClr val="tx1">
                  <a:lumMod val="50000"/>
                </a:schemeClr>
              </a:solidFill>
              <a:latin typeface="Calibri"/>
              <a:ea typeface="Calibri"/>
              <a:cs typeface="Calibri"/>
              <a:sym typeface="Calibri"/>
            </a:endParaRPr>
          </a:p>
        </p:txBody>
      </p:sp>
    </p:spTree>
    <p:extLst>
      <p:ext uri="{BB962C8B-B14F-4D97-AF65-F5344CB8AC3E}">
        <p14:creationId xmlns:p14="http://schemas.microsoft.com/office/powerpoint/2010/main" val="17319351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314;g260264ec9e2_0_40">
            <a:extLst>
              <a:ext uri="{FF2B5EF4-FFF2-40B4-BE49-F238E27FC236}">
                <a16:creationId xmlns:a16="http://schemas.microsoft.com/office/drawing/2014/main" id="{69EAF1C6-CAE1-4652-261A-E65182DCA5B9}"/>
              </a:ext>
            </a:extLst>
          </p:cNvPr>
          <p:cNvSpPr txBox="1">
            <a:spLocks noGrp="1"/>
          </p:cNvSpPr>
          <p:nvPr>
            <p:ph type="title"/>
          </p:nvPr>
        </p:nvSpPr>
        <p:spPr>
          <a:xfrm>
            <a:off x="1588819" y="162997"/>
            <a:ext cx="6949440" cy="8979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200"/>
              <a:buFont typeface="Calibri"/>
              <a:buNone/>
            </a:pPr>
            <a:r>
              <a:rPr lang="en-US" sz="3200" dirty="0">
                <a:solidFill>
                  <a:schemeClr val="tx2"/>
                </a:solidFill>
              </a:rPr>
              <a:t>Use the 4-step problem solving model</a:t>
            </a:r>
          </a:p>
        </p:txBody>
      </p:sp>
      <p:pic>
        <p:nvPicPr>
          <p:cNvPr id="4" name="Google Shape;313;g260264ec9e2_0_40" descr="Four headings read: Identify/describe; Plan; Communicate; Apply and do.&#10;These outline the main steps in the 4-step problem solving model.">
            <a:extLst>
              <a:ext uri="{FF2B5EF4-FFF2-40B4-BE49-F238E27FC236}">
                <a16:creationId xmlns:a16="http://schemas.microsoft.com/office/drawing/2014/main" id="{7133DEEA-9BC0-23B0-0691-387285F57113}"/>
              </a:ext>
            </a:extLst>
          </p:cNvPr>
          <p:cNvPicPr preferRelativeResize="0"/>
          <p:nvPr/>
        </p:nvPicPr>
        <p:blipFill rotWithShape="1">
          <a:blip r:embed="rId2">
            <a:alphaModFix/>
          </a:blip>
          <a:srcRect/>
          <a:stretch/>
        </p:blipFill>
        <p:spPr>
          <a:xfrm>
            <a:off x="755576" y="1124744"/>
            <a:ext cx="7632848" cy="4356776"/>
          </a:xfrm>
          <a:prstGeom prst="rect">
            <a:avLst/>
          </a:prstGeom>
          <a:noFill/>
          <a:ln>
            <a:noFill/>
          </a:ln>
        </p:spPr>
      </p:pic>
    </p:spTree>
    <p:extLst>
      <p:ext uri="{BB962C8B-B14F-4D97-AF65-F5344CB8AC3E}">
        <p14:creationId xmlns:p14="http://schemas.microsoft.com/office/powerpoint/2010/main" val="27260023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05;p20">
            <a:extLst>
              <a:ext uri="{FF2B5EF4-FFF2-40B4-BE49-F238E27FC236}">
                <a16:creationId xmlns:a16="http://schemas.microsoft.com/office/drawing/2014/main" id="{527FEA7F-5E97-F5DB-53C2-71FAC2CB4172}"/>
              </a:ext>
            </a:extLst>
          </p:cNvPr>
          <p:cNvSpPr txBox="1">
            <a:spLocks noGrp="1"/>
          </p:cNvSpPr>
          <p:nvPr>
            <p:ph type="title"/>
          </p:nvPr>
        </p:nvSpPr>
        <p:spPr>
          <a:xfrm>
            <a:off x="2342005" y="275836"/>
            <a:ext cx="4892040" cy="1344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en-AU" sz="2800" dirty="0">
                <a:solidFill>
                  <a:schemeClr val="tx2"/>
                </a:solidFill>
              </a:rPr>
              <a:t>What connections can you make between these images? </a:t>
            </a:r>
            <a:endParaRPr sz="2800" dirty="0">
              <a:solidFill>
                <a:schemeClr val="tx2"/>
              </a:solidFill>
            </a:endParaRPr>
          </a:p>
        </p:txBody>
      </p:sp>
      <p:graphicFrame>
        <p:nvGraphicFramePr>
          <p:cNvPr id="15" name="Google Shape;109;p20">
            <a:extLst>
              <a:ext uri="{FF2B5EF4-FFF2-40B4-BE49-F238E27FC236}">
                <a16:creationId xmlns:a16="http://schemas.microsoft.com/office/drawing/2014/main" id="{6868AC09-E049-740E-6CAE-90F24DBEE0EE}"/>
              </a:ext>
            </a:extLst>
          </p:cNvPr>
          <p:cNvGraphicFramePr/>
          <p:nvPr>
            <p:extLst>
              <p:ext uri="{D42A27DB-BD31-4B8C-83A1-F6EECF244321}">
                <p14:modId xmlns:p14="http://schemas.microsoft.com/office/powerpoint/2010/main" val="3838359330"/>
              </p:ext>
            </p:extLst>
          </p:nvPr>
        </p:nvGraphicFramePr>
        <p:xfrm>
          <a:off x="457200" y="1600200"/>
          <a:ext cx="8229600" cy="3855740"/>
        </p:xfrm>
        <a:graphic>
          <a:graphicData uri="http://schemas.openxmlformats.org/drawingml/2006/table">
            <a:tbl>
              <a:tblPr firstRow="1" bandRow="1">
                <a:noFill/>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50">
                <a:tc>
                  <a:txBody>
                    <a:bodyPr/>
                    <a:lstStyle/>
                    <a:p>
                      <a:pPr marL="0" marR="0" lvl="0" indent="0" algn="l" rtl="0">
                        <a:spcBef>
                          <a:spcPts val="0"/>
                        </a:spcBef>
                        <a:spcAft>
                          <a:spcPts val="0"/>
                        </a:spcAft>
                        <a:buNone/>
                      </a:pPr>
                      <a:endParaRPr sz="1800" dirty="0"/>
                    </a:p>
                    <a:p>
                      <a:pPr marL="0" marR="0" lvl="0" indent="0" algn="l" rtl="0">
                        <a:spcBef>
                          <a:spcPts val="0"/>
                        </a:spcBef>
                        <a:spcAft>
                          <a:spcPts val="0"/>
                        </a:spcAft>
                        <a:buNone/>
                      </a:pPr>
                      <a:endParaRPr sz="1800" dirty="0"/>
                    </a:p>
                    <a:p>
                      <a:pPr marL="0" marR="0" lvl="0" indent="0" algn="l" rtl="0">
                        <a:spcBef>
                          <a:spcPts val="0"/>
                        </a:spcBef>
                        <a:spcAft>
                          <a:spcPts val="0"/>
                        </a:spcAft>
                        <a:buNone/>
                      </a:pPr>
                      <a:endParaRPr sz="1800" dirty="0"/>
                    </a:p>
                    <a:p>
                      <a:pPr marL="0" marR="0" lvl="0" indent="0" algn="l" rtl="0">
                        <a:spcBef>
                          <a:spcPts val="0"/>
                        </a:spcBef>
                        <a:spcAft>
                          <a:spcPts val="0"/>
                        </a:spcAft>
                        <a:buNone/>
                      </a:pPr>
                      <a:endParaRPr dirty="0"/>
                    </a:p>
                    <a:p>
                      <a:pPr marL="0" marR="0" lvl="0" indent="0" algn="l" rtl="0">
                        <a:spcBef>
                          <a:spcPts val="0"/>
                        </a:spcBef>
                        <a:spcAft>
                          <a:spcPts val="0"/>
                        </a:spcAft>
                        <a:buNone/>
                      </a:pPr>
                      <a:endParaRPr sz="1800" dirty="0"/>
                    </a:p>
                    <a:p>
                      <a:pPr marL="0" marR="0" lvl="0" indent="0" algn="l" rtl="0">
                        <a:spcBef>
                          <a:spcPts val="0"/>
                        </a:spcBef>
                        <a:spcAft>
                          <a:spcPts val="0"/>
                        </a:spcAft>
                        <a:buNone/>
                      </a:pPr>
                      <a:endParaRPr sz="1800" dirty="0"/>
                    </a:p>
                    <a:p>
                      <a:pPr marL="0" marR="0" lvl="0" indent="0" algn="l" rtl="0">
                        <a:spcBef>
                          <a:spcPts val="0"/>
                        </a:spcBef>
                        <a:spcAft>
                          <a:spcPts val="0"/>
                        </a:spcAft>
                        <a:buNone/>
                      </a:pPr>
                      <a:endParaRPr sz="1800" dirty="0"/>
                    </a:p>
                  </a:txBody>
                  <a:tcPr marL="91450" marR="91450" marT="45725" marB="45725">
                    <a:solidFill>
                      <a:schemeClr val="tx2">
                        <a:lumMod val="60000"/>
                        <a:lumOff val="40000"/>
                      </a:schemeClr>
                    </a:solidFill>
                  </a:tcPr>
                </a:tc>
                <a:tc>
                  <a:txBody>
                    <a:bodyPr/>
                    <a:lstStyle/>
                    <a:p>
                      <a:pPr marL="0" marR="0" lvl="0" indent="0" algn="l" rtl="0">
                        <a:spcBef>
                          <a:spcPts val="0"/>
                        </a:spcBef>
                        <a:spcAft>
                          <a:spcPts val="0"/>
                        </a:spcAft>
                        <a:buNone/>
                      </a:pPr>
                      <a:endParaRPr sz="1800" dirty="0"/>
                    </a:p>
                    <a:p>
                      <a:pPr marL="0" marR="0" lvl="0" indent="0" algn="l" rtl="0">
                        <a:spcBef>
                          <a:spcPts val="0"/>
                        </a:spcBef>
                        <a:spcAft>
                          <a:spcPts val="0"/>
                        </a:spcAft>
                        <a:buNone/>
                      </a:pPr>
                      <a:endParaRPr sz="1800" dirty="0"/>
                    </a:p>
                    <a:p>
                      <a:pPr marL="0" marR="0" lvl="0" indent="0" algn="l" rtl="0">
                        <a:spcBef>
                          <a:spcPts val="0"/>
                        </a:spcBef>
                        <a:spcAft>
                          <a:spcPts val="0"/>
                        </a:spcAft>
                        <a:buNone/>
                      </a:pPr>
                      <a:endParaRPr sz="1800" dirty="0"/>
                    </a:p>
                    <a:p>
                      <a:pPr marL="0" marR="0" lvl="0" indent="0" algn="l" rtl="0">
                        <a:spcBef>
                          <a:spcPts val="0"/>
                        </a:spcBef>
                        <a:spcAft>
                          <a:spcPts val="0"/>
                        </a:spcAft>
                        <a:buNone/>
                      </a:pPr>
                      <a:r>
                        <a:rPr lang="en-AU" sz="1800" dirty="0"/>
                        <a:t>  </a:t>
                      </a:r>
                      <a:endParaRPr dirty="0"/>
                    </a:p>
                    <a:p>
                      <a:pPr marL="0" marR="0" lvl="0" indent="0" algn="l" rtl="0">
                        <a:spcBef>
                          <a:spcPts val="0"/>
                        </a:spcBef>
                        <a:spcAft>
                          <a:spcPts val="0"/>
                        </a:spcAft>
                        <a:buNone/>
                      </a:pPr>
                      <a:endParaRPr sz="1800" dirty="0">
                        <a:solidFill>
                          <a:schemeClr val="accent1">
                            <a:lumMod val="75000"/>
                          </a:schemeClr>
                        </a:solidFill>
                      </a:endParaRPr>
                    </a:p>
                  </a:txBody>
                  <a:tcPr marL="91450" marR="91450" marT="45725" marB="45725">
                    <a:solidFill>
                      <a:schemeClr val="tx2">
                        <a:lumMod val="60000"/>
                        <a:lumOff val="40000"/>
                      </a:schemeClr>
                    </a:solidFill>
                  </a:tcPr>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endParaRPr sz="1800" dirty="0"/>
                    </a:p>
                    <a:p>
                      <a:pPr marL="0" marR="0" lvl="0" indent="0" algn="l" rtl="0">
                        <a:spcBef>
                          <a:spcPts val="0"/>
                        </a:spcBef>
                        <a:spcAft>
                          <a:spcPts val="0"/>
                        </a:spcAft>
                        <a:buNone/>
                      </a:pPr>
                      <a:endParaRPr sz="1800" dirty="0"/>
                    </a:p>
                    <a:p>
                      <a:pPr marL="0" marR="0" lvl="0" indent="0" algn="l" rtl="0">
                        <a:spcBef>
                          <a:spcPts val="0"/>
                        </a:spcBef>
                        <a:spcAft>
                          <a:spcPts val="0"/>
                        </a:spcAft>
                        <a:buNone/>
                      </a:pPr>
                      <a:endParaRPr sz="1800" dirty="0"/>
                    </a:p>
                    <a:p>
                      <a:pPr marL="0" marR="0" lvl="0" indent="0" algn="ctr" rtl="0">
                        <a:spcBef>
                          <a:spcPts val="0"/>
                        </a:spcBef>
                        <a:spcAft>
                          <a:spcPts val="0"/>
                        </a:spcAft>
                        <a:buNone/>
                      </a:pPr>
                      <a:r>
                        <a:rPr lang="en-AU" sz="2500" dirty="0"/>
                        <a:t>$70</a:t>
                      </a:r>
                      <a:endParaRPr sz="2500" dirty="0"/>
                    </a:p>
                    <a:p>
                      <a:pPr marL="0" marR="0" lvl="0" indent="0" algn="ctr" rtl="0">
                        <a:spcBef>
                          <a:spcPts val="0"/>
                        </a:spcBef>
                        <a:spcAft>
                          <a:spcPts val="0"/>
                        </a:spcAft>
                        <a:buNone/>
                      </a:pPr>
                      <a:endParaRPr sz="1800" dirty="0"/>
                    </a:p>
                    <a:p>
                      <a:pPr marL="0" marR="0" lvl="0" indent="0" algn="l" rtl="0">
                        <a:spcBef>
                          <a:spcPts val="0"/>
                        </a:spcBef>
                        <a:spcAft>
                          <a:spcPts val="0"/>
                        </a:spcAft>
                        <a:buNone/>
                      </a:pPr>
                      <a:endParaRPr sz="1800" dirty="0"/>
                    </a:p>
                  </a:txBody>
                  <a:tcPr marL="91450" marR="91450" marT="45725" marB="45725">
                    <a:solidFill>
                      <a:schemeClr val="accent1">
                        <a:lumMod val="20000"/>
                        <a:lumOff val="80000"/>
                      </a:schemeClr>
                    </a:solidFill>
                  </a:tcPr>
                </a:tc>
                <a:tc>
                  <a:txBody>
                    <a:bodyPr/>
                    <a:lstStyle/>
                    <a:p>
                      <a:pPr marL="0" marR="0" lvl="0" indent="0" algn="l" rtl="0">
                        <a:spcBef>
                          <a:spcPts val="0"/>
                        </a:spcBef>
                        <a:spcAft>
                          <a:spcPts val="0"/>
                        </a:spcAft>
                        <a:buNone/>
                      </a:pPr>
                      <a:endParaRPr sz="1800" dirty="0">
                        <a:solidFill>
                          <a:schemeClr val="tx2">
                            <a:lumMod val="20000"/>
                            <a:lumOff val="80000"/>
                          </a:schemeClr>
                        </a:solidFill>
                      </a:endParaRPr>
                    </a:p>
                    <a:p>
                      <a:pPr marL="0" marR="0" lvl="0" indent="0" algn="l" rtl="0">
                        <a:spcBef>
                          <a:spcPts val="0"/>
                        </a:spcBef>
                        <a:spcAft>
                          <a:spcPts val="0"/>
                        </a:spcAft>
                        <a:buNone/>
                      </a:pPr>
                      <a:endParaRPr sz="1800" dirty="0">
                        <a:solidFill>
                          <a:schemeClr val="tx2">
                            <a:lumMod val="20000"/>
                            <a:lumOff val="80000"/>
                          </a:schemeClr>
                        </a:solidFill>
                      </a:endParaRPr>
                    </a:p>
                    <a:p>
                      <a:pPr marL="0" marR="0" lvl="0" indent="0" algn="l" rtl="0">
                        <a:spcBef>
                          <a:spcPts val="0"/>
                        </a:spcBef>
                        <a:spcAft>
                          <a:spcPts val="0"/>
                        </a:spcAft>
                        <a:buNone/>
                      </a:pPr>
                      <a:endParaRPr sz="1800" dirty="0">
                        <a:solidFill>
                          <a:schemeClr val="tx2">
                            <a:lumMod val="20000"/>
                            <a:lumOff val="80000"/>
                          </a:schemeClr>
                        </a:solidFill>
                      </a:endParaRPr>
                    </a:p>
                    <a:p>
                      <a:pPr marL="0" marR="0" lvl="0" indent="0" algn="l" rtl="0">
                        <a:spcBef>
                          <a:spcPts val="0"/>
                        </a:spcBef>
                        <a:spcAft>
                          <a:spcPts val="0"/>
                        </a:spcAft>
                        <a:buNone/>
                      </a:pPr>
                      <a:endParaRPr sz="1800" dirty="0">
                        <a:solidFill>
                          <a:schemeClr val="tx2">
                            <a:lumMod val="20000"/>
                            <a:lumOff val="80000"/>
                          </a:schemeClr>
                        </a:solidFill>
                      </a:endParaRPr>
                    </a:p>
                    <a:p>
                      <a:pPr marL="0" marR="0" lvl="0" indent="0" algn="l" rtl="0">
                        <a:spcBef>
                          <a:spcPts val="0"/>
                        </a:spcBef>
                        <a:spcAft>
                          <a:spcPts val="0"/>
                        </a:spcAft>
                        <a:buNone/>
                      </a:pPr>
                      <a:endParaRPr sz="1800" dirty="0">
                        <a:solidFill>
                          <a:schemeClr val="tx2">
                            <a:lumMod val="20000"/>
                            <a:lumOff val="80000"/>
                          </a:schemeClr>
                        </a:solidFill>
                      </a:endParaRPr>
                    </a:p>
                  </a:txBody>
                  <a:tcPr marL="91450" marR="91450" marT="45725" marB="45725">
                    <a:solidFill>
                      <a:schemeClr val="accent1">
                        <a:lumMod val="20000"/>
                        <a:lumOff val="80000"/>
                      </a:schemeClr>
                    </a:solidFill>
                  </a:tcPr>
                </a:tc>
                <a:extLst>
                  <a:ext uri="{0D108BD9-81ED-4DB2-BD59-A6C34878D82A}">
                    <a16:rowId xmlns:a16="http://schemas.microsoft.com/office/drawing/2014/main" val="10001"/>
                  </a:ext>
                </a:extLst>
              </a:tr>
            </a:tbl>
          </a:graphicData>
        </a:graphic>
      </p:graphicFrame>
      <p:pic>
        <p:nvPicPr>
          <p:cNvPr id="3" name="Picture 2" descr="A headphones with a $100 price tag.">
            <a:extLst>
              <a:ext uri="{FF2B5EF4-FFF2-40B4-BE49-F238E27FC236}">
                <a16:creationId xmlns:a16="http://schemas.microsoft.com/office/drawing/2014/main" id="{51F4A008-301D-5B44-85E3-43C11793DF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9463" y="1664257"/>
            <a:ext cx="2485084" cy="1863813"/>
          </a:xfrm>
          <a:prstGeom prst="rect">
            <a:avLst/>
          </a:prstGeom>
        </p:spPr>
      </p:pic>
      <p:graphicFrame>
        <p:nvGraphicFramePr>
          <p:cNvPr id="19" name="Google Shape;113;p20">
            <a:extLst>
              <a:ext uri="{FF2B5EF4-FFF2-40B4-BE49-F238E27FC236}">
                <a16:creationId xmlns:a16="http://schemas.microsoft.com/office/drawing/2014/main" id="{A15AA47E-2834-354F-07A8-CBC9D4854241}"/>
              </a:ext>
            </a:extLst>
          </p:cNvPr>
          <p:cNvGraphicFramePr/>
          <p:nvPr>
            <p:extLst>
              <p:ext uri="{D42A27DB-BD31-4B8C-83A1-F6EECF244321}">
                <p14:modId xmlns:p14="http://schemas.microsoft.com/office/powerpoint/2010/main" val="328816845"/>
              </p:ext>
            </p:extLst>
          </p:nvPr>
        </p:nvGraphicFramePr>
        <p:xfrm>
          <a:off x="5781150" y="1858550"/>
          <a:ext cx="1167125" cy="1371510"/>
        </p:xfrm>
        <a:graphic>
          <a:graphicData uri="http://schemas.openxmlformats.org/drawingml/2006/table">
            <a:tbl>
              <a:tblPr firstRow="1">
                <a:noFill/>
              </a:tblPr>
              <a:tblGrid>
                <a:gridCol w="1167125">
                  <a:extLst>
                    <a:ext uri="{9D8B030D-6E8A-4147-A177-3AD203B41FA5}">
                      <a16:colId xmlns:a16="http://schemas.microsoft.com/office/drawing/2014/main" val="20000"/>
                    </a:ext>
                  </a:extLst>
                </a:gridCol>
              </a:tblGrid>
              <a:tr h="381000">
                <a:tc>
                  <a:txBody>
                    <a:bodyPr/>
                    <a:lstStyle/>
                    <a:p>
                      <a:pPr marL="0" lvl="0" indent="0" algn="ctr" rtl="0">
                        <a:spcBef>
                          <a:spcPts val="0"/>
                        </a:spcBef>
                        <a:spcAft>
                          <a:spcPts val="0"/>
                        </a:spcAft>
                        <a:buClr>
                          <a:schemeClr val="dk1"/>
                        </a:buClr>
                        <a:buFont typeface="Arial"/>
                        <a:buNone/>
                      </a:pPr>
                      <a:r>
                        <a:rPr lang="en-AU" sz="1800" b="1" dirty="0">
                          <a:solidFill>
                            <a:schemeClr val="bg2"/>
                          </a:solidFill>
                          <a:latin typeface="Calibri"/>
                          <a:ea typeface="Calibri"/>
                          <a:cs typeface="Calibri"/>
                          <a:sym typeface="Calibri"/>
                        </a:rPr>
                        <a:t>$10</a:t>
                      </a:r>
                      <a:endParaRPr dirty="0">
                        <a:solidFill>
                          <a:schemeClr val="bg2"/>
                        </a:solidFill>
                      </a:endParaRPr>
                    </a:p>
                  </a:txBody>
                  <a:tcPr marL="91425" marR="91425" marT="91425" marB="91425"/>
                </a:tc>
                <a:extLst>
                  <a:ext uri="{0D108BD9-81ED-4DB2-BD59-A6C34878D82A}">
                    <a16:rowId xmlns:a16="http://schemas.microsoft.com/office/drawing/2014/main" val="10000"/>
                  </a:ext>
                </a:extLst>
              </a:tr>
              <a:tr h="381000">
                <a:tc>
                  <a:txBody>
                    <a:bodyPr/>
                    <a:lstStyle/>
                    <a:p>
                      <a:pPr marL="0" lvl="0" indent="0" algn="ctr" rtl="0">
                        <a:spcBef>
                          <a:spcPts val="0"/>
                        </a:spcBef>
                        <a:spcAft>
                          <a:spcPts val="0"/>
                        </a:spcAft>
                        <a:buClr>
                          <a:schemeClr val="dk1"/>
                        </a:buClr>
                        <a:buSzPts val="1100"/>
                        <a:buFont typeface="Arial"/>
                        <a:buNone/>
                      </a:pPr>
                      <a:r>
                        <a:rPr lang="en-AU" sz="1800" b="1" dirty="0">
                          <a:solidFill>
                            <a:schemeClr val="bg2"/>
                          </a:solidFill>
                          <a:latin typeface="Calibri"/>
                          <a:ea typeface="Calibri"/>
                          <a:cs typeface="Calibri"/>
                          <a:sym typeface="Calibri"/>
                        </a:rPr>
                        <a:t>$20</a:t>
                      </a:r>
                      <a:endParaRPr dirty="0">
                        <a:solidFill>
                          <a:schemeClr val="bg2"/>
                        </a:solidFill>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ctr" rtl="0">
                        <a:spcBef>
                          <a:spcPts val="0"/>
                        </a:spcBef>
                        <a:spcAft>
                          <a:spcPts val="0"/>
                        </a:spcAft>
                        <a:buClr>
                          <a:schemeClr val="dk1"/>
                        </a:buClr>
                        <a:buSzPts val="1100"/>
                        <a:buFont typeface="Arial"/>
                        <a:buNone/>
                      </a:pPr>
                      <a:r>
                        <a:rPr lang="en-AU" sz="1800" b="1" dirty="0">
                          <a:solidFill>
                            <a:schemeClr val="bg2"/>
                          </a:solidFill>
                          <a:latin typeface="Calibri"/>
                          <a:ea typeface="Calibri"/>
                          <a:cs typeface="Calibri"/>
                          <a:sym typeface="Calibri"/>
                        </a:rPr>
                        <a:t>$30</a:t>
                      </a:r>
                      <a:endParaRPr dirty="0">
                        <a:solidFill>
                          <a:schemeClr val="bg2"/>
                        </a:solidFill>
                      </a:endParaRPr>
                    </a:p>
                  </a:txBody>
                  <a:tcPr marL="91425" marR="91425" marT="91425" marB="91425"/>
                </a:tc>
                <a:extLst>
                  <a:ext uri="{0D108BD9-81ED-4DB2-BD59-A6C34878D82A}">
                    <a16:rowId xmlns:a16="http://schemas.microsoft.com/office/drawing/2014/main" val="10002"/>
                  </a:ext>
                </a:extLst>
              </a:tr>
            </a:tbl>
          </a:graphicData>
        </a:graphic>
      </p:graphicFrame>
      <p:pic>
        <p:nvPicPr>
          <p:cNvPr id="17" name="Google Shape;111;p20" descr="$10 note">
            <a:extLst>
              <a:ext uri="{FF2B5EF4-FFF2-40B4-BE49-F238E27FC236}">
                <a16:creationId xmlns:a16="http://schemas.microsoft.com/office/drawing/2014/main" id="{3EBBC1B0-2E1C-21C0-B660-404EBAC31E49}"/>
              </a:ext>
            </a:extLst>
          </p:cNvPr>
          <p:cNvPicPr preferRelativeResize="0"/>
          <p:nvPr/>
        </p:nvPicPr>
        <p:blipFill>
          <a:blip r:embed="rId4">
            <a:alphaModFix/>
          </a:blip>
          <a:stretch>
            <a:fillRect/>
          </a:stretch>
        </p:blipFill>
        <p:spPr>
          <a:xfrm>
            <a:off x="5665700" y="3780950"/>
            <a:ext cx="1632950" cy="732500"/>
          </a:xfrm>
          <a:prstGeom prst="rect">
            <a:avLst/>
          </a:prstGeom>
          <a:noFill/>
          <a:ln>
            <a:noFill/>
          </a:ln>
        </p:spPr>
      </p:pic>
      <p:pic>
        <p:nvPicPr>
          <p:cNvPr id="16" name="Google Shape;110;p20" descr="$20 note">
            <a:extLst>
              <a:ext uri="{FF2B5EF4-FFF2-40B4-BE49-F238E27FC236}">
                <a16:creationId xmlns:a16="http://schemas.microsoft.com/office/drawing/2014/main" id="{B0444A41-292C-9D79-14CA-E48AA4969149}"/>
              </a:ext>
            </a:extLst>
          </p:cNvPr>
          <p:cNvPicPr preferRelativeResize="0"/>
          <p:nvPr/>
        </p:nvPicPr>
        <p:blipFill>
          <a:blip r:embed="rId5">
            <a:alphaModFix/>
          </a:blip>
          <a:stretch>
            <a:fillRect/>
          </a:stretch>
        </p:blipFill>
        <p:spPr>
          <a:xfrm>
            <a:off x="5665700" y="4602988"/>
            <a:ext cx="1632950" cy="732511"/>
          </a:xfrm>
          <a:prstGeom prst="rect">
            <a:avLst/>
          </a:prstGeom>
          <a:noFill/>
          <a:ln>
            <a:noFill/>
          </a:ln>
        </p:spPr>
      </p:pic>
    </p:spTree>
    <p:extLst>
      <p:ext uri="{BB962C8B-B14F-4D97-AF65-F5344CB8AC3E}">
        <p14:creationId xmlns:p14="http://schemas.microsoft.com/office/powerpoint/2010/main" val="12882185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52;g260264ec9e2_0_63">
            <a:extLst>
              <a:ext uri="{FF2B5EF4-FFF2-40B4-BE49-F238E27FC236}">
                <a16:creationId xmlns:a16="http://schemas.microsoft.com/office/drawing/2014/main" id="{509AE07A-B297-0B2C-AA17-C6A5584A2E67}"/>
              </a:ext>
            </a:extLst>
          </p:cNvPr>
          <p:cNvSpPr txBox="1">
            <a:spLocks noGrp="1"/>
          </p:cNvSpPr>
          <p:nvPr>
            <p:ph type="title"/>
          </p:nvPr>
        </p:nvSpPr>
        <p:spPr>
          <a:xfrm>
            <a:off x="1038413" y="229162"/>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AU" sz="3600" dirty="0">
                <a:solidFill>
                  <a:schemeClr val="tx2"/>
                </a:solidFill>
              </a:rPr>
              <a:t>What connections can you make? </a:t>
            </a:r>
            <a:endParaRPr sz="3600" dirty="0">
              <a:solidFill>
                <a:schemeClr val="tx2"/>
              </a:solidFill>
            </a:endParaRPr>
          </a:p>
        </p:txBody>
      </p:sp>
      <p:grpSp>
        <p:nvGrpSpPr>
          <p:cNvPr id="5" name="Group 4" descr="Drawing of a guitar worth $125, the figure $70 and pictures of $20 note, two $10 notes, two $5 notes, two $2 coins and two 50 cent coins.">
            <a:extLst>
              <a:ext uri="{FF2B5EF4-FFF2-40B4-BE49-F238E27FC236}">
                <a16:creationId xmlns:a16="http://schemas.microsoft.com/office/drawing/2014/main" id="{A977B1DB-3379-1D05-B98F-6CB3E5979B23}"/>
              </a:ext>
            </a:extLst>
          </p:cNvPr>
          <p:cNvGrpSpPr/>
          <p:nvPr/>
        </p:nvGrpSpPr>
        <p:grpSpPr>
          <a:xfrm>
            <a:off x="2308566" y="1315660"/>
            <a:ext cx="4680969" cy="3794409"/>
            <a:chOff x="3434488" y="1465475"/>
            <a:chExt cx="5093138" cy="4314862"/>
          </a:xfrm>
        </p:grpSpPr>
        <p:pic>
          <p:nvPicPr>
            <p:cNvPr id="6" name="Google Shape;154;g260264ec9e2_0_63">
              <a:extLst>
                <a:ext uri="{FF2B5EF4-FFF2-40B4-BE49-F238E27FC236}">
                  <a16:creationId xmlns:a16="http://schemas.microsoft.com/office/drawing/2014/main" id="{CE34DB20-0C4C-8F4C-5256-212CAC34E641}"/>
                </a:ext>
              </a:extLst>
            </p:cNvPr>
            <p:cNvPicPr preferRelativeResize="0"/>
            <p:nvPr/>
          </p:nvPicPr>
          <p:blipFill>
            <a:blip r:embed="rId3">
              <a:alphaModFix/>
            </a:blip>
            <a:stretch>
              <a:fillRect/>
            </a:stretch>
          </p:blipFill>
          <p:spPr>
            <a:xfrm>
              <a:off x="3434488" y="1465475"/>
              <a:ext cx="2017506" cy="1834100"/>
            </a:xfrm>
            <a:prstGeom prst="rect">
              <a:avLst/>
            </a:prstGeom>
            <a:noFill/>
            <a:ln>
              <a:noFill/>
            </a:ln>
          </p:spPr>
        </p:pic>
        <p:pic>
          <p:nvPicPr>
            <p:cNvPr id="7" name="Google Shape;156;g260264ec9e2_0_63">
              <a:extLst>
                <a:ext uri="{FF2B5EF4-FFF2-40B4-BE49-F238E27FC236}">
                  <a16:creationId xmlns:a16="http://schemas.microsoft.com/office/drawing/2014/main" id="{F80FC89C-587D-B85E-E590-3C4D70A98E86}"/>
                </a:ext>
              </a:extLst>
            </p:cNvPr>
            <p:cNvPicPr preferRelativeResize="0"/>
            <p:nvPr/>
          </p:nvPicPr>
          <p:blipFill>
            <a:blip r:embed="rId4">
              <a:alphaModFix/>
            </a:blip>
            <a:stretch>
              <a:fillRect/>
            </a:stretch>
          </p:blipFill>
          <p:spPr>
            <a:xfrm rot="-1177095">
              <a:off x="7347225" y="5044062"/>
              <a:ext cx="1180401" cy="529504"/>
            </a:xfrm>
            <a:prstGeom prst="rect">
              <a:avLst/>
            </a:prstGeom>
            <a:noFill/>
            <a:ln>
              <a:noFill/>
            </a:ln>
          </p:spPr>
        </p:pic>
        <p:pic>
          <p:nvPicPr>
            <p:cNvPr id="10" name="Google Shape;157;g260264ec9e2_0_63">
              <a:extLst>
                <a:ext uri="{FF2B5EF4-FFF2-40B4-BE49-F238E27FC236}">
                  <a16:creationId xmlns:a16="http://schemas.microsoft.com/office/drawing/2014/main" id="{64BBBE29-52FB-AE71-7F32-45C62897D027}"/>
                </a:ext>
              </a:extLst>
            </p:cNvPr>
            <p:cNvPicPr preferRelativeResize="0"/>
            <p:nvPr/>
          </p:nvPicPr>
          <p:blipFill>
            <a:blip r:embed="rId5">
              <a:alphaModFix/>
            </a:blip>
            <a:stretch>
              <a:fillRect/>
            </a:stretch>
          </p:blipFill>
          <p:spPr>
            <a:xfrm>
              <a:off x="7229859" y="3525613"/>
              <a:ext cx="1180391" cy="529500"/>
            </a:xfrm>
            <a:prstGeom prst="rect">
              <a:avLst/>
            </a:prstGeom>
            <a:noFill/>
            <a:ln>
              <a:noFill/>
            </a:ln>
          </p:spPr>
        </p:pic>
        <p:pic>
          <p:nvPicPr>
            <p:cNvPr id="11" name="Google Shape;158;g260264ec9e2_0_63">
              <a:extLst>
                <a:ext uri="{FF2B5EF4-FFF2-40B4-BE49-F238E27FC236}">
                  <a16:creationId xmlns:a16="http://schemas.microsoft.com/office/drawing/2014/main" id="{1DFA4F93-297E-9104-0013-E0AEEC523C10}"/>
                </a:ext>
              </a:extLst>
            </p:cNvPr>
            <p:cNvPicPr preferRelativeResize="0"/>
            <p:nvPr/>
          </p:nvPicPr>
          <p:blipFill>
            <a:blip r:embed="rId5">
              <a:alphaModFix/>
            </a:blip>
            <a:stretch>
              <a:fillRect/>
            </a:stretch>
          </p:blipFill>
          <p:spPr>
            <a:xfrm>
              <a:off x="7229859" y="4140735"/>
              <a:ext cx="1180391" cy="529500"/>
            </a:xfrm>
            <a:prstGeom prst="rect">
              <a:avLst/>
            </a:prstGeom>
            <a:noFill/>
            <a:ln>
              <a:noFill/>
            </a:ln>
          </p:spPr>
        </p:pic>
        <p:pic>
          <p:nvPicPr>
            <p:cNvPr id="12" name="Google Shape;159;g260264ec9e2_0_63">
              <a:extLst>
                <a:ext uri="{FF2B5EF4-FFF2-40B4-BE49-F238E27FC236}">
                  <a16:creationId xmlns:a16="http://schemas.microsoft.com/office/drawing/2014/main" id="{B7A09F91-D7D6-9A5A-D465-BB30E940C917}"/>
                </a:ext>
              </a:extLst>
            </p:cNvPr>
            <p:cNvPicPr preferRelativeResize="0"/>
            <p:nvPr/>
          </p:nvPicPr>
          <p:blipFill>
            <a:blip r:embed="rId6">
              <a:alphaModFix/>
            </a:blip>
            <a:stretch>
              <a:fillRect/>
            </a:stretch>
          </p:blipFill>
          <p:spPr>
            <a:xfrm rot="1050378">
              <a:off x="6102975" y="4644687"/>
              <a:ext cx="1137350" cy="580600"/>
            </a:xfrm>
            <a:prstGeom prst="rect">
              <a:avLst/>
            </a:prstGeom>
            <a:noFill/>
            <a:ln>
              <a:noFill/>
            </a:ln>
          </p:spPr>
        </p:pic>
        <p:pic>
          <p:nvPicPr>
            <p:cNvPr id="13" name="Google Shape;160;g260264ec9e2_0_63">
              <a:extLst>
                <a:ext uri="{FF2B5EF4-FFF2-40B4-BE49-F238E27FC236}">
                  <a16:creationId xmlns:a16="http://schemas.microsoft.com/office/drawing/2014/main" id="{66DF3707-57E7-637C-4E10-646245BBD64A}"/>
                </a:ext>
              </a:extLst>
            </p:cNvPr>
            <p:cNvPicPr preferRelativeResize="0"/>
            <p:nvPr/>
          </p:nvPicPr>
          <p:blipFill>
            <a:blip r:embed="rId7">
              <a:alphaModFix/>
            </a:blip>
            <a:stretch>
              <a:fillRect/>
            </a:stretch>
          </p:blipFill>
          <p:spPr>
            <a:xfrm>
              <a:off x="4788018" y="4670235"/>
              <a:ext cx="550580" cy="529500"/>
            </a:xfrm>
            <a:prstGeom prst="rect">
              <a:avLst/>
            </a:prstGeom>
            <a:noFill/>
            <a:ln>
              <a:noFill/>
            </a:ln>
          </p:spPr>
        </p:pic>
        <p:pic>
          <p:nvPicPr>
            <p:cNvPr id="14" name="Google Shape;161;g260264ec9e2_0_63">
              <a:extLst>
                <a:ext uri="{FF2B5EF4-FFF2-40B4-BE49-F238E27FC236}">
                  <a16:creationId xmlns:a16="http://schemas.microsoft.com/office/drawing/2014/main" id="{016D45B3-94CC-05C9-0593-80DD233BA292}"/>
                </a:ext>
              </a:extLst>
            </p:cNvPr>
            <p:cNvPicPr preferRelativeResize="0"/>
            <p:nvPr/>
          </p:nvPicPr>
          <p:blipFill>
            <a:blip r:embed="rId7">
              <a:alphaModFix/>
            </a:blip>
            <a:stretch>
              <a:fillRect/>
            </a:stretch>
          </p:blipFill>
          <p:spPr>
            <a:xfrm>
              <a:off x="5445493" y="4670235"/>
              <a:ext cx="550580" cy="529500"/>
            </a:xfrm>
            <a:prstGeom prst="rect">
              <a:avLst/>
            </a:prstGeom>
            <a:noFill/>
            <a:ln>
              <a:noFill/>
            </a:ln>
          </p:spPr>
        </p:pic>
        <p:pic>
          <p:nvPicPr>
            <p:cNvPr id="15" name="Google Shape;162;g260264ec9e2_0_63">
              <a:extLst>
                <a:ext uri="{FF2B5EF4-FFF2-40B4-BE49-F238E27FC236}">
                  <a16:creationId xmlns:a16="http://schemas.microsoft.com/office/drawing/2014/main" id="{38C1DC0C-02A3-7E49-D941-1ACB2550DC05}"/>
                </a:ext>
              </a:extLst>
            </p:cNvPr>
            <p:cNvPicPr preferRelativeResize="0"/>
            <p:nvPr/>
          </p:nvPicPr>
          <p:blipFill>
            <a:blip r:embed="rId8">
              <a:alphaModFix/>
            </a:blip>
            <a:stretch>
              <a:fillRect/>
            </a:stretch>
          </p:blipFill>
          <p:spPr>
            <a:xfrm>
              <a:off x="4957951" y="5382762"/>
              <a:ext cx="390525" cy="397575"/>
            </a:xfrm>
            <a:prstGeom prst="rect">
              <a:avLst/>
            </a:prstGeom>
            <a:noFill/>
            <a:ln>
              <a:noFill/>
            </a:ln>
          </p:spPr>
        </p:pic>
        <p:pic>
          <p:nvPicPr>
            <p:cNvPr id="16" name="Google Shape;163;g260264ec9e2_0_63">
              <a:extLst>
                <a:ext uri="{FF2B5EF4-FFF2-40B4-BE49-F238E27FC236}">
                  <a16:creationId xmlns:a16="http://schemas.microsoft.com/office/drawing/2014/main" id="{475E2ED2-CB3B-7CE1-BAE4-D59FB2F60490}"/>
                </a:ext>
              </a:extLst>
            </p:cNvPr>
            <p:cNvPicPr preferRelativeResize="0"/>
            <p:nvPr/>
          </p:nvPicPr>
          <p:blipFill>
            <a:blip r:embed="rId8">
              <a:alphaModFix/>
            </a:blip>
            <a:stretch>
              <a:fillRect/>
            </a:stretch>
          </p:blipFill>
          <p:spPr>
            <a:xfrm>
              <a:off x="5525526" y="5382762"/>
              <a:ext cx="390525" cy="397575"/>
            </a:xfrm>
            <a:prstGeom prst="rect">
              <a:avLst/>
            </a:prstGeom>
            <a:noFill/>
            <a:ln>
              <a:noFill/>
            </a:ln>
          </p:spPr>
        </p:pic>
        <p:pic>
          <p:nvPicPr>
            <p:cNvPr id="17" name="Google Shape;164;g260264ec9e2_0_63">
              <a:extLst>
                <a:ext uri="{FF2B5EF4-FFF2-40B4-BE49-F238E27FC236}">
                  <a16:creationId xmlns:a16="http://schemas.microsoft.com/office/drawing/2014/main" id="{C0128C27-90EF-4B5B-D3DB-F20D01C321A0}"/>
                </a:ext>
              </a:extLst>
            </p:cNvPr>
            <p:cNvPicPr preferRelativeResize="0"/>
            <p:nvPr/>
          </p:nvPicPr>
          <p:blipFill>
            <a:blip r:embed="rId6">
              <a:alphaModFix/>
            </a:blip>
            <a:stretch>
              <a:fillRect/>
            </a:stretch>
          </p:blipFill>
          <p:spPr>
            <a:xfrm rot="859231">
              <a:off x="5525525" y="3801287"/>
              <a:ext cx="1137349" cy="580600"/>
            </a:xfrm>
            <a:prstGeom prst="rect">
              <a:avLst/>
            </a:prstGeom>
            <a:noFill/>
            <a:ln>
              <a:noFill/>
            </a:ln>
          </p:spPr>
        </p:pic>
      </p:grpSp>
      <p:sp>
        <p:nvSpPr>
          <p:cNvPr id="18" name="TextBox 17">
            <a:extLst>
              <a:ext uri="{FF2B5EF4-FFF2-40B4-BE49-F238E27FC236}">
                <a16:creationId xmlns:a16="http://schemas.microsoft.com/office/drawing/2014/main" id="{E671B348-548B-E144-824F-5A09EC395339}"/>
              </a:ext>
            </a:extLst>
          </p:cNvPr>
          <p:cNvSpPr txBox="1"/>
          <p:nvPr/>
        </p:nvSpPr>
        <p:spPr>
          <a:xfrm>
            <a:off x="2396047" y="3349480"/>
            <a:ext cx="1040670" cy="769441"/>
          </a:xfrm>
          <a:prstGeom prst="rect">
            <a:avLst/>
          </a:prstGeom>
          <a:noFill/>
        </p:spPr>
        <p:txBody>
          <a:bodyPr wrap="none" rtlCol="0">
            <a:spAutoFit/>
          </a:bodyPr>
          <a:lstStyle/>
          <a:p>
            <a:r>
              <a:rPr lang="en-AU" sz="4400" dirty="0">
                <a:solidFill>
                  <a:schemeClr val="tx2"/>
                </a:solidFill>
                <a:latin typeface="Calibri" panose="020F0502020204030204" pitchFamily="34" charset="0"/>
                <a:ea typeface="Calibri" panose="020F0502020204030204" pitchFamily="34" charset="0"/>
                <a:cs typeface="Calibri" panose="020F0502020204030204" pitchFamily="34" charset="0"/>
              </a:rPr>
              <a:t>$70</a:t>
            </a:r>
            <a:endParaRPr lang="en-GB" sz="4400" dirty="0">
              <a:solidFill>
                <a:schemeClr val="tx2"/>
              </a:solidFill>
              <a:latin typeface="Calibri" panose="020F0502020204030204" pitchFamily="34" charset="0"/>
              <a:ea typeface="Calibri" panose="020F0502020204030204" pitchFamily="34" charset="0"/>
              <a:cs typeface="Calibri" panose="020F0502020204030204" pitchFamily="34" charset="0"/>
            </a:endParaRPr>
          </a:p>
        </p:txBody>
      </p:sp>
      <p:sp>
        <p:nvSpPr>
          <p:cNvPr id="8" name="Rectangle 7" descr="Guitar with $125 price tag.">
            <a:extLst>
              <a:ext uri="{FF2B5EF4-FFF2-40B4-BE49-F238E27FC236}">
                <a16:creationId xmlns:a16="http://schemas.microsoft.com/office/drawing/2014/main" id="{1F209C04-581F-03EC-0029-F4E36CBF5B88}"/>
              </a:ext>
            </a:extLst>
          </p:cNvPr>
          <p:cNvSpPr/>
          <p:nvPr/>
        </p:nvSpPr>
        <p:spPr>
          <a:xfrm>
            <a:off x="2131088" y="1077159"/>
            <a:ext cx="2099296" cy="201027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 name="Picture 2" descr="A guitar with a $125 price tag">
            <a:extLst>
              <a:ext uri="{FF2B5EF4-FFF2-40B4-BE49-F238E27FC236}">
                <a16:creationId xmlns:a16="http://schemas.microsoft.com/office/drawing/2014/main" id="{241469ED-BF9E-27C9-941D-613284E8822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25127">
            <a:off x="2090560" y="672423"/>
            <a:ext cx="2290247" cy="2726146"/>
          </a:xfrm>
          <a:prstGeom prst="rect">
            <a:avLst/>
          </a:prstGeom>
        </p:spPr>
      </p:pic>
    </p:spTree>
    <p:extLst>
      <p:ext uri="{BB962C8B-B14F-4D97-AF65-F5344CB8AC3E}">
        <p14:creationId xmlns:p14="http://schemas.microsoft.com/office/powerpoint/2010/main" val="3710152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76;g260264ec9e2_0_52">
            <a:extLst>
              <a:ext uri="{FF2B5EF4-FFF2-40B4-BE49-F238E27FC236}">
                <a16:creationId xmlns:a16="http://schemas.microsoft.com/office/drawing/2014/main" id="{F91E34BA-9C08-5DEF-8F1B-694429FFC7F3}"/>
              </a:ext>
            </a:extLst>
          </p:cNvPr>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AU" sz="3600" dirty="0">
                <a:solidFill>
                  <a:schemeClr val="tx2"/>
                </a:solidFill>
              </a:rPr>
              <a:t>Connections might include: </a:t>
            </a:r>
            <a:endParaRPr sz="3600" dirty="0">
              <a:solidFill>
                <a:schemeClr val="tx2"/>
              </a:solidFill>
            </a:endParaRPr>
          </a:p>
        </p:txBody>
      </p:sp>
      <p:sp>
        <p:nvSpPr>
          <p:cNvPr id="5" name="Google Shape;177;g260264ec9e2_0_52">
            <a:extLst>
              <a:ext uri="{FF2B5EF4-FFF2-40B4-BE49-F238E27FC236}">
                <a16:creationId xmlns:a16="http://schemas.microsoft.com/office/drawing/2014/main" id="{AFF97C4F-E872-99D4-86DB-33373708FAC8}"/>
              </a:ext>
            </a:extLst>
          </p:cNvPr>
          <p:cNvSpPr txBox="1">
            <a:spLocks/>
          </p:cNvSpPr>
          <p:nvPr/>
        </p:nvSpPr>
        <p:spPr>
          <a:xfrm>
            <a:off x="457200" y="1270533"/>
            <a:ext cx="8229600" cy="4526100"/>
          </a:xfrm>
          <a:prstGeom prst="rect">
            <a:avLst/>
          </a:prstGeom>
          <a:noFill/>
          <a:ln>
            <a:noFill/>
          </a:ln>
        </p:spPr>
        <p:txBody>
          <a:bodyPr spcFirstLastPara="1" vert="horz" wrap="square" lIns="91425" tIns="45700" rIns="91425" bIns="45700" rtlCol="0" anchor="t" anchorCtr="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2">
                    <a:lumMod val="7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2">
                    <a:lumMod val="7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2">
                    <a:lumMod val="7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2">
                    <a:lumMod val="7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2">
                    <a:lumMod val="7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0">
              <a:spcBef>
                <a:spcPts val="0"/>
              </a:spcBef>
              <a:buFont typeface="Arial" panose="020B0604020202020204" pitchFamily="34" charset="0"/>
              <a:buNone/>
            </a:pPr>
            <a:endParaRPr lang="en-GB" dirty="0">
              <a:solidFill>
                <a:schemeClr val="tx2"/>
              </a:solidFill>
            </a:endParaRPr>
          </a:p>
          <a:p>
            <a:pPr indent="0">
              <a:spcBef>
                <a:spcPts val="0"/>
              </a:spcBef>
              <a:buFont typeface="Arial" panose="020B0604020202020204" pitchFamily="34" charset="0"/>
              <a:buNone/>
            </a:pPr>
            <a:endParaRPr lang="en-GB" dirty="0">
              <a:solidFill>
                <a:schemeClr val="tx2"/>
              </a:solidFill>
            </a:endParaRPr>
          </a:p>
          <a:p>
            <a:pPr indent="0">
              <a:spcBef>
                <a:spcPts val="0"/>
              </a:spcBef>
              <a:buFont typeface="Arial" panose="020B0604020202020204" pitchFamily="34" charset="0"/>
              <a:buNone/>
            </a:pPr>
            <a:endParaRPr lang="en-GB" dirty="0">
              <a:solidFill>
                <a:schemeClr val="tx2"/>
              </a:solidFill>
            </a:endParaRPr>
          </a:p>
          <a:p>
            <a:pPr>
              <a:spcBef>
                <a:spcPts val="0"/>
              </a:spcBef>
              <a:spcAft>
                <a:spcPts val="600"/>
              </a:spcAft>
              <a:buClr>
                <a:schemeClr val="dk1"/>
              </a:buClr>
              <a:buSzPts val="3200"/>
            </a:pPr>
            <a:r>
              <a:rPr lang="en-GB" dirty="0">
                <a:solidFill>
                  <a:schemeClr val="tx2"/>
                </a:solidFill>
              </a:rPr>
              <a:t>The sum of $70 and $55 is $125. </a:t>
            </a:r>
          </a:p>
          <a:p>
            <a:pPr>
              <a:spcBef>
                <a:spcPts val="640"/>
              </a:spcBef>
              <a:spcAft>
                <a:spcPts val="600"/>
              </a:spcAft>
              <a:buClr>
                <a:schemeClr val="dk1"/>
              </a:buClr>
              <a:buSzPts val="3200"/>
            </a:pPr>
            <a:r>
              <a:rPr lang="en-GB" dirty="0">
                <a:solidFill>
                  <a:schemeClr val="tx2"/>
                </a:solidFill>
              </a:rPr>
              <a:t>If I had $125 and spent $55, I would have $70 left.</a:t>
            </a:r>
          </a:p>
          <a:p>
            <a:pPr>
              <a:spcBef>
                <a:spcPts val="640"/>
              </a:spcBef>
              <a:spcAft>
                <a:spcPts val="600"/>
              </a:spcAft>
              <a:buClr>
                <a:schemeClr val="dk1"/>
              </a:buClr>
              <a:buSzPts val="3200"/>
            </a:pPr>
            <a:r>
              <a:rPr lang="en-GB" dirty="0">
                <a:solidFill>
                  <a:schemeClr val="tx2"/>
                </a:solidFill>
              </a:rPr>
              <a:t>If I wanted to buy the item and I already had $55, I would need another $70 before I could pay for it in full. </a:t>
            </a:r>
          </a:p>
          <a:p>
            <a:pPr indent="-139700">
              <a:spcBef>
                <a:spcPts val="640"/>
              </a:spcBef>
              <a:buClr>
                <a:schemeClr val="dk1"/>
              </a:buClr>
              <a:buSzPts val="3200"/>
              <a:buFont typeface="Arial" panose="020B0604020202020204" pitchFamily="34" charset="0"/>
              <a:buNone/>
            </a:pPr>
            <a:endParaRPr lang="en-GB" dirty="0">
              <a:solidFill>
                <a:schemeClr val="tx2"/>
              </a:solidFill>
            </a:endParaRPr>
          </a:p>
        </p:txBody>
      </p:sp>
      <p:pic>
        <p:nvPicPr>
          <p:cNvPr id="2" name="Picture 1" descr="A guitar with a $125 price tag">
            <a:extLst>
              <a:ext uri="{FF2B5EF4-FFF2-40B4-BE49-F238E27FC236}">
                <a16:creationId xmlns:a16="http://schemas.microsoft.com/office/drawing/2014/main" id="{56DD4AAD-A40A-2DB5-8CCE-7DDBB13EC4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25127">
            <a:off x="6256448" y="296369"/>
            <a:ext cx="2290247" cy="2726146"/>
          </a:xfrm>
          <a:prstGeom prst="rect">
            <a:avLst/>
          </a:prstGeom>
        </p:spPr>
      </p:pic>
    </p:spTree>
    <p:extLst>
      <p:ext uri="{BB962C8B-B14F-4D97-AF65-F5344CB8AC3E}">
        <p14:creationId xmlns:p14="http://schemas.microsoft.com/office/powerpoint/2010/main" val="3113136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9">
            <a:extLst>
              <a:ext uri="{FF2B5EF4-FFF2-40B4-BE49-F238E27FC236}">
                <a16:creationId xmlns:a16="http://schemas.microsoft.com/office/drawing/2014/main" id="{449DBE98-2C58-B63F-E0E7-92724A5605D7}"/>
              </a:ext>
            </a:extLst>
          </p:cNvPr>
          <p:cNvSpPr>
            <a:spLocks noGrp="1"/>
          </p:cNvSpPr>
          <p:nvPr>
            <p:ph type="title"/>
          </p:nvPr>
        </p:nvSpPr>
        <p:spPr>
          <a:xfrm>
            <a:off x="457199" y="44624"/>
            <a:ext cx="8229600" cy="1143000"/>
          </a:xfrm>
        </p:spPr>
        <p:txBody>
          <a:bodyPr>
            <a:normAutofit/>
          </a:bodyPr>
          <a:lstStyle/>
          <a:p>
            <a:r>
              <a:rPr lang="en-GB" sz="3200">
                <a:solidFill>
                  <a:schemeClr val="tx2"/>
                </a:solidFill>
              </a:rPr>
              <a:t>What each child </a:t>
            </a:r>
            <a:r>
              <a:rPr lang="en-GB" sz="3200" dirty="0">
                <a:solidFill>
                  <a:schemeClr val="tx2"/>
                </a:solidFill>
              </a:rPr>
              <a:t>wants</a:t>
            </a:r>
          </a:p>
        </p:txBody>
      </p:sp>
      <p:grpSp>
        <p:nvGrpSpPr>
          <p:cNvPr id="14" name="Group 13" descr="Angelo: $179 for a sick skateboard, picture of skateboard&#10;Ralph: I have always wanted a rescue dog. Dog says: I'm only $325&#10;Maree: $125 for new runners.">
            <a:extLst>
              <a:ext uri="{FF2B5EF4-FFF2-40B4-BE49-F238E27FC236}">
                <a16:creationId xmlns:a16="http://schemas.microsoft.com/office/drawing/2014/main" id="{D190EF77-C2CA-51C4-4648-9A5CCB54D570}"/>
              </a:ext>
            </a:extLst>
          </p:cNvPr>
          <p:cNvGrpSpPr/>
          <p:nvPr/>
        </p:nvGrpSpPr>
        <p:grpSpPr>
          <a:xfrm>
            <a:off x="323528" y="784562"/>
            <a:ext cx="8222798" cy="5288876"/>
            <a:chOff x="16539" y="137788"/>
            <a:chExt cx="8569787" cy="5824621"/>
          </a:xfrm>
        </p:grpSpPr>
        <p:grpSp>
          <p:nvGrpSpPr>
            <p:cNvPr id="15" name="Group 14" descr="Angelo and a skateboard. Text box says $179 for a sick skateboard.">
              <a:extLst>
                <a:ext uri="{FF2B5EF4-FFF2-40B4-BE49-F238E27FC236}">
                  <a16:creationId xmlns:a16="http://schemas.microsoft.com/office/drawing/2014/main" id="{F95B6A73-A96D-73A4-F22D-C7D7C0F52BA4}"/>
                </a:ext>
              </a:extLst>
            </p:cNvPr>
            <p:cNvGrpSpPr/>
            <p:nvPr/>
          </p:nvGrpSpPr>
          <p:grpSpPr>
            <a:xfrm>
              <a:off x="16539" y="137788"/>
              <a:ext cx="3883235" cy="2286351"/>
              <a:chOff x="16539" y="137788"/>
              <a:chExt cx="3883235" cy="2286351"/>
            </a:xfrm>
          </p:grpSpPr>
          <p:pic>
            <p:nvPicPr>
              <p:cNvPr id="24" name="Google Shape;195;g260264ec9e2_0_140">
                <a:extLst>
                  <a:ext uri="{FF2B5EF4-FFF2-40B4-BE49-F238E27FC236}">
                    <a16:creationId xmlns:a16="http://schemas.microsoft.com/office/drawing/2014/main" id="{35DCF31F-407F-4E37-76A9-73333229FDAF}"/>
                  </a:ext>
                </a:extLst>
              </p:cNvPr>
              <p:cNvPicPr preferRelativeResize="0"/>
              <p:nvPr/>
            </p:nvPicPr>
            <p:blipFill>
              <a:blip r:embed="rId3">
                <a:alphaModFix/>
              </a:blip>
              <a:stretch>
                <a:fillRect/>
              </a:stretch>
            </p:blipFill>
            <p:spPr>
              <a:xfrm>
                <a:off x="2343400" y="735701"/>
                <a:ext cx="1556374" cy="1688438"/>
              </a:xfrm>
              <a:prstGeom prst="rect">
                <a:avLst/>
              </a:prstGeom>
              <a:noFill/>
              <a:ln>
                <a:noFill/>
              </a:ln>
            </p:spPr>
          </p:pic>
          <p:sp>
            <p:nvSpPr>
              <p:cNvPr id="25" name="Google Shape;196;g260264ec9e2_0_140">
                <a:extLst>
                  <a:ext uri="{FF2B5EF4-FFF2-40B4-BE49-F238E27FC236}">
                    <a16:creationId xmlns:a16="http://schemas.microsoft.com/office/drawing/2014/main" id="{427E3AA3-2247-CD88-A2D7-A3900E866B64}"/>
                  </a:ext>
                </a:extLst>
              </p:cNvPr>
              <p:cNvSpPr/>
              <p:nvPr/>
            </p:nvSpPr>
            <p:spPr>
              <a:xfrm>
                <a:off x="16539" y="137788"/>
                <a:ext cx="2070364" cy="1209937"/>
              </a:xfrm>
              <a:prstGeom prst="cloudCallout">
                <a:avLst>
                  <a:gd name="adj1" fmla="val 35521"/>
                  <a:gd name="adj2" fmla="val 85788"/>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AU" dirty="0">
                    <a:latin typeface="Calibri"/>
                    <a:ea typeface="Calibri"/>
                    <a:cs typeface="Calibri"/>
                    <a:sym typeface="Calibri"/>
                  </a:rPr>
                  <a:t>$179 for a sick skateboard </a:t>
                </a:r>
                <a:endParaRPr dirty="0">
                  <a:latin typeface="Calibri"/>
                  <a:ea typeface="Calibri"/>
                  <a:cs typeface="Calibri"/>
                  <a:sym typeface="Calibri"/>
                </a:endParaRPr>
              </a:p>
            </p:txBody>
          </p:sp>
        </p:grpSp>
        <p:grpSp>
          <p:nvGrpSpPr>
            <p:cNvPr id="16" name="Group 15" descr="Picture of Ralph, a textbox saying, I have always wanted a rescue dog. A picture of a cute dog saying I'm only $325.&#10;">
              <a:extLst>
                <a:ext uri="{FF2B5EF4-FFF2-40B4-BE49-F238E27FC236}">
                  <a16:creationId xmlns:a16="http://schemas.microsoft.com/office/drawing/2014/main" id="{64F18A4B-ADA3-D9C8-50B8-7EAEE018E004}"/>
                </a:ext>
              </a:extLst>
            </p:cNvPr>
            <p:cNvGrpSpPr/>
            <p:nvPr/>
          </p:nvGrpSpPr>
          <p:grpSpPr>
            <a:xfrm>
              <a:off x="4900275" y="486044"/>
              <a:ext cx="3686051" cy="4031006"/>
              <a:chOff x="4900275" y="486044"/>
              <a:chExt cx="3686051" cy="4031006"/>
            </a:xfrm>
          </p:grpSpPr>
          <p:pic>
            <p:nvPicPr>
              <p:cNvPr id="20" name="Google Shape;197;g260264ec9e2_0_140">
                <a:extLst>
                  <a:ext uri="{FF2B5EF4-FFF2-40B4-BE49-F238E27FC236}">
                    <a16:creationId xmlns:a16="http://schemas.microsoft.com/office/drawing/2014/main" id="{6AF8E115-08E9-1C44-DD40-2904767155C5}"/>
                  </a:ext>
                </a:extLst>
              </p:cNvPr>
              <p:cNvPicPr preferRelativeResize="0"/>
              <p:nvPr/>
            </p:nvPicPr>
            <p:blipFill rotWithShape="1">
              <a:blip r:embed="rId4">
                <a:alphaModFix/>
              </a:blip>
              <a:srcRect b="15751"/>
              <a:stretch/>
            </p:blipFill>
            <p:spPr>
              <a:xfrm>
                <a:off x="5138148" y="1275264"/>
                <a:ext cx="1334438" cy="1435280"/>
              </a:xfrm>
              <a:prstGeom prst="rect">
                <a:avLst/>
              </a:prstGeom>
              <a:noFill/>
              <a:ln>
                <a:noFill/>
              </a:ln>
            </p:spPr>
          </p:pic>
          <p:sp>
            <p:nvSpPr>
              <p:cNvPr id="21" name="Google Shape;198;g260264ec9e2_0_140">
                <a:extLst>
                  <a:ext uri="{FF2B5EF4-FFF2-40B4-BE49-F238E27FC236}">
                    <a16:creationId xmlns:a16="http://schemas.microsoft.com/office/drawing/2014/main" id="{DA1F6B44-1AD4-2AE3-AB54-C2EBBE2916F8}"/>
                  </a:ext>
                </a:extLst>
              </p:cNvPr>
              <p:cNvSpPr/>
              <p:nvPr/>
            </p:nvSpPr>
            <p:spPr>
              <a:xfrm>
                <a:off x="6672926" y="486044"/>
                <a:ext cx="1913400" cy="1688438"/>
              </a:xfrm>
              <a:prstGeom prst="cloudCallout">
                <a:avLst>
                  <a:gd name="adj1" fmla="val -54900"/>
                  <a:gd name="adj2" fmla="val 77546"/>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AU" dirty="0">
                    <a:latin typeface="Calibri"/>
                    <a:ea typeface="Calibri"/>
                    <a:cs typeface="Calibri"/>
                    <a:sym typeface="Calibri"/>
                  </a:rPr>
                  <a:t>I have always wanted a rescue dog</a:t>
                </a:r>
                <a:endParaRPr dirty="0">
                  <a:latin typeface="Calibri"/>
                  <a:ea typeface="Calibri"/>
                  <a:cs typeface="Calibri"/>
                  <a:sym typeface="Calibri"/>
                </a:endParaRPr>
              </a:p>
            </p:txBody>
          </p:sp>
          <p:sp>
            <p:nvSpPr>
              <p:cNvPr id="22" name="Google Shape;199;g260264ec9e2_0_140">
                <a:extLst>
                  <a:ext uri="{FF2B5EF4-FFF2-40B4-BE49-F238E27FC236}">
                    <a16:creationId xmlns:a16="http://schemas.microsoft.com/office/drawing/2014/main" id="{AA43C9A6-19FA-71DE-1C4E-88C88C3BD1B4}"/>
                  </a:ext>
                </a:extLst>
              </p:cNvPr>
              <p:cNvSpPr/>
              <p:nvPr/>
            </p:nvSpPr>
            <p:spPr>
              <a:xfrm>
                <a:off x="4900275" y="3665650"/>
                <a:ext cx="1751100" cy="851400"/>
              </a:xfrm>
              <a:prstGeom prst="cloudCallout">
                <a:avLst>
                  <a:gd name="adj1" fmla="val 93271"/>
                  <a:gd name="adj2" fmla="val 12748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AU" dirty="0">
                    <a:latin typeface="Calibri"/>
                    <a:ea typeface="Calibri"/>
                    <a:cs typeface="Calibri"/>
                    <a:sym typeface="Calibri"/>
                  </a:rPr>
                  <a:t>I’m only $325</a:t>
                </a:r>
                <a:endParaRPr dirty="0">
                  <a:latin typeface="Calibri"/>
                  <a:ea typeface="Calibri"/>
                  <a:cs typeface="Calibri"/>
                  <a:sym typeface="Calibri"/>
                </a:endParaRPr>
              </a:p>
            </p:txBody>
          </p:sp>
          <p:sp>
            <p:nvSpPr>
              <p:cNvPr id="23" name="TextBox 22">
                <a:extLst>
                  <a:ext uri="{FF2B5EF4-FFF2-40B4-BE49-F238E27FC236}">
                    <a16:creationId xmlns:a16="http://schemas.microsoft.com/office/drawing/2014/main" id="{BCB41344-F759-7108-BD37-9B3215397D89}"/>
                  </a:ext>
                </a:extLst>
              </p:cNvPr>
              <p:cNvSpPr txBox="1"/>
              <p:nvPr/>
            </p:nvSpPr>
            <p:spPr>
              <a:xfrm>
                <a:off x="5490678" y="2718522"/>
                <a:ext cx="947057" cy="307777"/>
              </a:xfrm>
              <a:prstGeom prst="rect">
                <a:avLst/>
              </a:prstGeom>
              <a:noFill/>
            </p:spPr>
            <p:txBody>
              <a:bodyPr wrap="square" rtlCol="0">
                <a:spAutoFit/>
              </a:bodyPr>
              <a:lstStyle/>
              <a:p>
                <a:r>
                  <a:rPr lang="en-AU" b="1" dirty="0"/>
                  <a:t>Ralph</a:t>
                </a:r>
              </a:p>
            </p:txBody>
          </p:sp>
        </p:grpSp>
        <p:grpSp>
          <p:nvGrpSpPr>
            <p:cNvPr id="17" name="Group 16" descr="Picture of Maree saying $125 for new runners, picture of red runners.">
              <a:extLst>
                <a:ext uri="{FF2B5EF4-FFF2-40B4-BE49-F238E27FC236}">
                  <a16:creationId xmlns:a16="http://schemas.microsoft.com/office/drawing/2014/main" id="{9F1013D1-CC00-3F9A-CCF9-FD0E1D1DDAAA}"/>
                </a:ext>
              </a:extLst>
            </p:cNvPr>
            <p:cNvGrpSpPr/>
            <p:nvPr/>
          </p:nvGrpSpPr>
          <p:grpSpPr>
            <a:xfrm>
              <a:off x="637079" y="2746694"/>
              <a:ext cx="2428371" cy="3215715"/>
              <a:chOff x="637079" y="2746694"/>
              <a:chExt cx="2428371" cy="3215715"/>
            </a:xfrm>
          </p:grpSpPr>
          <p:pic>
            <p:nvPicPr>
              <p:cNvPr id="18" name="Google Shape;193;g260264ec9e2_0_140">
                <a:extLst>
                  <a:ext uri="{FF2B5EF4-FFF2-40B4-BE49-F238E27FC236}">
                    <a16:creationId xmlns:a16="http://schemas.microsoft.com/office/drawing/2014/main" id="{90456661-CA28-EA6D-ACC5-9EEF8FC2C062}"/>
                  </a:ext>
                </a:extLst>
              </p:cNvPr>
              <p:cNvPicPr preferRelativeResize="0"/>
              <p:nvPr/>
            </p:nvPicPr>
            <p:blipFill>
              <a:blip r:embed="rId5">
                <a:alphaModFix/>
              </a:blip>
              <a:stretch>
                <a:fillRect/>
              </a:stretch>
            </p:blipFill>
            <p:spPr>
              <a:xfrm>
                <a:off x="637079" y="4005463"/>
                <a:ext cx="1388196" cy="1956946"/>
              </a:xfrm>
              <a:prstGeom prst="rect">
                <a:avLst/>
              </a:prstGeom>
              <a:noFill/>
              <a:ln>
                <a:noFill/>
              </a:ln>
            </p:spPr>
          </p:pic>
          <p:sp>
            <p:nvSpPr>
              <p:cNvPr id="19" name="Google Shape;194;g260264ec9e2_0_140">
                <a:extLst>
                  <a:ext uri="{FF2B5EF4-FFF2-40B4-BE49-F238E27FC236}">
                    <a16:creationId xmlns:a16="http://schemas.microsoft.com/office/drawing/2014/main" id="{FC6CD03C-FF75-3CB9-5553-231C9EF7EC3C}"/>
                  </a:ext>
                </a:extLst>
              </p:cNvPr>
              <p:cNvSpPr/>
              <p:nvPr/>
            </p:nvSpPr>
            <p:spPr>
              <a:xfrm>
                <a:off x="1314351" y="2746694"/>
                <a:ext cx="1751099" cy="1258781"/>
              </a:xfrm>
              <a:prstGeom prst="cloudCallout">
                <a:avLst>
                  <a:gd name="adj1" fmla="val -20833"/>
                  <a:gd name="adj2" fmla="val 6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AU" dirty="0">
                    <a:latin typeface="Calibri"/>
                    <a:ea typeface="Calibri"/>
                    <a:cs typeface="Calibri"/>
                    <a:sym typeface="Calibri"/>
                  </a:rPr>
                  <a:t>$125 for new runners</a:t>
                </a:r>
                <a:endParaRPr dirty="0">
                  <a:latin typeface="Calibri"/>
                  <a:ea typeface="Calibri"/>
                  <a:cs typeface="Calibri"/>
                  <a:sym typeface="Calibri"/>
                </a:endParaRPr>
              </a:p>
            </p:txBody>
          </p:sp>
        </p:grpSp>
      </p:grpSp>
      <p:pic>
        <p:nvPicPr>
          <p:cNvPr id="28" name="Picture 27" descr="A skateboard with orange wheels">
            <a:extLst>
              <a:ext uri="{FF2B5EF4-FFF2-40B4-BE49-F238E27FC236}">
                <a16:creationId xmlns:a16="http://schemas.microsoft.com/office/drawing/2014/main" id="{5D991051-A4AD-1623-7AA2-7099CA561B05}"/>
              </a:ext>
            </a:extLst>
          </p:cNvPr>
          <p:cNvPicPr>
            <a:picLocks noChangeAspect="1"/>
          </p:cNvPicPr>
          <p:nvPr/>
        </p:nvPicPr>
        <p:blipFill>
          <a:blip r:embed="rId6"/>
          <a:stretch>
            <a:fillRect/>
          </a:stretch>
        </p:blipFill>
        <p:spPr>
          <a:xfrm>
            <a:off x="431700" y="1791788"/>
            <a:ext cx="1331988" cy="845124"/>
          </a:xfrm>
          <a:prstGeom prst="rect">
            <a:avLst/>
          </a:prstGeom>
        </p:spPr>
      </p:pic>
      <p:pic>
        <p:nvPicPr>
          <p:cNvPr id="27" name="Picture 26" descr="A blue sneakers with white laces">
            <a:extLst>
              <a:ext uri="{FF2B5EF4-FFF2-40B4-BE49-F238E27FC236}">
                <a16:creationId xmlns:a16="http://schemas.microsoft.com/office/drawing/2014/main" id="{14B61068-1A7C-C667-6E91-A894A5745F10}"/>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1956321" y="4809156"/>
            <a:ext cx="1680198" cy="1014245"/>
          </a:xfrm>
          <a:prstGeom prst="rect">
            <a:avLst/>
          </a:prstGeom>
        </p:spPr>
      </p:pic>
      <p:pic>
        <p:nvPicPr>
          <p:cNvPr id="26" name="Picture 25" descr="A cartoon puppy sitting">
            <a:extLst>
              <a:ext uri="{FF2B5EF4-FFF2-40B4-BE49-F238E27FC236}">
                <a16:creationId xmlns:a16="http://schemas.microsoft.com/office/drawing/2014/main" id="{A415D793-F35C-654A-3C0D-0FBB920F4DFF}"/>
              </a:ext>
            </a:extLst>
          </p:cNvPr>
          <p:cNvPicPr>
            <a:picLocks noChangeAspect="1"/>
          </p:cNvPicPr>
          <p:nvPr/>
        </p:nvPicPr>
        <p:blipFill>
          <a:blip r:embed="rId9">
            <a:extLst>
              <a:ext uri="{837473B0-CC2E-450A-ABE3-18F120FF3D39}">
                <a1611:picAttrSrcUrl xmlns:a1611="http://schemas.microsoft.com/office/drawing/2016/11/main" r:id="rId10"/>
              </a:ext>
            </a:extLst>
          </a:blip>
          <a:stretch>
            <a:fillRect/>
          </a:stretch>
        </p:blipFill>
        <p:spPr>
          <a:xfrm>
            <a:off x="7092280" y="4159956"/>
            <a:ext cx="1372693" cy="1776948"/>
          </a:xfrm>
          <a:prstGeom prst="rect">
            <a:avLst/>
          </a:prstGeom>
        </p:spPr>
      </p:pic>
    </p:spTree>
    <p:extLst>
      <p:ext uri="{BB962C8B-B14F-4D97-AF65-F5344CB8AC3E}">
        <p14:creationId xmlns:p14="http://schemas.microsoft.com/office/powerpoint/2010/main" val="29315375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Google Shape;209;p18">
            <a:extLst>
              <a:ext uri="{FF2B5EF4-FFF2-40B4-BE49-F238E27FC236}">
                <a16:creationId xmlns:a16="http://schemas.microsoft.com/office/drawing/2014/main" id="{B984EFA3-41EB-0115-A93A-4A3EDA6D3BF9}"/>
              </a:ext>
            </a:extLst>
          </p:cNvPr>
          <p:cNvSpPr txBox="1">
            <a:spLocks noGrp="1"/>
          </p:cNvSpPr>
          <p:nvPr>
            <p:ph type="title" idx="4294967295"/>
          </p:nvPr>
        </p:nvSpPr>
        <p:spPr>
          <a:xfrm>
            <a:off x="168036" y="969720"/>
            <a:ext cx="2571750" cy="3785611"/>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marR="0" lvl="0" indent="-3429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000" b="0" i="0" u="none" strike="noStrike" kern="0" cap="none" spc="0" normalizeH="0" baseline="0" noProof="0" dirty="0">
                <a:ln>
                  <a:noFill/>
                </a:ln>
                <a:solidFill>
                  <a:schemeClr val="tx2"/>
                </a:solidFill>
                <a:effectLst/>
                <a:uLnTx/>
                <a:uFillTx/>
                <a:latin typeface="Calibri"/>
                <a:ea typeface="Calibri"/>
                <a:cs typeface="Calibri"/>
                <a:sym typeface="Calibri"/>
              </a:rPr>
              <a:t>Each child is saving for an item of their choice. </a:t>
            </a:r>
          </a:p>
          <a:p>
            <a:pPr marL="342900" marR="0" lvl="0" indent="-3429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000" b="0" i="0" u="none" strike="noStrike" kern="0" cap="none" spc="0" normalizeH="0" baseline="0" noProof="0" dirty="0">
                <a:ln>
                  <a:noFill/>
                </a:ln>
                <a:solidFill>
                  <a:schemeClr val="tx2"/>
                </a:solidFill>
                <a:effectLst/>
                <a:uLnTx/>
                <a:uFillTx/>
                <a:latin typeface="Calibri"/>
                <a:ea typeface="Calibri"/>
                <a:cs typeface="Calibri"/>
                <a:sym typeface="Calibri"/>
              </a:rPr>
              <a:t>If each child continues to perform the same jobs each week, estimate the number of weeks required for each child to purchase their item.  </a:t>
            </a:r>
            <a:endParaRPr kumimoji="0" lang="en-US" sz="2000" b="0" i="0" u="none" strike="noStrike" kern="0" cap="none" spc="0" normalizeH="0" baseline="0" noProof="0" dirty="0">
              <a:ln>
                <a:noFill/>
              </a:ln>
              <a:solidFill>
                <a:schemeClr val="tx2"/>
              </a:solidFill>
              <a:effectLst/>
              <a:uLnTx/>
              <a:uFillTx/>
              <a:latin typeface="Arial"/>
              <a:ea typeface="Arial"/>
              <a:cs typeface="Arial"/>
              <a:sym typeface="Arial"/>
            </a:endParaRPr>
          </a:p>
        </p:txBody>
      </p:sp>
      <p:graphicFrame>
        <p:nvGraphicFramePr>
          <p:cNvPr id="4" name="Table 3">
            <a:extLst>
              <a:ext uri="{FF2B5EF4-FFF2-40B4-BE49-F238E27FC236}">
                <a16:creationId xmlns:a16="http://schemas.microsoft.com/office/drawing/2014/main" id="{48D46385-AB76-D9B1-750D-7784069D47BA}"/>
              </a:ext>
            </a:extLst>
          </p:cNvPr>
          <p:cNvGraphicFramePr>
            <a:graphicFrameLocks noGrp="1"/>
          </p:cNvGraphicFramePr>
          <p:nvPr>
            <p:extLst>
              <p:ext uri="{D42A27DB-BD31-4B8C-83A1-F6EECF244321}">
                <p14:modId xmlns:p14="http://schemas.microsoft.com/office/powerpoint/2010/main" val="4096176219"/>
              </p:ext>
            </p:extLst>
          </p:nvPr>
        </p:nvGraphicFramePr>
        <p:xfrm>
          <a:off x="3236173" y="208656"/>
          <a:ext cx="5733984" cy="5699640"/>
        </p:xfrm>
        <a:graphic>
          <a:graphicData uri="http://schemas.openxmlformats.org/drawingml/2006/table">
            <a:tbl>
              <a:tblPr firstRow="1" bandRow="1">
                <a:tableStyleId>{69CF1AB2-1976-4502-BF36-3FF5EA218861}</a:tableStyleId>
              </a:tblPr>
              <a:tblGrid>
                <a:gridCol w="1433496">
                  <a:extLst>
                    <a:ext uri="{9D8B030D-6E8A-4147-A177-3AD203B41FA5}">
                      <a16:colId xmlns:a16="http://schemas.microsoft.com/office/drawing/2014/main" val="1353719632"/>
                    </a:ext>
                  </a:extLst>
                </a:gridCol>
                <a:gridCol w="1433496">
                  <a:extLst>
                    <a:ext uri="{9D8B030D-6E8A-4147-A177-3AD203B41FA5}">
                      <a16:colId xmlns:a16="http://schemas.microsoft.com/office/drawing/2014/main" val="416119375"/>
                    </a:ext>
                  </a:extLst>
                </a:gridCol>
                <a:gridCol w="1433496">
                  <a:extLst>
                    <a:ext uri="{9D8B030D-6E8A-4147-A177-3AD203B41FA5}">
                      <a16:colId xmlns:a16="http://schemas.microsoft.com/office/drawing/2014/main" val="2270001689"/>
                    </a:ext>
                  </a:extLst>
                </a:gridCol>
                <a:gridCol w="1433496">
                  <a:extLst>
                    <a:ext uri="{9D8B030D-6E8A-4147-A177-3AD203B41FA5}">
                      <a16:colId xmlns:a16="http://schemas.microsoft.com/office/drawing/2014/main" val="2521649424"/>
                    </a:ext>
                  </a:extLst>
                </a:gridCol>
              </a:tblGrid>
              <a:tr h="0">
                <a:tc>
                  <a:txBody>
                    <a:bodyPr/>
                    <a:lstStyle/>
                    <a:p>
                      <a:pPr algn="l"/>
                      <a:endParaRPr lang="en-AU" sz="1800" b="1" dirty="0">
                        <a:solidFill>
                          <a:schemeClr val="tx2"/>
                        </a:solidFill>
                        <a:latin typeface="Calibri" panose="020F0502020204030204" pitchFamily="34" charset="0"/>
                        <a:ea typeface="Calibri" panose="020F0502020204030204" pitchFamily="34" charset="0"/>
                        <a:cs typeface="Calibri" panose="020F0502020204030204" pitchFamily="34" charset="0"/>
                      </a:endParaRPr>
                    </a:p>
                  </a:txBody>
                  <a:tcPr anchor="ctr"/>
                </a:tc>
                <a:tc>
                  <a:txBody>
                    <a:bodyPr/>
                    <a:lstStyle/>
                    <a:p>
                      <a:pPr algn="l"/>
                      <a:r>
                        <a:rPr lang="en-AU" sz="1800" b="1" dirty="0">
                          <a:solidFill>
                            <a:schemeClr val="tx2"/>
                          </a:solidFill>
                          <a:latin typeface="Calibri" panose="020F0502020204030204" pitchFamily="34" charset="0"/>
                          <a:ea typeface="Calibri" panose="020F0502020204030204" pitchFamily="34" charset="0"/>
                          <a:cs typeface="Calibri" panose="020F0502020204030204" pitchFamily="34" charset="0"/>
                        </a:rPr>
                        <a:t>Item they are saving for</a:t>
                      </a:r>
                    </a:p>
                  </a:txBody>
                  <a:tcPr anchor="ctr"/>
                </a:tc>
                <a:tc>
                  <a:txBody>
                    <a:bodyPr/>
                    <a:lstStyle/>
                    <a:p>
                      <a:pPr algn="l"/>
                      <a:r>
                        <a:rPr lang="en-AU" sz="1800" b="1" dirty="0">
                          <a:solidFill>
                            <a:schemeClr val="tx2"/>
                          </a:solidFill>
                          <a:latin typeface="Calibri" panose="020F0502020204030204" pitchFamily="34" charset="0"/>
                          <a:ea typeface="Calibri" panose="020F0502020204030204" pitchFamily="34" charset="0"/>
                          <a:cs typeface="Calibri" panose="020F0502020204030204" pitchFamily="34" charset="0"/>
                        </a:rPr>
                        <a:t>Amount saved</a:t>
                      </a:r>
                    </a:p>
                  </a:txBody>
                  <a:tcPr anchor="ctr"/>
                </a:tc>
                <a:tc>
                  <a:txBody>
                    <a:bodyPr/>
                    <a:lstStyle/>
                    <a:p>
                      <a:pPr marL="0" lvl="0" indent="0" algn="l" rtl="0">
                        <a:spcBef>
                          <a:spcPts val="0"/>
                        </a:spcBef>
                        <a:spcAft>
                          <a:spcPts val="0"/>
                        </a:spcAft>
                        <a:buNone/>
                      </a:pPr>
                      <a:r>
                        <a:rPr lang="en-AU" sz="1800" b="1" dirty="0">
                          <a:solidFill>
                            <a:schemeClr val="tx2"/>
                          </a:solidFill>
                          <a:latin typeface="Calibri" panose="020F0502020204030204" pitchFamily="34" charset="0"/>
                          <a:ea typeface="Calibri" panose="020F0502020204030204" pitchFamily="34" charset="0"/>
                          <a:cs typeface="Calibri" panose="020F0502020204030204" pitchFamily="34" charset="0"/>
                        </a:rPr>
                        <a:t>Amount earned per week </a:t>
                      </a:r>
                      <a:endParaRPr sz="1800" b="1" dirty="0">
                        <a:solidFill>
                          <a:schemeClr val="tx2"/>
                        </a:solidFill>
                        <a:latin typeface="Calibri" panose="020F0502020204030204" pitchFamily="34" charset="0"/>
                        <a:ea typeface="Calibri" panose="020F0502020204030204" pitchFamily="34" charset="0"/>
                        <a:cs typeface="Calibri" panose="020F0502020204030204" pitchFamily="34" charset="0"/>
                      </a:endParaRPr>
                    </a:p>
                  </a:txBody>
                  <a:tcPr marL="91425" marR="91425" marT="91425" marB="91425" anchor="ctr"/>
                </a:tc>
                <a:extLst>
                  <a:ext uri="{0D108BD9-81ED-4DB2-BD59-A6C34878D82A}">
                    <a16:rowId xmlns:a16="http://schemas.microsoft.com/office/drawing/2014/main" val="491469030"/>
                  </a:ext>
                </a:extLst>
              </a:tr>
              <a:tr h="0">
                <a:tc>
                  <a:txBody>
                    <a:bodyPr/>
                    <a:lstStyle/>
                    <a:p>
                      <a:pPr algn="l"/>
                      <a:r>
                        <a:rPr lang="en-AU" sz="1600" dirty="0">
                          <a:latin typeface="Calibri" panose="020F0502020204030204" pitchFamily="34" charset="0"/>
                          <a:ea typeface="Calibri" panose="020F0502020204030204" pitchFamily="34" charset="0"/>
                          <a:cs typeface="Calibri" panose="020F0502020204030204" pitchFamily="34" charset="0"/>
                        </a:rPr>
                        <a:t>Maree</a:t>
                      </a:r>
                    </a:p>
                  </a:txBody>
                  <a:tcPr anchor="ctr"/>
                </a:tc>
                <a:tc>
                  <a:txBody>
                    <a:bodyPr/>
                    <a:lstStyle/>
                    <a:p>
                      <a:pPr algn="l"/>
                      <a:r>
                        <a:rPr lang="en-AU" sz="1600" dirty="0">
                          <a:latin typeface="Calibri" panose="020F0502020204030204" pitchFamily="34" charset="0"/>
                          <a:ea typeface="Calibri" panose="020F0502020204030204" pitchFamily="34" charset="0"/>
                          <a:cs typeface="Calibri" panose="020F0502020204030204" pitchFamily="34" charset="0"/>
                        </a:rPr>
                        <a:t>New basketball runners ($125)</a:t>
                      </a:r>
                    </a:p>
                  </a:txBody>
                  <a:tcPr anchor="ctr"/>
                </a:tc>
                <a:tc>
                  <a:txBody>
                    <a:bodyPr/>
                    <a:lstStyle/>
                    <a:p>
                      <a:pPr algn="l"/>
                      <a:r>
                        <a:rPr lang="en-AU" sz="1600" dirty="0">
                          <a:latin typeface="Calibri" panose="020F0502020204030204" pitchFamily="34" charset="0"/>
                          <a:ea typeface="Calibri" panose="020F0502020204030204" pitchFamily="34" charset="0"/>
                          <a:cs typeface="Calibri" panose="020F0502020204030204" pitchFamily="34" charset="0"/>
                        </a:rPr>
                        <a:t>$65</a:t>
                      </a:r>
                    </a:p>
                  </a:txBody>
                  <a:tcPr anchor="ctr"/>
                </a:tc>
                <a:tc>
                  <a:txBody>
                    <a:bodyPr/>
                    <a:lstStyle/>
                    <a:p>
                      <a:pPr marL="0" lvl="0" indent="0" algn="l" rtl="0">
                        <a:spcBef>
                          <a:spcPts val="0"/>
                        </a:spcBef>
                        <a:spcAft>
                          <a:spcPts val="0"/>
                        </a:spcAft>
                        <a:buNone/>
                      </a:pPr>
                      <a:endParaRPr sz="1600" dirty="0">
                        <a:latin typeface="Calibri" panose="020F0502020204030204" pitchFamily="34" charset="0"/>
                        <a:ea typeface="Calibri" panose="020F0502020204030204" pitchFamily="34" charset="0"/>
                        <a:cs typeface="Calibri" panose="020F0502020204030204" pitchFamily="34" charset="0"/>
                      </a:endParaRPr>
                    </a:p>
                    <a:p>
                      <a:pPr marL="0" lvl="0" indent="0" algn="l" rtl="0">
                        <a:spcBef>
                          <a:spcPts val="0"/>
                        </a:spcBef>
                        <a:spcAft>
                          <a:spcPts val="0"/>
                        </a:spcAft>
                        <a:buNone/>
                      </a:pPr>
                      <a:endParaRPr sz="1600" dirty="0">
                        <a:latin typeface="Calibri" panose="020F0502020204030204" pitchFamily="34" charset="0"/>
                        <a:ea typeface="Calibri" panose="020F0502020204030204" pitchFamily="34" charset="0"/>
                        <a:cs typeface="Calibri" panose="020F0502020204030204" pitchFamily="34" charset="0"/>
                      </a:endParaRPr>
                    </a:p>
                    <a:p>
                      <a:pPr marL="0" lvl="0" indent="0" algn="l" rtl="0">
                        <a:spcBef>
                          <a:spcPts val="0"/>
                        </a:spcBef>
                        <a:spcAft>
                          <a:spcPts val="0"/>
                        </a:spcAft>
                        <a:buNone/>
                      </a:pPr>
                      <a:r>
                        <a:rPr lang="en-AU" sz="1600" dirty="0">
                          <a:latin typeface="Calibri" panose="020F0502020204030204" pitchFamily="34" charset="0"/>
                          <a:ea typeface="Calibri" panose="020F0502020204030204" pitchFamily="34" charset="0"/>
                          <a:cs typeface="Calibri" panose="020F0502020204030204" pitchFamily="34" charset="0"/>
                        </a:rPr>
                        <a:t>$5</a:t>
                      </a:r>
                      <a:endParaRPr sz="1600" dirty="0">
                        <a:latin typeface="Calibri" panose="020F0502020204030204" pitchFamily="34" charset="0"/>
                        <a:ea typeface="Calibri" panose="020F0502020204030204" pitchFamily="34" charset="0"/>
                        <a:cs typeface="Calibri" panose="020F0502020204030204" pitchFamily="34" charset="0"/>
                      </a:endParaRPr>
                    </a:p>
                    <a:p>
                      <a:pPr marL="0" lvl="0" indent="0" algn="l" rtl="0">
                        <a:spcBef>
                          <a:spcPts val="0"/>
                        </a:spcBef>
                        <a:spcAft>
                          <a:spcPts val="0"/>
                        </a:spcAft>
                        <a:buNone/>
                      </a:pPr>
                      <a:endParaRPr sz="1600" dirty="0">
                        <a:latin typeface="Calibri" panose="020F0502020204030204" pitchFamily="34" charset="0"/>
                        <a:ea typeface="Calibri" panose="020F0502020204030204" pitchFamily="34" charset="0"/>
                        <a:cs typeface="Calibri" panose="020F0502020204030204" pitchFamily="34" charset="0"/>
                      </a:endParaRPr>
                    </a:p>
                    <a:p>
                      <a:pPr marL="0" lvl="0" indent="0" algn="l" rtl="0">
                        <a:spcBef>
                          <a:spcPts val="0"/>
                        </a:spcBef>
                        <a:spcAft>
                          <a:spcPts val="0"/>
                        </a:spcAft>
                        <a:buNone/>
                      </a:pPr>
                      <a:endParaRPr sz="1600" dirty="0">
                        <a:latin typeface="Calibri" panose="020F0502020204030204" pitchFamily="34" charset="0"/>
                        <a:ea typeface="Calibri" panose="020F0502020204030204" pitchFamily="34" charset="0"/>
                        <a:cs typeface="Calibri" panose="020F0502020204030204" pitchFamily="34" charset="0"/>
                      </a:endParaRPr>
                    </a:p>
                  </a:txBody>
                  <a:tcPr marL="91425" marR="91425" marT="91425" marB="91425" anchor="ctr"/>
                </a:tc>
                <a:extLst>
                  <a:ext uri="{0D108BD9-81ED-4DB2-BD59-A6C34878D82A}">
                    <a16:rowId xmlns:a16="http://schemas.microsoft.com/office/drawing/2014/main" val="1885485240"/>
                  </a:ext>
                </a:extLst>
              </a:tr>
              <a:tr h="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AU" sz="1600"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AU" sz="1600"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AU" sz="1600" dirty="0">
                          <a:latin typeface="Calibri" panose="020F0502020204030204" pitchFamily="34" charset="0"/>
                          <a:ea typeface="Calibri" panose="020F0502020204030204" pitchFamily="34" charset="0"/>
                          <a:cs typeface="Calibri" panose="020F0502020204030204" pitchFamily="34" charset="0"/>
                        </a:rPr>
                        <a:t>Angelo</a:t>
                      </a:r>
                    </a:p>
                    <a:p>
                      <a:pPr algn="l"/>
                      <a:endParaRPr lang="en-AU" sz="1600" dirty="0">
                        <a:latin typeface="Calibri" panose="020F0502020204030204" pitchFamily="34" charset="0"/>
                        <a:ea typeface="Calibri" panose="020F0502020204030204" pitchFamily="34" charset="0"/>
                        <a:cs typeface="Calibri" panose="020F0502020204030204" pitchFamily="34" charset="0"/>
                      </a:endParaRPr>
                    </a:p>
                  </a:txBody>
                  <a:tcPr anchor="ctr"/>
                </a:tc>
                <a:tc>
                  <a:txBody>
                    <a:bodyPr/>
                    <a:lstStyle/>
                    <a:p>
                      <a:pPr algn="l"/>
                      <a:r>
                        <a:rPr lang="en-AU" sz="1600" dirty="0">
                          <a:latin typeface="Calibri" panose="020F0502020204030204" pitchFamily="34" charset="0"/>
                          <a:ea typeface="Calibri" panose="020F0502020204030204" pitchFamily="34" charset="0"/>
                          <a:cs typeface="Calibri" panose="020F0502020204030204" pitchFamily="34" charset="0"/>
                        </a:rPr>
                        <a:t>Skateboard ($179)</a:t>
                      </a:r>
                    </a:p>
                  </a:txBody>
                  <a:tcPr anchor="ctr"/>
                </a:tc>
                <a:tc>
                  <a:txBody>
                    <a:bodyPr/>
                    <a:lstStyle/>
                    <a:p>
                      <a:pPr algn="l"/>
                      <a:r>
                        <a:rPr lang="en-AU" sz="1600" dirty="0">
                          <a:latin typeface="Calibri" panose="020F0502020204030204" pitchFamily="34" charset="0"/>
                          <a:ea typeface="Calibri" panose="020F0502020204030204" pitchFamily="34" charset="0"/>
                          <a:cs typeface="Calibri" panose="020F0502020204030204" pitchFamily="34" charset="0"/>
                        </a:rPr>
                        <a:t>$33</a:t>
                      </a:r>
                    </a:p>
                  </a:txBody>
                  <a:tcPr anchor="ctr"/>
                </a:tc>
                <a:tc>
                  <a:txBody>
                    <a:bodyPr/>
                    <a:lstStyle/>
                    <a:p>
                      <a:pPr marL="0" lvl="0" indent="0" algn="l" rtl="0">
                        <a:spcBef>
                          <a:spcPts val="0"/>
                        </a:spcBef>
                        <a:spcAft>
                          <a:spcPts val="0"/>
                        </a:spcAft>
                        <a:buNone/>
                      </a:pPr>
                      <a:endParaRPr sz="1600" dirty="0">
                        <a:solidFill>
                          <a:schemeClr val="dk1"/>
                        </a:solidFill>
                        <a:latin typeface="Calibri" panose="020F0502020204030204" pitchFamily="34" charset="0"/>
                        <a:ea typeface="Calibri" panose="020F0502020204030204" pitchFamily="34" charset="0"/>
                        <a:cs typeface="Calibri" panose="020F0502020204030204" pitchFamily="34" charset="0"/>
                      </a:endParaRPr>
                    </a:p>
                    <a:p>
                      <a:pPr marL="0" lvl="0" indent="0" algn="l" rtl="0">
                        <a:spcBef>
                          <a:spcPts val="0"/>
                        </a:spcBef>
                        <a:spcAft>
                          <a:spcPts val="0"/>
                        </a:spcAft>
                        <a:buNone/>
                      </a:pPr>
                      <a:endParaRPr sz="1600" dirty="0">
                        <a:solidFill>
                          <a:schemeClr val="dk1"/>
                        </a:solidFill>
                        <a:latin typeface="Calibri" panose="020F0502020204030204" pitchFamily="34" charset="0"/>
                        <a:ea typeface="Calibri" panose="020F0502020204030204" pitchFamily="34" charset="0"/>
                        <a:cs typeface="Calibri" panose="020F0502020204030204" pitchFamily="34" charset="0"/>
                      </a:endParaRPr>
                    </a:p>
                    <a:p>
                      <a:pPr marL="0" lvl="0" indent="0" algn="l" rtl="0">
                        <a:spcBef>
                          <a:spcPts val="0"/>
                        </a:spcBef>
                        <a:spcAft>
                          <a:spcPts val="0"/>
                        </a:spcAft>
                        <a:buNone/>
                      </a:pPr>
                      <a:endParaRPr sz="1600" dirty="0">
                        <a:solidFill>
                          <a:schemeClr val="dk1"/>
                        </a:solidFill>
                        <a:latin typeface="Calibri" panose="020F0502020204030204" pitchFamily="34" charset="0"/>
                        <a:ea typeface="Calibri" panose="020F0502020204030204" pitchFamily="34" charset="0"/>
                        <a:cs typeface="Calibri" panose="020F0502020204030204" pitchFamily="34" charset="0"/>
                      </a:endParaRPr>
                    </a:p>
                    <a:p>
                      <a:pPr marL="0" lvl="0" indent="0" algn="l" rtl="0">
                        <a:spcBef>
                          <a:spcPts val="0"/>
                        </a:spcBef>
                        <a:spcAft>
                          <a:spcPts val="0"/>
                        </a:spcAft>
                        <a:buNone/>
                      </a:pPr>
                      <a:r>
                        <a:rPr lang="en-AU" sz="1600" dirty="0">
                          <a:solidFill>
                            <a:schemeClr val="dk1"/>
                          </a:solidFill>
                          <a:latin typeface="Calibri" panose="020F0502020204030204" pitchFamily="34" charset="0"/>
                          <a:ea typeface="Calibri" panose="020F0502020204030204" pitchFamily="34" charset="0"/>
                          <a:cs typeface="Calibri" panose="020F0502020204030204" pitchFamily="34" charset="0"/>
                        </a:rPr>
                        <a:t>$4.50</a:t>
                      </a:r>
                      <a:endParaRPr sz="1600" dirty="0">
                        <a:solidFill>
                          <a:schemeClr val="dk1"/>
                        </a:solidFill>
                        <a:latin typeface="Calibri" panose="020F0502020204030204" pitchFamily="34" charset="0"/>
                        <a:ea typeface="Calibri" panose="020F0502020204030204" pitchFamily="34" charset="0"/>
                        <a:cs typeface="Calibri" panose="020F0502020204030204" pitchFamily="34" charset="0"/>
                      </a:endParaRPr>
                    </a:p>
                    <a:p>
                      <a:pPr marL="0" lvl="0" indent="0" algn="l" rtl="0">
                        <a:spcBef>
                          <a:spcPts val="0"/>
                        </a:spcBef>
                        <a:spcAft>
                          <a:spcPts val="0"/>
                        </a:spcAft>
                        <a:buNone/>
                      </a:pPr>
                      <a:endParaRPr sz="1600" dirty="0">
                        <a:solidFill>
                          <a:schemeClr val="dk1"/>
                        </a:solidFill>
                        <a:latin typeface="Calibri" panose="020F0502020204030204" pitchFamily="34" charset="0"/>
                        <a:ea typeface="Calibri" panose="020F0502020204030204" pitchFamily="34" charset="0"/>
                        <a:cs typeface="Calibri" panose="020F0502020204030204" pitchFamily="34" charset="0"/>
                      </a:endParaRPr>
                    </a:p>
                    <a:p>
                      <a:pPr marL="0" lvl="0" indent="0" algn="l" rtl="0">
                        <a:spcBef>
                          <a:spcPts val="0"/>
                        </a:spcBef>
                        <a:spcAft>
                          <a:spcPts val="0"/>
                        </a:spcAft>
                        <a:buNone/>
                      </a:pPr>
                      <a:endParaRPr sz="1600" dirty="0">
                        <a:solidFill>
                          <a:schemeClr val="dk1"/>
                        </a:solidFill>
                        <a:latin typeface="Calibri" panose="020F0502020204030204" pitchFamily="34" charset="0"/>
                        <a:ea typeface="Calibri" panose="020F0502020204030204" pitchFamily="34" charset="0"/>
                        <a:cs typeface="Calibri" panose="020F0502020204030204" pitchFamily="34" charset="0"/>
                      </a:endParaRPr>
                    </a:p>
                    <a:p>
                      <a:pPr marL="0" lvl="0" indent="0" algn="l" rtl="0">
                        <a:spcBef>
                          <a:spcPts val="0"/>
                        </a:spcBef>
                        <a:spcAft>
                          <a:spcPts val="0"/>
                        </a:spcAft>
                        <a:buNone/>
                      </a:pPr>
                      <a:endParaRPr sz="16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marL="91425" marR="91425" marT="91425" marB="91425" anchor="ctr"/>
                </a:tc>
                <a:extLst>
                  <a:ext uri="{0D108BD9-81ED-4DB2-BD59-A6C34878D82A}">
                    <a16:rowId xmlns:a16="http://schemas.microsoft.com/office/drawing/2014/main" val="2533907716"/>
                  </a:ext>
                </a:extLst>
              </a:tr>
              <a:tr h="0">
                <a:tc>
                  <a:txBody>
                    <a:bodyPr/>
                    <a:lstStyle/>
                    <a:p>
                      <a:pPr algn="l"/>
                      <a:r>
                        <a:rPr lang="en-AU" sz="1600" dirty="0">
                          <a:latin typeface="Calibri" panose="020F0502020204030204" pitchFamily="34" charset="0"/>
                          <a:ea typeface="Calibri" panose="020F0502020204030204" pitchFamily="34" charset="0"/>
                          <a:cs typeface="Calibri" panose="020F0502020204030204" pitchFamily="34" charset="0"/>
                        </a:rPr>
                        <a:t>Ralph</a:t>
                      </a:r>
                    </a:p>
                  </a:txBody>
                  <a:tcPr anchor="ctr"/>
                </a:tc>
                <a:tc>
                  <a:txBody>
                    <a:bodyPr/>
                    <a:lstStyle/>
                    <a:p>
                      <a:pPr algn="l"/>
                      <a:r>
                        <a:rPr lang="en-AU" sz="1600" dirty="0">
                          <a:latin typeface="Calibri" panose="020F0502020204030204" pitchFamily="34" charset="0"/>
                          <a:ea typeface="Calibri" panose="020F0502020204030204" pitchFamily="34" charset="0"/>
                          <a:cs typeface="Calibri" panose="020F0502020204030204" pitchFamily="34" charset="0"/>
                        </a:rPr>
                        <a:t>Buying a rescue dog ($325)</a:t>
                      </a:r>
                    </a:p>
                  </a:txBody>
                  <a:tcPr anchor="ctr"/>
                </a:tc>
                <a:tc>
                  <a:txBody>
                    <a:bodyPr/>
                    <a:lstStyle/>
                    <a:p>
                      <a:pPr algn="l"/>
                      <a:r>
                        <a:rPr lang="en-AU" sz="1600" dirty="0">
                          <a:latin typeface="Calibri" panose="020F0502020204030204" pitchFamily="34" charset="0"/>
                          <a:ea typeface="Calibri" panose="020F0502020204030204" pitchFamily="34" charset="0"/>
                          <a:cs typeface="Calibri" panose="020F0502020204030204" pitchFamily="34" charset="0"/>
                        </a:rPr>
                        <a:t>$109</a:t>
                      </a:r>
                    </a:p>
                  </a:txBody>
                  <a:tcPr anchor="ctr"/>
                </a:tc>
                <a:tc>
                  <a:txBody>
                    <a:bodyPr/>
                    <a:lstStyle/>
                    <a:p>
                      <a:pPr marL="0" lvl="0" indent="0" algn="l" rtl="0">
                        <a:spcBef>
                          <a:spcPts val="0"/>
                        </a:spcBef>
                        <a:spcAft>
                          <a:spcPts val="0"/>
                        </a:spcAft>
                        <a:buNone/>
                      </a:pPr>
                      <a:endParaRPr sz="1600" dirty="0">
                        <a:solidFill>
                          <a:schemeClr val="dk1"/>
                        </a:solidFill>
                        <a:latin typeface="Calibri" panose="020F0502020204030204" pitchFamily="34" charset="0"/>
                        <a:ea typeface="Calibri" panose="020F0502020204030204" pitchFamily="34" charset="0"/>
                        <a:cs typeface="Calibri" panose="020F0502020204030204" pitchFamily="34" charset="0"/>
                      </a:endParaRPr>
                    </a:p>
                    <a:p>
                      <a:pPr marL="0" lvl="0" indent="0" algn="l" rtl="0">
                        <a:spcBef>
                          <a:spcPts val="0"/>
                        </a:spcBef>
                        <a:spcAft>
                          <a:spcPts val="0"/>
                        </a:spcAft>
                        <a:buNone/>
                      </a:pPr>
                      <a:endParaRPr sz="1600" dirty="0">
                        <a:solidFill>
                          <a:schemeClr val="dk1"/>
                        </a:solidFill>
                        <a:latin typeface="Calibri" panose="020F0502020204030204" pitchFamily="34" charset="0"/>
                        <a:ea typeface="Calibri" panose="020F0502020204030204" pitchFamily="34" charset="0"/>
                        <a:cs typeface="Calibri" panose="020F0502020204030204" pitchFamily="34" charset="0"/>
                      </a:endParaRPr>
                    </a:p>
                    <a:p>
                      <a:pPr marL="0" lvl="0" indent="0" algn="l" rtl="0">
                        <a:spcBef>
                          <a:spcPts val="0"/>
                        </a:spcBef>
                        <a:spcAft>
                          <a:spcPts val="0"/>
                        </a:spcAft>
                        <a:buNone/>
                      </a:pPr>
                      <a:r>
                        <a:rPr lang="en-AU" sz="1600" dirty="0">
                          <a:solidFill>
                            <a:schemeClr val="dk1"/>
                          </a:solidFill>
                          <a:latin typeface="Calibri" panose="020F0502020204030204" pitchFamily="34" charset="0"/>
                          <a:ea typeface="Calibri" panose="020F0502020204030204" pitchFamily="34" charset="0"/>
                          <a:cs typeface="Calibri" panose="020F0502020204030204" pitchFamily="34" charset="0"/>
                        </a:rPr>
                        <a:t>$5.50</a:t>
                      </a:r>
                      <a:endParaRPr sz="1600" dirty="0">
                        <a:solidFill>
                          <a:schemeClr val="dk1"/>
                        </a:solidFill>
                        <a:latin typeface="Calibri" panose="020F0502020204030204" pitchFamily="34" charset="0"/>
                        <a:ea typeface="Calibri" panose="020F0502020204030204" pitchFamily="34" charset="0"/>
                        <a:cs typeface="Calibri" panose="020F0502020204030204" pitchFamily="34" charset="0"/>
                      </a:endParaRPr>
                    </a:p>
                    <a:p>
                      <a:pPr marL="0" lvl="0" indent="0" algn="l" rtl="0">
                        <a:spcBef>
                          <a:spcPts val="0"/>
                        </a:spcBef>
                        <a:spcAft>
                          <a:spcPts val="0"/>
                        </a:spcAft>
                        <a:buNone/>
                      </a:pPr>
                      <a:endParaRPr sz="1600" dirty="0">
                        <a:solidFill>
                          <a:schemeClr val="dk1"/>
                        </a:solidFill>
                        <a:latin typeface="Calibri" panose="020F0502020204030204" pitchFamily="34" charset="0"/>
                        <a:ea typeface="Calibri" panose="020F0502020204030204" pitchFamily="34" charset="0"/>
                        <a:cs typeface="Calibri" panose="020F0502020204030204" pitchFamily="34" charset="0"/>
                      </a:endParaRPr>
                    </a:p>
                    <a:p>
                      <a:pPr marL="0" lvl="0" indent="0" algn="l" rtl="0">
                        <a:spcBef>
                          <a:spcPts val="0"/>
                        </a:spcBef>
                        <a:spcAft>
                          <a:spcPts val="0"/>
                        </a:spcAft>
                        <a:buNone/>
                      </a:pPr>
                      <a:endParaRPr sz="16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marL="91425" marR="91425" marT="91425" marB="91425" anchor="ctr"/>
                </a:tc>
                <a:extLst>
                  <a:ext uri="{0D108BD9-81ED-4DB2-BD59-A6C34878D82A}">
                    <a16:rowId xmlns:a16="http://schemas.microsoft.com/office/drawing/2014/main" val="4242453346"/>
                  </a:ext>
                </a:extLst>
              </a:tr>
            </a:tbl>
          </a:graphicData>
        </a:graphic>
      </p:graphicFrame>
      <p:grpSp>
        <p:nvGrpSpPr>
          <p:cNvPr id="5" name="Group 4">
            <a:extLst>
              <a:ext uri="{FF2B5EF4-FFF2-40B4-BE49-F238E27FC236}">
                <a16:creationId xmlns:a16="http://schemas.microsoft.com/office/drawing/2014/main" id="{E0C2E948-E2C6-7FB5-40BA-5E774A469A52}"/>
              </a:ext>
              <a:ext uri="{C183D7F6-B498-43B3-948B-1728B52AA6E4}">
                <adec:decorative xmlns:adec="http://schemas.microsoft.com/office/drawing/2017/decorative" val="1"/>
              </a:ext>
            </a:extLst>
          </p:cNvPr>
          <p:cNvGrpSpPr/>
          <p:nvPr/>
        </p:nvGrpSpPr>
        <p:grpSpPr>
          <a:xfrm>
            <a:off x="3845480" y="1470115"/>
            <a:ext cx="800141" cy="4104681"/>
            <a:chOff x="964291" y="1585121"/>
            <a:chExt cx="800141" cy="4104681"/>
          </a:xfrm>
        </p:grpSpPr>
        <p:pic>
          <p:nvPicPr>
            <p:cNvPr id="6" name="Picture 5">
              <a:extLst>
                <a:ext uri="{FF2B5EF4-FFF2-40B4-BE49-F238E27FC236}">
                  <a16:creationId xmlns:a16="http://schemas.microsoft.com/office/drawing/2014/main" id="{BAA4E3FB-B72D-5A63-5F5B-9606B65CD89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15093" y="1585121"/>
              <a:ext cx="692186" cy="787440"/>
            </a:xfrm>
            <a:prstGeom prst="rect">
              <a:avLst/>
            </a:prstGeom>
          </p:spPr>
        </p:pic>
        <p:pic>
          <p:nvPicPr>
            <p:cNvPr id="7" name="Picture 6">
              <a:extLst>
                <a:ext uri="{FF2B5EF4-FFF2-40B4-BE49-F238E27FC236}">
                  <a16:creationId xmlns:a16="http://schemas.microsoft.com/office/drawing/2014/main" id="{D7585661-6B97-D91D-3BC8-F04AA5E0EBA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15093" y="3405420"/>
              <a:ext cx="749339" cy="762039"/>
            </a:xfrm>
            <a:prstGeom prst="rect">
              <a:avLst/>
            </a:prstGeom>
          </p:spPr>
        </p:pic>
        <p:pic>
          <p:nvPicPr>
            <p:cNvPr id="8" name="Picture 7">
              <a:extLst>
                <a:ext uri="{FF2B5EF4-FFF2-40B4-BE49-F238E27FC236}">
                  <a16:creationId xmlns:a16="http://schemas.microsoft.com/office/drawing/2014/main" id="{C35B302A-6443-C51D-43C9-45BD645786CE}"/>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64291" y="4978565"/>
              <a:ext cx="742988" cy="711237"/>
            </a:xfrm>
            <a:prstGeom prst="rect">
              <a:avLst/>
            </a:prstGeom>
          </p:spPr>
        </p:pic>
      </p:grpSp>
    </p:spTree>
    <p:extLst>
      <p:ext uri="{BB962C8B-B14F-4D97-AF65-F5344CB8AC3E}">
        <p14:creationId xmlns:p14="http://schemas.microsoft.com/office/powerpoint/2010/main" val="6251187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09;p18">
            <a:extLst>
              <a:ext uri="{FF2B5EF4-FFF2-40B4-BE49-F238E27FC236}">
                <a16:creationId xmlns:a16="http://schemas.microsoft.com/office/drawing/2014/main" id="{F65AA600-A111-03AA-3E4B-FB5382DDA86F}"/>
              </a:ext>
            </a:extLst>
          </p:cNvPr>
          <p:cNvSpPr txBox="1">
            <a:spLocks noGrp="1"/>
          </p:cNvSpPr>
          <p:nvPr>
            <p:ph type="title" idx="4294967295"/>
          </p:nvPr>
        </p:nvSpPr>
        <p:spPr>
          <a:xfrm>
            <a:off x="147566" y="980728"/>
            <a:ext cx="2557520" cy="3477835"/>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marR="0" lvl="0" indent="-3429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2000" b="0" i="0" u="none" strike="noStrike" kern="0" cap="none" spc="0" normalizeH="0" baseline="0" noProof="0" dirty="0">
                <a:ln>
                  <a:noFill/>
                </a:ln>
                <a:solidFill>
                  <a:schemeClr val="tx2"/>
                </a:solidFill>
                <a:effectLst/>
                <a:uLnTx/>
                <a:uFillTx/>
                <a:latin typeface="Calibri"/>
                <a:ea typeface="Calibri"/>
                <a:cs typeface="Calibri"/>
                <a:sym typeface="Calibri"/>
              </a:rPr>
              <a:t>How could you work out the number of weeks each child needs to save to have enough money to buy their item? </a:t>
            </a:r>
            <a:endParaRPr kumimoji="0" lang="en-GB" sz="2000" b="0" i="0" u="none" strike="noStrike" kern="0" cap="none" spc="0" normalizeH="0" baseline="0" noProof="0" dirty="0">
              <a:ln>
                <a:noFill/>
              </a:ln>
              <a:solidFill>
                <a:schemeClr val="tx2"/>
              </a:solidFill>
              <a:effectLst/>
              <a:uLnTx/>
              <a:uFillTx/>
              <a:latin typeface="Arial"/>
              <a:ea typeface="Arial"/>
              <a:cs typeface="Arial"/>
              <a:sym typeface="Arial"/>
            </a:endParaRPr>
          </a:p>
          <a:p>
            <a:pPr marL="342900" marR="0" lvl="0" indent="-3429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GB" sz="2000" b="0" i="0" u="none" strike="noStrike" kern="0" cap="none" spc="0" normalizeH="0" baseline="0" noProof="0" dirty="0">
              <a:ln>
                <a:noFill/>
              </a:ln>
              <a:solidFill>
                <a:schemeClr val="tx2"/>
              </a:solidFill>
              <a:effectLst/>
              <a:uLnTx/>
              <a:uFillTx/>
              <a:latin typeface="Calibri"/>
              <a:ea typeface="Calibri"/>
              <a:cs typeface="Calibri"/>
              <a:sym typeface="Calibri"/>
            </a:endParaRPr>
          </a:p>
          <a:p>
            <a:pPr marL="342900" marR="0" lvl="0" indent="-3429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2000" b="0" i="0" u="none" strike="noStrike" kern="0" cap="none" spc="0" normalizeH="0" baseline="0" noProof="0" dirty="0">
                <a:ln>
                  <a:noFill/>
                </a:ln>
                <a:solidFill>
                  <a:schemeClr val="tx2"/>
                </a:solidFill>
                <a:effectLst/>
                <a:uLnTx/>
                <a:uFillTx/>
                <a:latin typeface="Calibri"/>
                <a:ea typeface="Calibri"/>
                <a:cs typeface="Calibri"/>
                <a:sym typeface="Calibri"/>
              </a:rPr>
              <a:t>Use the 4-step problem solving model. </a:t>
            </a:r>
            <a:endParaRPr kumimoji="0" lang="en-GB" sz="2000" b="0" i="0" u="none" strike="noStrike" kern="0" cap="none" spc="0" normalizeH="0" baseline="0" noProof="0" dirty="0">
              <a:ln>
                <a:noFill/>
              </a:ln>
              <a:solidFill>
                <a:schemeClr val="tx2"/>
              </a:solidFill>
              <a:effectLst/>
              <a:uLnTx/>
              <a:uFillTx/>
              <a:latin typeface="Arial"/>
              <a:ea typeface="Arial"/>
              <a:cs typeface="Arial"/>
              <a:sym typeface="Arial"/>
            </a:endParaRPr>
          </a:p>
        </p:txBody>
      </p:sp>
      <p:graphicFrame>
        <p:nvGraphicFramePr>
          <p:cNvPr id="4" name="Table 3">
            <a:extLst>
              <a:ext uri="{FF2B5EF4-FFF2-40B4-BE49-F238E27FC236}">
                <a16:creationId xmlns:a16="http://schemas.microsoft.com/office/drawing/2014/main" id="{48D46385-AB76-D9B1-750D-7784069D47BA}"/>
              </a:ext>
            </a:extLst>
          </p:cNvPr>
          <p:cNvGraphicFramePr>
            <a:graphicFrameLocks noGrp="1"/>
          </p:cNvGraphicFramePr>
          <p:nvPr>
            <p:extLst>
              <p:ext uri="{D42A27DB-BD31-4B8C-83A1-F6EECF244321}">
                <p14:modId xmlns:p14="http://schemas.microsoft.com/office/powerpoint/2010/main" val="2482148017"/>
              </p:ext>
            </p:extLst>
          </p:nvPr>
        </p:nvGraphicFramePr>
        <p:xfrm>
          <a:off x="3236173" y="208656"/>
          <a:ext cx="5733984" cy="5699640"/>
        </p:xfrm>
        <a:graphic>
          <a:graphicData uri="http://schemas.openxmlformats.org/drawingml/2006/table">
            <a:tbl>
              <a:tblPr firstRow="1" bandRow="1">
                <a:tableStyleId>{69CF1AB2-1976-4502-BF36-3FF5EA218861}</a:tableStyleId>
              </a:tblPr>
              <a:tblGrid>
                <a:gridCol w="1433496">
                  <a:extLst>
                    <a:ext uri="{9D8B030D-6E8A-4147-A177-3AD203B41FA5}">
                      <a16:colId xmlns:a16="http://schemas.microsoft.com/office/drawing/2014/main" val="1353719632"/>
                    </a:ext>
                  </a:extLst>
                </a:gridCol>
                <a:gridCol w="1433496">
                  <a:extLst>
                    <a:ext uri="{9D8B030D-6E8A-4147-A177-3AD203B41FA5}">
                      <a16:colId xmlns:a16="http://schemas.microsoft.com/office/drawing/2014/main" val="416119375"/>
                    </a:ext>
                  </a:extLst>
                </a:gridCol>
                <a:gridCol w="1433496">
                  <a:extLst>
                    <a:ext uri="{9D8B030D-6E8A-4147-A177-3AD203B41FA5}">
                      <a16:colId xmlns:a16="http://schemas.microsoft.com/office/drawing/2014/main" val="2270001689"/>
                    </a:ext>
                  </a:extLst>
                </a:gridCol>
                <a:gridCol w="1433496">
                  <a:extLst>
                    <a:ext uri="{9D8B030D-6E8A-4147-A177-3AD203B41FA5}">
                      <a16:colId xmlns:a16="http://schemas.microsoft.com/office/drawing/2014/main" val="2521649424"/>
                    </a:ext>
                  </a:extLst>
                </a:gridCol>
              </a:tblGrid>
              <a:tr h="0">
                <a:tc>
                  <a:txBody>
                    <a:bodyPr/>
                    <a:lstStyle/>
                    <a:p>
                      <a:pPr algn="l"/>
                      <a:endParaRPr lang="en-AU" sz="1800" b="1" dirty="0">
                        <a:solidFill>
                          <a:schemeClr val="tx2"/>
                        </a:solidFill>
                        <a:latin typeface="Calibri" panose="020F0502020204030204" pitchFamily="34" charset="0"/>
                        <a:ea typeface="Calibri" panose="020F0502020204030204" pitchFamily="34" charset="0"/>
                        <a:cs typeface="Calibri" panose="020F0502020204030204" pitchFamily="34" charset="0"/>
                      </a:endParaRPr>
                    </a:p>
                  </a:txBody>
                  <a:tcPr anchor="ctr"/>
                </a:tc>
                <a:tc>
                  <a:txBody>
                    <a:bodyPr/>
                    <a:lstStyle/>
                    <a:p>
                      <a:pPr algn="l"/>
                      <a:r>
                        <a:rPr lang="en-AU" sz="1800" b="1" dirty="0">
                          <a:solidFill>
                            <a:schemeClr val="tx2"/>
                          </a:solidFill>
                          <a:latin typeface="Calibri" panose="020F0502020204030204" pitchFamily="34" charset="0"/>
                          <a:ea typeface="Calibri" panose="020F0502020204030204" pitchFamily="34" charset="0"/>
                          <a:cs typeface="Calibri" panose="020F0502020204030204" pitchFamily="34" charset="0"/>
                        </a:rPr>
                        <a:t>Item they are saving for</a:t>
                      </a:r>
                    </a:p>
                  </a:txBody>
                  <a:tcPr anchor="ctr"/>
                </a:tc>
                <a:tc>
                  <a:txBody>
                    <a:bodyPr/>
                    <a:lstStyle/>
                    <a:p>
                      <a:pPr algn="l"/>
                      <a:r>
                        <a:rPr lang="en-AU" sz="1800" b="1" dirty="0">
                          <a:solidFill>
                            <a:schemeClr val="tx2"/>
                          </a:solidFill>
                          <a:latin typeface="Calibri" panose="020F0502020204030204" pitchFamily="34" charset="0"/>
                          <a:ea typeface="Calibri" panose="020F0502020204030204" pitchFamily="34" charset="0"/>
                          <a:cs typeface="Calibri" panose="020F0502020204030204" pitchFamily="34" charset="0"/>
                        </a:rPr>
                        <a:t>Amount saved</a:t>
                      </a:r>
                    </a:p>
                  </a:txBody>
                  <a:tcPr anchor="ctr"/>
                </a:tc>
                <a:tc>
                  <a:txBody>
                    <a:bodyPr/>
                    <a:lstStyle/>
                    <a:p>
                      <a:pPr marL="0" lvl="0" indent="0" algn="l" rtl="0">
                        <a:spcBef>
                          <a:spcPts val="0"/>
                        </a:spcBef>
                        <a:spcAft>
                          <a:spcPts val="0"/>
                        </a:spcAft>
                        <a:buNone/>
                      </a:pPr>
                      <a:r>
                        <a:rPr lang="en-AU" sz="1800" b="1" dirty="0">
                          <a:solidFill>
                            <a:schemeClr val="tx2"/>
                          </a:solidFill>
                          <a:latin typeface="Calibri" panose="020F0502020204030204" pitchFamily="34" charset="0"/>
                          <a:ea typeface="Calibri" panose="020F0502020204030204" pitchFamily="34" charset="0"/>
                          <a:cs typeface="Calibri" panose="020F0502020204030204" pitchFamily="34" charset="0"/>
                        </a:rPr>
                        <a:t>Amount earned per week </a:t>
                      </a:r>
                      <a:endParaRPr sz="1800" b="1" dirty="0">
                        <a:solidFill>
                          <a:schemeClr val="tx2"/>
                        </a:solidFill>
                        <a:latin typeface="Calibri" panose="020F0502020204030204" pitchFamily="34" charset="0"/>
                        <a:ea typeface="Calibri" panose="020F0502020204030204" pitchFamily="34" charset="0"/>
                        <a:cs typeface="Calibri" panose="020F0502020204030204" pitchFamily="34" charset="0"/>
                      </a:endParaRPr>
                    </a:p>
                  </a:txBody>
                  <a:tcPr marL="91425" marR="91425" marT="91425" marB="91425" anchor="ctr"/>
                </a:tc>
                <a:extLst>
                  <a:ext uri="{0D108BD9-81ED-4DB2-BD59-A6C34878D82A}">
                    <a16:rowId xmlns:a16="http://schemas.microsoft.com/office/drawing/2014/main" val="491469030"/>
                  </a:ext>
                </a:extLst>
              </a:tr>
              <a:tr h="0">
                <a:tc>
                  <a:txBody>
                    <a:bodyPr/>
                    <a:lstStyle/>
                    <a:p>
                      <a:pPr algn="l"/>
                      <a:r>
                        <a:rPr lang="en-AU" sz="1600" dirty="0">
                          <a:latin typeface="Calibri" panose="020F0502020204030204" pitchFamily="34" charset="0"/>
                          <a:ea typeface="Calibri" panose="020F0502020204030204" pitchFamily="34" charset="0"/>
                          <a:cs typeface="Calibri" panose="020F0502020204030204" pitchFamily="34" charset="0"/>
                        </a:rPr>
                        <a:t>Maree</a:t>
                      </a:r>
                    </a:p>
                  </a:txBody>
                  <a:tcPr anchor="ctr"/>
                </a:tc>
                <a:tc>
                  <a:txBody>
                    <a:bodyPr/>
                    <a:lstStyle/>
                    <a:p>
                      <a:pPr algn="l"/>
                      <a:r>
                        <a:rPr lang="en-AU" sz="1600" dirty="0">
                          <a:latin typeface="Calibri" panose="020F0502020204030204" pitchFamily="34" charset="0"/>
                          <a:ea typeface="Calibri" panose="020F0502020204030204" pitchFamily="34" charset="0"/>
                          <a:cs typeface="Calibri" panose="020F0502020204030204" pitchFamily="34" charset="0"/>
                        </a:rPr>
                        <a:t>New basketball runners ($125)</a:t>
                      </a:r>
                    </a:p>
                  </a:txBody>
                  <a:tcPr anchor="ctr"/>
                </a:tc>
                <a:tc>
                  <a:txBody>
                    <a:bodyPr/>
                    <a:lstStyle/>
                    <a:p>
                      <a:pPr algn="l"/>
                      <a:r>
                        <a:rPr lang="en-AU" sz="1600" dirty="0">
                          <a:latin typeface="Calibri" panose="020F0502020204030204" pitchFamily="34" charset="0"/>
                          <a:ea typeface="Calibri" panose="020F0502020204030204" pitchFamily="34" charset="0"/>
                          <a:cs typeface="Calibri" panose="020F0502020204030204" pitchFamily="34" charset="0"/>
                        </a:rPr>
                        <a:t>$65</a:t>
                      </a:r>
                    </a:p>
                  </a:txBody>
                  <a:tcPr anchor="ctr"/>
                </a:tc>
                <a:tc>
                  <a:txBody>
                    <a:bodyPr/>
                    <a:lstStyle/>
                    <a:p>
                      <a:pPr marL="0" lvl="0" indent="0" algn="l" rtl="0">
                        <a:spcBef>
                          <a:spcPts val="0"/>
                        </a:spcBef>
                        <a:spcAft>
                          <a:spcPts val="0"/>
                        </a:spcAft>
                        <a:buNone/>
                      </a:pPr>
                      <a:endParaRPr sz="1600" dirty="0">
                        <a:latin typeface="Calibri" panose="020F0502020204030204" pitchFamily="34" charset="0"/>
                        <a:ea typeface="Calibri" panose="020F0502020204030204" pitchFamily="34" charset="0"/>
                        <a:cs typeface="Calibri" panose="020F0502020204030204" pitchFamily="34" charset="0"/>
                      </a:endParaRPr>
                    </a:p>
                    <a:p>
                      <a:pPr marL="0" lvl="0" indent="0" algn="l" rtl="0">
                        <a:spcBef>
                          <a:spcPts val="0"/>
                        </a:spcBef>
                        <a:spcAft>
                          <a:spcPts val="0"/>
                        </a:spcAft>
                        <a:buNone/>
                      </a:pPr>
                      <a:endParaRPr sz="1600" dirty="0">
                        <a:latin typeface="Calibri" panose="020F0502020204030204" pitchFamily="34" charset="0"/>
                        <a:ea typeface="Calibri" panose="020F0502020204030204" pitchFamily="34" charset="0"/>
                        <a:cs typeface="Calibri" panose="020F0502020204030204" pitchFamily="34" charset="0"/>
                      </a:endParaRPr>
                    </a:p>
                    <a:p>
                      <a:pPr marL="0" lvl="0" indent="0" algn="l" rtl="0">
                        <a:spcBef>
                          <a:spcPts val="0"/>
                        </a:spcBef>
                        <a:spcAft>
                          <a:spcPts val="0"/>
                        </a:spcAft>
                        <a:buNone/>
                      </a:pPr>
                      <a:r>
                        <a:rPr lang="en-AU" sz="1600" dirty="0">
                          <a:latin typeface="Calibri" panose="020F0502020204030204" pitchFamily="34" charset="0"/>
                          <a:ea typeface="Calibri" panose="020F0502020204030204" pitchFamily="34" charset="0"/>
                          <a:cs typeface="Calibri" panose="020F0502020204030204" pitchFamily="34" charset="0"/>
                        </a:rPr>
                        <a:t>$5</a:t>
                      </a:r>
                      <a:endParaRPr sz="1600" dirty="0">
                        <a:latin typeface="Calibri" panose="020F0502020204030204" pitchFamily="34" charset="0"/>
                        <a:ea typeface="Calibri" panose="020F0502020204030204" pitchFamily="34" charset="0"/>
                        <a:cs typeface="Calibri" panose="020F0502020204030204" pitchFamily="34" charset="0"/>
                      </a:endParaRPr>
                    </a:p>
                    <a:p>
                      <a:pPr marL="0" lvl="0" indent="0" algn="l" rtl="0">
                        <a:spcBef>
                          <a:spcPts val="0"/>
                        </a:spcBef>
                        <a:spcAft>
                          <a:spcPts val="0"/>
                        </a:spcAft>
                        <a:buNone/>
                      </a:pPr>
                      <a:endParaRPr sz="1600" dirty="0">
                        <a:latin typeface="Calibri" panose="020F0502020204030204" pitchFamily="34" charset="0"/>
                        <a:ea typeface="Calibri" panose="020F0502020204030204" pitchFamily="34" charset="0"/>
                        <a:cs typeface="Calibri" panose="020F0502020204030204" pitchFamily="34" charset="0"/>
                      </a:endParaRPr>
                    </a:p>
                    <a:p>
                      <a:pPr marL="0" lvl="0" indent="0" algn="l" rtl="0">
                        <a:spcBef>
                          <a:spcPts val="0"/>
                        </a:spcBef>
                        <a:spcAft>
                          <a:spcPts val="0"/>
                        </a:spcAft>
                        <a:buNone/>
                      </a:pPr>
                      <a:endParaRPr sz="1600" dirty="0">
                        <a:latin typeface="Calibri" panose="020F0502020204030204" pitchFamily="34" charset="0"/>
                        <a:ea typeface="Calibri" panose="020F0502020204030204" pitchFamily="34" charset="0"/>
                        <a:cs typeface="Calibri" panose="020F0502020204030204" pitchFamily="34" charset="0"/>
                      </a:endParaRPr>
                    </a:p>
                  </a:txBody>
                  <a:tcPr marL="91425" marR="91425" marT="91425" marB="91425" anchor="ctr"/>
                </a:tc>
                <a:extLst>
                  <a:ext uri="{0D108BD9-81ED-4DB2-BD59-A6C34878D82A}">
                    <a16:rowId xmlns:a16="http://schemas.microsoft.com/office/drawing/2014/main" val="1885485240"/>
                  </a:ext>
                </a:extLst>
              </a:tr>
              <a:tr h="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AU" sz="1600"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AU" sz="1600"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AU" sz="1600" dirty="0">
                          <a:latin typeface="Calibri" panose="020F0502020204030204" pitchFamily="34" charset="0"/>
                          <a:ea typeface="Calibri" panose="020F0502020204030204" pitchFamily="34" charset="0"/>
                          <a:cs typeface="Calibri" panose="020F0502020204030204" pitchFamily="34" charset="0"/>
                        </a:rPr>
                        <a:t>Angelo</a:t>
                      </a:r>
                    </a:p>
                    <a:p>
                      <a:pPr algn="l"/>
                      <a:endParaRPr lang="en-AU" sz="1600" dirty="0">
                        <a:latin typeface="Calibri" panose="020F0502020204030204" pitchFamily="34" charset="0"/>
                        <a:ea typeface="Calibri" panose="020F0502020204030204" pitchFamily="34" charset="0"/>
                        <a:cs typeface="Calibri" panose="020F0502020204030204" pitchFamily="34" charset="0"/>
                      </a:endParaRPr>
                    </a:p>
                  </a:txBody>
                  <a:tcPr anchor="ctr"/>
                </a:tc>
                <a:tc>
                  <a:txBody>
                    <a:bodyPr/>
                    <a:lstStyle/>
                    <a:p>
                      <a:pPr algn="l"/>
                      <a:r>
                        <a:rPr lang="en-AU" sz="1600" dirty="0">
                          <a:latin typeface="Calibri" panose="020F0502020204030204" pitchFamily="34" charset="0"/>
                          <a:ea typeface="Calibri" panose="020F0502020204030204" pitchFamily="34" charset="0"/>
                          <a:cs typeface="Calibri" panose="020F0502020204030204" pitchFamily="34" charset="0"/>
                        </a:rPr>
                        <a:t>Skateboard ($179)</a:t>
                      </a:r>
                    </a:p>
                  </a:txBody>
                  <a:tcPr anchor="ctr"/>
                </a:tc>
                <a:tc>
                  <a:txBody>
                    <a:bodyPr/>
                    <a:lstStyle/>
                    <a:p>
                      <a:pPr algn="l"/>
                      <a:r>
                        <a:rPr lang="en-AU" sz="1600" dirty="0">
                          <a:latin typeface="Calibri" panose="020F0502020204030204" pitchFamily="34" charset="0"/>
                          <a:ea typeface="Calibri" panose="020F0502020204030204" pitchFamily="34" charset="0"/>
                          <a:cs typeface="Calibri" panose="020F0502020204030204" pitchFamily="34" charset="0"/>
                        </a:rPr>
                        <a:t>$33</a:t>
                      </a:r>
                    </a:p>
                  </a:txBody>
                  <a:tcPr anchor="ctr"/>
                </a:tc>
                <a:tc>
                  <a:txBody>
                    <a:bodyPr/>
                    <a:lstStyle/>
                    <a:p>
                      <a:pPr marL="0" lvl="0" indent="0" algn="l" rtl="0">
                        <a:spcBef>
                          <a:spcPts val="0"/>
                        </a:spcBef>
                        <a:spcAft>
                          <a:spcPts val="0"/>
                        </a:spcAft>
                        <a:buNone/>
                      </a:pPr>
                      <a:endParaRPr sz="1600" dirty="0">
                        <a:solidFill>
                          <a:schemeClr val="dk1"/>
                        </a:solidFill>
                        <a:latin typeface="Calibri" panose="020F0502020204030204" pitchFamily="34" charset="0"/>
                        <a:ea typeface="Calibri" panose="020F0502020204030204" pitchFamily="34" charset="0"/>
                        <a:cs typeface="Calibri" panose="020F0502020204030204" pitchFamily="34" charset="0"/>
                      </a:endParaRPr>
                    </a:p>
                    <a:p>
                      <a:pPr marL="0" lvl="0" indent="0" algn="l" rtl="0">
                        <a:spcBef>
                          <a:spcPts val="0"/>
                        </a:spcBef>
                        <a:spcAft>
                          <a:spcPts val="0"/>
                        </a:spcAft>
                        <a:buNone/>
                      </a:pPr>
                      <a:endParaRPr sz="1600" dirty="0">
                        <a:solidFill>
                          <a:schemeClr val="dk1"/>
                        </a:solidFill>
                        <a:latin typeface="Calibri" panose="020F0502020204030204" pitchFamily="34" charset="0"/>
                        <a:ea typeface="Calibri" panose="020F0502020204030204" pitchFamily="34" charset="0"/>
                        <a:cs typeface="Calibri" panose="020F0502020204030204" pitchFamily="34" charset="0"/>
                      </a:endParaRPr>
                    </a:p>
                    <a:p>
                      <a:pPr marL="0" lvl="0" indent="0" algn="l" rtl="0">
                        <a:spcBef>
                          <a:spcPts val="0"/>
                        </a:spcBef>
                        <a:spcAft>
                          <a:spcPts val="0"/>
                        </a:spcAft>
                        <a:buNone/>
                      </a:pPr>
                      <a:endParaRPr sz="1600" dirty="0">
                        <a:solidFill>
                          <a:schemeClr val="dk1"/>
                        </a:solidFill>
                        <a:latin typeface="Calibri" panose="020F0502020204030204" pitchFamily="34" charset="0"/>
                        <a:ea typeface="Calibri" panose="020F0502020204030204" pitchFamily="34" charset="0"/>
                        <a:cs typeface="Calibri" panose="020F0502020204030204" pitchFamily="34" charset="0"/>
                      </a:endParaRPr>
                    </a:p>
                    <a:p>
                      <a:pPr marL="0" lvl="0" indent="0" algn="l" rtl="0">
                        <a:spcBef>
                          <a:spcPts val="0"/>
                        </a:spcBef>
                        <a:spcAft>
                          <a:spcPts val="0"/>
                        </a:spcAft>
                        <a:buNone/>
                      </a:pPr>
                      <a:r>
                        <a:rPr lang="en-AU" sz="1600" dirty="0">
                          <a:solidFill>
                            <a:schemeClr val="dk1"/>
                          </a:solidFill>
                          <a:latin typeface="Calibri" panose="020F0502020204030204" pitchFamily="34" charset="0"/>
                          <a:ea typeface="Calibri" panose="020F0502020204030204" pitchFamily="34" charset="0"/>
                          <a:cs typeface="Calibri" panose="020F0502020204030204" pitchFamily="34" charset="0"/>
                        </a:rPr>
                        <a:t>$4.50</a:t>
                      </a:r>
                      <a:endParaRPr sz="1600" dirty="0">
                        <a:solidFill>
                          <a:schemeClr val="dk1"/>
                        </a:solidFill>
                        <a:latin typeface="Calibri" panose="020F0502020204030204" pitchFamily="34" charset="0"/>
                        <a:ea typeface="Calibri" panose="020F0502020204030204" pitchFamily="34" charset="0"/>
                        <a:cs typeface="Calibri" panose="020F0502020204030204" pitchFamily="34" charset="0"/>
                      </a:endParaRPr>
                    </a:p>
                    <a:p>
                      <a:pPr marL="0" lvl="0" indent="0" algn="l" rtl="0">
                        <a:spcBef>
                          <a:spcPts val="0"/>
                        </a:spcBef>
                        <a:spcAft>
                          <a:spcPts val="0"/>
                        </a:spcAft>
                        <a:buNone/>
                      </a:pPr>
                      <a:endParaRPr sz="1600" dirty="0">
                        <a:solidFill>
                          <a:schemeClr val="dk1"/>
                        </a:solidFill>
                        <a:latin typeface="Calibri" panose="020F0502020204030204" pitchFamily="34" charset="0"/>
                        <a:ea typeface="Calibri" panose="020F0502020204030204" pitchFamily="34" charset="0"/>
                        <a:cs typeface="Calibri" panose="020F0502020204030204" pitchFamily="34" charset="0"/>
                      </a:endParaRPr>
                    </a:p>
                    <a:p>
                      <a:pPr marL="0" lvl="0" indent="0" algn="l" rtl="0">
                        <a:spcBef>
                          <a:spcPts val="0"/>
                        </a:spcBef>
                        <a:spcAft>
                          <a:spcPts val="0"/>
                        </a:spcAft>
                        <a:buNone/>
                      </a:pPr>
                      <a:endParaRPr sz="1600" dirty="0">
                        <a:solidFill>
                          <a:schemeClr val="dk1"/>
                        </a:solidFill>
                        <a:latin typeface="Calibri" panose="020F0502020204030204" pitchFamily="34" charset="0"/>
                        <a:ea typeface="Calibri" panose="020F0502020204030204" pitchFamily="34" charset="0"/>
                        <a:cs typeface="Calibri" panose="020F0502020204030204" pitchFamily="34" charset="0"/>
                      </a:endParaRPr>
                    </a:p>
                    <a:p>
                      <a:pPr marL="0" lvl="0" indent="0" algn="l" rtl="0">
                        <a:spcBef>
                          <a:spcPts val="0"/>
                        </a:spcBef>
                        <a:spcAft>
                          <a:spcPts val="0"/>
                        </a:spcAft>
                        <a:buNone/>
                      </a:pPr>
                      <a:endParaRPr sz="16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marL="91425" marR="91425" marT="91425" marB="91425" anchor="ctr"/>
                </a:tc>
                <a:extLst>
                  <a:ext uri="{0D108BD9-81ED-4DB2-BD59-A6C34878D82A}">
                    <a16:rowId xmlns:a16="http://schemas.microsoft.com/office/drawing/2014/main" val="2533907716"/>
                  </a:ext>
                </a:extLst>
              </a:tr>
              <a:tr h="0">
                <a:tc>
                  <a:txBody>
                    <a:bodyPr/>
                    <a:lstStyle/>
                    <a:p>
                      <a:pPr algn="l"/>
                      <a:r>
                        <a:rPr lang="en-AU" sz="1600" dirty="0">
                          <a:latin typeface="Calibri" panose="020F0502020204030204" pitchFamily="34" charset="0"/>
                          <a:ea typeface="Calibri" panose="020F0502020204030204" pitchFamily="34" charset="0"/>
                          <a:cs typeface="Calibri" panose="020F0502020204030204" pitchFamily="34" charset="0"/>
                        </a:rPr>
                        <a:t>Ralph</a:t>
                      </a:r>
                    </a:p>
                  </a:txBody>
                  <a:tcPr anchor="ctr"/>
                </a:tc>
                <a:tc>
                  <a:txBody>
                    <a:bodyPr/>
                    <a:lstStyle/>
                    <a:p>
                      <a:pPr algn="l"/>
                      <a:r>
                        <a:rPr lang="en-AU" sz="1600" dirty="0">
                          <a:latin typeface="Calibri" panose="020F0502020204030204" pitchFamily="34" charset="0"/>
                          <a:ea typeface="Calibri" panose="020F0502020204030204" pitchFamily="34" charset="0"/>
                          <a:cs typeface="Calibri" panose="020F0502020204030204" pitchFamily="34" charset="0"/>
                        </a:rPr>
                        <a:t>Buying a rescue dog ($325)</a:t>
                      </a:r>
                    </a:p>
                  </a:txBody>
                  <a:tcPr anchor="ctr"/>
                </a:tc>
                <a:tc>
                  <a:txBody>
                    <a:bodyPr/>
                    <a:lstStyle/>
                    <a:p>
                      <a:pPr algn="l"/>
                      <a:r>
                        <a:rPr lang="en-AU" sz="1600" dirty="0">
                          <a:latin typeface="Calibri" panose="020F0502020204030204" pitchFamily="34" charset="0"/>
                          <a:ea typeface="Calibri" panose="020F0502020204030204" pitchFamily="34" charset="0"/>
                          <a:cs typeface="Calibri" panose="020F0502020204030204" pitchFamily="34" charset="0"/>
                        </a:rPr>
                        <a:t>$109</a:t>
                      </a:r>
                    </a:p>
                  </a:txBody>
                  <a:tcPr anchor="ctr"/>
                </a:tc>
                <a:tc>
                  <a:txBody>
                    <a:bodyPr/>
                    <a:lstStyle/>
                    <a:p>
                      <a:pPr marL="0" lvl="0" indent="0" algn="l" rtl="0">
                        <a:spcBef>
                          <a:spcPts val="0"/>
                        </a:spcBef>
                        <a:spcAft>
                          <a:spcPts val="0"/>
                        </a:spcAft>
                        <a:buNone/>
                      </a:pPr>
                      <a:endParaRPr sz="1600" dirty="0">
                        <a:solidFill>
                          <a:schemeClr val="dk1"/>
                        </a:solidFill>
                        <a:latin typeface="Calibri" panose="020F0502020204030204" pitchFamily="34" charset="0"/>
                        <a:ea typeface="Calibri" panose="020F0502020204030204" pitchFamily="34" charset="0"/>
                        <a:cs typeface="Calibri" panose="020F0502020204030204" pitchFamily="34" charset="0"/>
                      </a:endParaRPr>
                    </a:p>
                    <a:p>
                      <a:pPr marL="0" lvl="0" indent="0" algn="l" rtl="0">
                        <a:spcBef>
                          <a:spcPts val="0"/>
                        </a:spcBef>
                        <a:spcAft>
                          <a:spcPts val="0"/>
                        </a:spcAft>
                        <a:buNone/>
                      </a:pPr>
                      <a:endParaRPr sz="1600" dirty="0">
                        <a:solidFill>
                          <a:schemeClr val="dk1"/>
                        </a:solidFill>
                        <a:latin typeface="Calibri" panose="020F0502020204030204" pitchFamily="34" charset="0"/>
                        <a:ea typeface="Calibri" panose="020F0502020204030204" pitchFamily="34" charset="0"/>
                        <a:cs typeface="Calibri" panose="020F0502020204030204" pitchFamily="34" charset="0"/>
                      </a:endParaRPr>
                    </a:p>
                    <a:p>
                      <a:pPr marL="0" lvl="0" indent="0" algn="l" rtl="0">
                        <a:spcBef>
                          <a:spcPts val="0"/>
                        </a:spcBef>
                        <a:spcAft>
                          <a:spcPts val="0"/>
                        </a:spcAft>
                        <a:buNone/>
                      </a:pPr>
                      <a:r>
                        <a:rPr lang="en-AU" sz="1600" dirty="0">
                          <a:solidFill>
                            <a:schemeClr val="dk1"/>
                          </a:solidFill>
                          <a:latin typeface="Calibri" panose="020F0502020204030204" pitchFamily="34" charset="0"/>
                          <a:ea typeface="Calibri" panose="020F0502020204030204" pitchFamily="34" charset="0"/>
                          <a:cs typeface="Calibri" panose="020F0502020204030204" pitchFamily="34" charset="0"/>
                        </a:rPr>
                        <a:t>$5.50</a:t>
                      </a:r>
                      <a:endParaRPr sz="1600" dirty="0">
                        <a:solidFill>
                          <a:schemeClr val="dk1"/>
                        </a:solidFill>
                        <a:latin typeface="Calibri" panose="020F0502020204030204" pitchFamily="34" charset="0"/>
                        <a:ea typeface="Calibri" panose="020F0502020204030204" pitchFamily="34" charset="0"/>
                        <a:cs typeface="Calibri" panose="020F0502020204030204" pitchFamily="34" charset="0"/>
                      </a:endParaRPr>
                    </a:p>
                    <a:p>
                      <a:pPr marL="0" lvl="0" indent="0" algn="l" rtl="0">
                        <a:spcBef>
                          <a:spcPts val="0"/>
                        </a:spcBef>
                        <a:spcAft>
                          <a:spcPts val="0"/>
                        </a:spcAft>
                        <a:buNone/>
                      </a:pPr>
                      <a:endParaRPr sz="1600" dirty="0">
                        <a:solidFill>
                          <a:schemeClr val="dk1"/>
                        </a:solidFill>
                        <a:latin typeface="Calibri" panose="020F0502020204030204" pitchFamily="34" charset="0"/>
                        <a:ea typeface="Calibri" panose="020F0502020204030204" pitchFamily="34" charset="0"/>
                        <a:cs typeface="Calibri" panose="020F0502020204030204" pitchFamily="34" charset="0"/>
                      </a:endParaRPr>
                    </a:p>
                    <a:p>
                      <a:pPr marL="0" lvl="0" indent="0" algn="l" rtl="0">
                        <a:spcBef>
                          <a:spcPts val="0"/>
                        </a:spcBef>
                        <a:spcAft>
                          <a:spcPts val="0"/>
                        </a:spcAft>
                        <a:buNone/>
                      </a:pPr>
                      <a:endParaRPr sz="16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marL="91425" marR="91425" marT="91425" marB="91425" anchor="ctr"/>
                </a:tc>
                <a:extLst>
                  <a:ext uri="{0D108BD9-81ED-4DB2-BD59-A6C34878D82A}">
                    <a16:rowId xmlns:a16="http://schemas.microsoft.com/office/drawing/2014/main" val="4242453346"/>
                  </a:ext>
                </a:extLst>
              </a:tr>
            </a:tbl>
          </a:graphicData>
        </a:graphic>
      </p:graphicFrame>
      <p:grpSp>
        <p:nvGrpSpPr>
          <p:cNvPr id="5" name="Group 4">
            <a:extLst>
              <a:ext uri="{FF2B5EF4-FFF2-40B4-BE49-F238E27FC236}">
                <a16:creationId xmlns:a16="http://schemas.microsoft.com/office/drawing/2014/main" id="{E0C2E948-E2C6-7FB5-40BA-5E774A469A52}"/>
              </a:ext>
              <a:ext uri="{C183D7F6-B498-43B3-948B-1728B52AA6E4}">
                <adec:decorative xmlns:adec="http://schemas.microsoft.com/office/drawing/2017/decorative" val="1"/>
              </a:ext>
            </a:extLst>
          </p:cNvPr>
          <p:cNvGrpSpPr/>
          <p:nvPr/>
        </p:nvGrpSpPr>
        <p:grpSpPr>
          <a:xfrm>
            <a:off x="3845480" y="1470115"/>
            <a:ext cx="800141" cy="4104681"/>
            <a:chOff x="964291" y="1585121"/>
            <a:chExt cx="800141" cy="4104681"/>
          </a:xfrm>
        </p:grpSpPr>
        <p:pic>
          <p:nvPicPr>
            <p:cNvPr id="6" name="Picture 5">
              <a:extLst>
                <a:ext uri="{FF2B5EF4-FFF2-40B4-BE49-F238E27FC236}">
                  <a16:creationId xmlns:a16="http://schemas.microsoft.com/office/drawing/2014/main" id="{BAA4E3FB-B72D-5A63-5F5B-9606B65CD89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15093" y="1585121"/>
              <a:ext cx="692186" cy="787440"/>
            </a:xfrm>
            <a:prstGeom prst="rect">
              <a:avLst/>
            </a:prstGeom>
          </p:spPr>
        </p:pic>
        <p:pic>
          <p:nvPicPr>
            <p:cNvPr id="7" name="Picture 6">
              <a:extLst>
                <a:ext uri="{FF2B5EF4-FFF2-40B4-BE49-F238E27FC236}">
                  <a16:creationId xmlns:a16="http://schemas.microsoft.com/office/drawing/2014/main" id="{D7585661-6B97-D91D-3BC8-F04AA5E0EBA4}"/>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15093" y="3405420"/>
              <a:ext cx="749339" cy="762039"/>
            </a:xfrm>
            <a:prstGeom prst="rect">
              <a:avLst/>
            </a:prstGeom>
          </p:spPr>
        </p:pic>
        <p:pic>
          <p:nvPicPr>
            <p:cNvPr id="8" name="Picture 7">
              <a:extLst>
                <a:ext uri="{FF2B5EF4-FFF2-40B4-BE49-F238E27FC236}">
                  <a16:creationId xmlns:a16="http://schemas.microsoft.com/office/drawing/2014/main" id="{C35B302A-6443-C51D-43C9-45BD645786CE}"/>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964291" y="4978565"/>
              <a:ext cx="742988" cy="711237"/>
            </a:xfrm>
            <a:prstGeom prst="rect">
              <a:avLst/>
            </a:prstGeom>
          </p:spPr>
        </p:pic>
      </p:grpSp>
    </p:spTree>
    <p:extLst>
      <p:ext uri="{BB962C8B-B14F-4D97-AF65-F5344CB8AC3E}">
        <p14:creationId xmlns:p14="http://schemas.microsoft.com/office/powerpoint/2010/main" val="38683827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39;g2613f297af2_0_0">
            <a:extLst>
              <a:ext uri="{FF2B5EF4-FFF2-40B4-BE49-F238E27FC236}">
                <a16:creationId xmlns:a16="http://schemas.microsoft.com/office/drawing/2014/main" id="{BEFA2C0F-AE3C-BE73-3572-5A43C3D1FD09}"/>
              </a:ext>
            </a:extLst>
          </p:cNvPr>
          <p:cNvSpPr txBox="1">
            <a:spLocks noGrp="1"/>
          </p:cNvSpPr>
          <p:nvPr>
            <p:ph type="title" idx="4294967295"/>
          </p:nvPr>
        </p:nvSpPr>
        <p:spPr>
          <a:xfrm>
            <a:off x="1619672" y="188640"/>
            <a:ext cx="7362300" cy="677100"/>
          </a:xfrm>
          <a:prstGeom prst="rect">
            <a:avLst/>
          </a:prstGeom>
          <a:solidFill>
            <a:schemeClr val="lt1"/>
          </a:solid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schemeClr val="tx2"/>
                </a:solidFill>
                <a:effectLst/>
                <a:uLnTx/>
                <a:uFillTx/>
                <a:latin typeface="Calibri"/>
                <a:ea typeface="Calibri"/>
                <a:cs typeface="Calibri"/>
                <a:sym typeface="Calibri"/>
              </a:rPr>
              <a:t>Using a number line to calculate difference</a:t>
            </a:r>
          </a:p>
        </p:txBody>
      </p:sp>
      <p:pic>
        <p:nvPicPr>
          <p:cNvPr id="4" name="Google Shape;238;g2613f297af2_0_0" descr="A graphic of a number line starting at point labelled $65, next point is $100 and next point is $125. Two orange, curved arrows jumps from one point to the next. A label sits above the first arrow marked '+ $35' and a second label sits above the second arrow indicating '+$25'. Below is a word equation: $35 + $25 equals $60, under that the text line says: the difference between $65 and $125 is $60.">
            <a:extLst>
              <a:ext uri="{FF2B5EF4-FFF2-40B4-BE49-F238E27FC236}">
                <a16:creationId xmlns:a16="http://schemas.microsoft.com/office/drawing/2014/main" id="{EF6130D1-5E1C-FFF1-938A-FEAE3E705B9C}"/>
              </a:ext>
            </a:extLst>
          </p:cNvPr>
          <p:cNvPicPr preferRelativeResize="0">
            <a:picLocks noGrp="1"/>
          </p:cNvPicPr>
          <p:nvPr>
            <p:ph idx="1"/>
          </p:nvPr>
        </p:nvPicPr>
        <p:blipFill>
          <a:blip r:embed="rId2">
            <a:alphaModFix/>
          </a:blip>
          <a:stretch>
            <a:fillRect/>
          </a:stretch>
        </p:blipFill>
        <p:spPr>
          <a:xfrm>
            <a:off x="457200" y="1635667"/>
            <a:ext cx="8229600" cy="3586666"/>
          </a:xfrm>
          <a:prstGeom prst="rect">
            <a:avLst/>
          </a:prstGeom>
          <a:noFill/>
          <a:ln>
            <a:noFill/>
          </a:ln>
        </p:spPr>
      </p:pic>
    </p:spTree>
    <p:extLst>
      <p:ext uri="{BB962C8B-B14F-4D97-AF65-F5344CB8AC3E}">
        <p14:creationId xmlns:p14="http://schemas.microsoft.com/office/powerpoint/2010/main" val="20452858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51;g2613f297af2_0_15">
            <a:extLst>
              <a:ext uri="{FF2B5EF4-FFF2-40B4-BE49-F238E27FC236}">
                <a16:creationId xmlns:a16="http://schemas.microsoft.com/office/drawing/2014/main" id="{A537F5EC-BB11-5295-8844-62EFA33F2F66}"/>
              </a:ext>
            </a:extLst>
          </p:cNvPr>
          <p:cNvSpPr txBox="1">
            <a:spLocks noGrp="1"/>
          </p:cNvSpPr>
          <p:nvPr>
            <p:ph type="title" idx="4294967295"/>
          </p:nvPr>
        </p:nvSpPr>
        <p:spPr>
          <a:xfrm>
            <a:off x="1619672" y="116632"/>
            <a:ext cx="7632848" cy="677078"/>
          </a:xfrm>
          <a:prstGeom prst="rect">
            <a:avLst/>
          </a:prstGeom>
          <a:solidFill>
            <a:schemeClr val="lt1"/>
          </a:solid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schemeClr val="tx2"/>
                </a:solidFill>
                <a:effectLst/>
                <a:uLnTx/>
                <a:uFillTx/>
                <a:latin typeface="Calibri"/>
                <a:ea typeface="Calibri"/>
                <a:cs typeface="Calibri"/>
                <a:sym typeface="Calibri"/>
              </a:rPr>
              <a:t>Using a bar model to calculate difference</a:t>
            </a:r>
          </a:p>
        </p:txBody>
      </p:sp>
      <p:pic>
        <p:nvPicPr>
          <p:cNvPr id="4" name="Google Shape;252;g2613f297af2_0_15" descr="Picture of three rectangles in two rows. Two rectangles are in the first row. A smaller one is labelled with a question mark, the second rectangle is bigger and  labelled $65. Underneath this row is another rectangle which runs the length of the two rectangles above; it is labelled $125.">
            <a:extLst>
              <a:ext uri="{FF2B5EF4-FFF2-40B4-BE49-F238E27FC236}">
                <a16:creationId xmlns:a16="http://schemas.microsoft.com/office/drawing/2014/main" id="{040ADAD2-9136-11EB-3277-41347D86FBCC}"/>
              </a:ext>
            </a:extLst>
          </p:cNvPr>
          <p:cNvPicPr preferRelativeResize="0"/>
          <p:nvPr/>
        </p:nvPicPr>
        <p:blipFill>
          <a:blip r:embed="rId2">
            <a:alphaModFix/>
          </a:blip>
          <a:stretch>
            <a:fillRect/>
          </a:stretch>
        </p:blipFill>
        <p:spPr>
          <a:xfrm>
            <a:off x="979087" y="2440950"/>
            <a:ext cx="7185826" cy="1976100"/>
          </a:xfrm>
          <a:prstGeom prst="rect">
            <a:avLst/>
          </a:prstGeom>
          <a:noFill/>
          <a:ln>
            <a:noFill/>
          </a:ln>
        </p:spPr>
      </p:pic>
    </p:spTree>
    <p:extLst>
      <p:ext uri="{BB962C8B-B14F-4D97-AF65-F5344CB8AC3E}">
        <p14:creationId xmlns:p14="http://schemas.microsoft.com/office/powerpoint/2010/main" val="1385759554"/>
      </p:ext>
    </p:extLst>
  </p:cSld>
  <p:clrMapOvr>
    <a:masterClrMapping/>
  </p:clrMapOvr>
</p:sld>
</file>

<file path=ppt/theme/theme1.xml><?xml version="1.0" encoding="utf-8"?>
<a:theme xmlns:a="http://schemas.openxmlformats.org/drawingml/2006/main" name="2_Office Theme">
  <a:themeElements>
    <a:clrScheme name="Custom 6">
      <a:dk1>
        <a:srgbClr val="1F497D"/>
      </a:dk1>
      <a:lt1>
        <a:sysClr val="window" lastClr="FFFFFF"/>
      </a:lt1>
      <a:dk2>
        <a:srgbClr val="1F497D"/>
      </a:dk2>
      <a:lt2>
        <a:srgbClr val="FFFFFF"/>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Custom 6">
      <a:dk1>
        <a:srgbClr val="1F497D"/>
      </a:dk1>
      <a:lt1>
        <a:sysClr val="window" lastClr="FFFFFF"/>
      </a:lt1>
      <a:dk2>
        <a:srgbClr val="1F497D"/>
      </a:dk2>
      <a:lt2>
        <a:srgbClr val="FFFFFF"/>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Custom 6">
      <a:dk1>
        <a:srgbClr val="1F497D"/>
      </a:dk1>
      <a:lt1>
        <a:sysClr val="window" lastClr="FFFFFF"/>
      </a:lt1>
      <a:dk2>
        <a:srgbClr val="1F497D"/>
      </a:dk2>
      <a:lt2>
        <a:srgbClr val="FFFFFF"/>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_Office Theme">
  <a:themeElements>
    <a:clrScheme name="Custom 6">
      <a:dk1>
        <a:srgbClr val="1F497D"/>
      </a:dk1>
      <a:lt1>
        <a:sysClr val="window" lastClr="FFFFFF"/>
      </a:lt1>
      <a:dk2>
        <a:srgbClr val="1F497D"/>
      </a:dk2>
      <a:lt2>
        <a:srgbClr val="FFFFFF"/>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679</TotalTime>
  <Words>663</Words>
  <Application>Microsoft Office PowerPoint</Application>
  <PresentationFormat>On-screen Show (4:3)</PresentationFormat>
  <Paragraphs>130</Paragraphs>
  <Slides>14</Slides>
  <Notes>6</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14</vt:i4>
      </vt:variant>
    </vt:vector>
  </HeadingPairs>
  <TitlesOfParts>
    <vt:vector size="22" baseType="lpstr">
      <vt:lpstr>Aptos</vt:lpstr>
      <vt:lpstr>Arial</vt:lpstr>
      <vt:lpstr>Calibri</vt:lpstr>
      <vt:lpstr>Symbol</vt:lpstr>
      <vt:lpstr>2_Office Theme</vt:lpstr>
      <vt:lpstr>3_Office Theme</vt:lpstr>
      <vt:lpstr>4_Office Theme</vt:lpstr>
      <vt:lpstr>5_Office Theme</vt:lpstr>
      <vt:lpstr>Pocket money:  Saving for an item</vt:lpstr>
      <vt:lpstr>What connections can you make between these images? </vt:lpstr>
      <vt:lpstr>What connections can you make? </vt:lpstr>
      <vt:lpstr>Connections might include: </vt:lpstr>
      <vt:lpstr>What each child wants</vt:lpstr>
      <vt:lpstr>Each child is saving for an item of their choice.  If each child continues to perform the same jobs each week, estimate the number of weeks required for each child to purchase their item.  </vt:lpstr>
      <vt:lpstr>How could you work out the number of weeks each child needs to save to have enough money to buy their item?   Use the 4-step problem solving model. </vt:lpstr>
      <vt:lpstr>Using a number line to calculate difference</vt:lpstr>
      <vt:lpstr>Using a bar model to calculate difference</vt:lpstr>
      <vt:lpstr>Using a subtraction algorithm to calculate difference</vt:lpstr>
      <vt:lpstr>Look for a Pattern/Apply a rule</vt:lpstr>
      <vt:lpstr>Doubling and halving</vt:lpstr>
      <vt:lpstr>Inverse operation  (x and ÷)</vt:lpstr>
      <vt:lpstr>Use the 4-step problem solving model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dc:creator>
  <cp:lastModifiedBy>Martin Richards</cp:lastModifiedBy>
  <cp:revision>30</cp:revision>
  <dcterms:created xsi:type="dcterms:W3CDTF">2021-03-16T22:56:28Z</dcterms:created>
  <dcterms:modified xsi:type="dcterms:W3CDTF">2024-03-11T23:15:49Z</dcterms:modified>
</cp:coreProperties>
</file>