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  <p:sldMasterId id="2147483720" r:id="rId5"/>
    <p:sldMasterId id="2147483696" r:id="rId6"/>
    <p:sldMasterId id="2147483708" r:id="rId7"/>
  </p:sldMasterIdLst>
  <p:notesMasterIdLst>
    <p:notesMasterId r:id="rId17"/>
  </p:notesMasterIdLst>
  <p:sldIdLst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D0BF86B-1464-500E-3CE3-E0E3F5981725}" v="5" dt="2024-08-12T03:42:57.76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69" autoAdjust="0"/>
    <p:restoredTop sz="86441" autoAdjust="0"/>
  </p:normalViewPr>
  <p:slideViewPr>
    <p:cSldViewPr>
      <p:cViewPr varScale="1">
        <p:scale>
          <a:sx n="54" d="100"/>
          <a:sy n="54" d="100"/>
        </p:scale>
        <p:origin x="936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5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9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4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8.xml"/><Relationship Id="rId23" Type="http://schemas.microsoft.com/office/2015/10/relationships/revisionInfo" Target="revisionInfo.xml"/><Relationship Id="rId10" Type="http://schemas.openxmlformats.org/officeDocument/2006/relationships/slide" Target="slides/slide3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2.xml"/><Relationship Id="rId14" Type="http://schemas.openxmlformats.org/officeDocument/2006/relationships/slide" Target="slides/slide7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ison Laming" userId="S::alison.laming@esa.edu.au::7425d2b2-954e-4809-ab5f-8b9bb8823a01" providerId="AD" clId="Web-{BD0BF86B-1464-500E-3CE3-E0E3F5981725}"/>
    <pc:docChg chg="modSld">
      <pc:chgData name="Alison Laming" userId="S::alison.laming@esa.edu.au::7425d2b2-954e-4809-ab5f-8b9bb8823a01" providerId="AD" clId="Web-{BD0BF86B-1464-500E-3CE3-E0E3F5981725}" dt="2024-08-12T03:42:57.763" v="3" actId="1076"/>
      <pc:docMkLst>
        <pc:docMk/>
      </pc:docMkLst>
      <pc:sldChg chg="modSp">
        <pc:chgData name="Alison Laming" userId="S::alison.laming@esa.edu.au::7425d2b2-954e-4809-ab5f-8b9bb8823a01" providerId="AD" clId="Web-{BD0BF86B-1464-500E-3CE3-E0E3F5981725}" dt="2024-08-12T03:42:57.763" v="3" actId="1076"/>
        <pc:sldMkLst>
          <pc:docMk/>
          <pc:sldMk cId="1579616560" sldId="262"/>
        </pc:sldMkLst>
        <pc:spChg chg="mod">
          <ac:chgData name="Alison Laming" userId="S::alison.laming@esa.edu.au::7425d2b2-954e-4809-ab5f-8b9bb8823a01" providerId="AD" clId="Web-{BD0BF86B-1464-500E-3CE3-E0E3F5981725}" dt="2024-08-12T03:42:57.763" v="3" actId="1076"/>
          <ac:spMkLst>
            <pc:docMk/>
            <pc:sldMk cId="1579616560" sldId="262"/>
            <ac:spMk id="4" creationId="{4B6C2269-95C5-5FEE-EA27-60F235B2310A}"/>
          </ac:spMkLst>
        </pc:spChg>
      </pc:sldChg>
    </pc:docChg>
  </pc:docChgLst>
  <pc:docChgLst>
    <pc:chgData name="Willow Robertson" userId="44fd4d1e-45eb-459f-8c9b-9445a5bb0080" providerId="ADAL" clId="{4C9C0946-9CA9-4D71-950E-B3FD19D63759}"/>
    <pc:docChg chg="custSel addSld delSld modSld">
      <pc:chgData name="Willow Robertson" userId="44fd4d1e-45eb-459f-8c9b-9445a5bb0080" providerId="ADAL" clId="{4C9C0946-9CA9-4D71-950E-B3FD19D63759}" dt="2023-12-14T02:45:45.624" v="55" actId="1076"/>
      <pc:docMkLst>
        <pc:docMk/>
      </pc:docMkLst>
      <pc:sldChg chg="addSp delSp modSp mod">
        <pc:chgData name="Willow Robertson" userId="44fd4d1e-45eb-459f-8c9b-9445a5bb0080" providerId="ADAL" clId="{4C9C0946-9CA9-4D71-950E-B3FD19D63759}" dt="2023-12-14T02:43:23.378" v="6"/>
        <pc:sldMkLst>
          <pc:docMk/>
          <pc:sldMk cId="3963661964" sldId="259"/>
        </pc:sldMkLst>
        <pc:spChg chg="add del mod">
          <ac:chgData name="Willow Robertson" userId="44fd4d1e-45eb-459f-8c9b-9445a5bb0080" providerId="ADAL" clId="{4C9C0946-9CA9-4D71-950E-B3FD19D63759}" dt="2023-12-14T02:43:22.416" v="5" actId="478"/>
          <ac:spMkLst>
            <pc:docMk/>
            <pc:sldMk cId="3963661964" sldId="259"/>
            <ac:spMk id="3" creationId="{D5B72EA9-C09E-DF70-7711-500E619B30D4}"/>
          </ac:spMkLst>
        </pc:spChg>
        <pc:spChg chg="add mod">
          <ac:chgData name="Willow Robertson" userId="44fd4d1e-45eb-459f-8c9b-9445a5bb0080" providerId="ADAL" clId="{4C9C0946-9CA9-4D71-950E-B3FD19D63759}" dt="2023-12-14T02:43:23.378" v="6"/>
          <ac:spMkLst>
            <pc:docMk/>
            <pc:sldMk cId="3963661964" sldId="259"/>
            <ac:spMk id="4" creationId="{872698F1-6DE9-FE2A-74FD-C3FA504EDC2E}"/>
          </ac:spMkLst>
        </pc:spChg>
        <pc:spChg chg="del">
          <ac:chgData name="Willow Robertson" userId="44fd4d1e-45eb-459f-8c9b-9445a5bb0080" providerId="ADAL" clId="{4C9C0946-9CA9-4D71-950E-B3FD19D63759}" dt="2023-12-14T02:43:19.738" v="3" actId="478"/>
          <ac:spMkLst>
            <pc:docMk/>
            <pc:sldMk cId="3963661964" sldId="259"/>
            <ac:spMk id="10" creationId="{42D92B23-2727-FD16-7723-ADF1C1123FD0}"/>
          </ac:spMkLst>
        </pc:spChg>
        <pc:spChg chg="del">
          <ac:chgData name="Willow Robertson" userId="44fd4d1e-45eb-459f-8c9b-9445a5bb0080" providerId="ADAL" clId="{4C9C0946-9CA9-4D71-950E-B3FD19D63759}" dt="2023-12-14T02:43:21.883" v="4" actId="478"/>
          <ac:spMkLst>
            <pc:docMk/>
            <pc:sldMk cId="3963661964" sldId="259"/>
            <ac:spMk id="11" creationId="{DF1EA74F-82EC-A729-63CA-EED31BC511D1}"/>
          </ac:spMkLst>
        </pc:spChg>
      </pc:sldChg>
      <pc:sldChg chg="addSp delSp modSp mod">
        <pc:chgData name="Willow Robertson" userId="44fd4d1e-45eb-459f-8c9b-9445a5bb0080" providerId="ADAL" clId="{4C9C0946-9CA9-4D71-950E-B3FD19D63759}" dt="2023-12-14T02:43:35.995" v="12" actId="1076"/>
        <pc:sldMkLst>
          <pc:docMk/>
          <pc:sldMk cId="1288218582" sldId="260"/>
        </pc:sldMkLst>
        <pc:spChg chg="add del mod">
          <ac:chgData name="Willow Robertson" userId="44fd4d1e-45eb-459f-8c9b-9445a5bb0080" providerId="ADAL" clId="{4C9C0946-9CA9-4D71-950E-B3FD19D63759}" dt="2023-12-14T02:43:31.619" v="10" actId="478"/>
          <ac:spMkLst>
            <pc:docMk/>
            <pc:sldMk cId="1288218582" sldId="260"/>
            <ac:spMk id="3" creationId="{C3DBC747-3182-CEA8-1D06-58352BF46B1B}"/>
          </ac:spMkLst>
        </pc:spChg>
        <pc:spChg chg="add mod">
          <ac:chgData name="Willow Robertson" userId="44fd4d1e-45eb-459f-8c9b-9445a5bb0080" providerId="ADAL" clId="{4C9C0946-9CA9-4D71-950E-B3FD19D63759}" dt="2023-12-14T02:43:35.995" v="12" actId="1076"/>
          <ac:spMkLst>
            <pc:docMk/>
            <pc:sldMk cId="1288218582" sldId="260"/>
            <ac:spMk id="4" creationId="{41760A85-7C26-1BDB-0BAF-AB9F4C4CC520}"/>
          </ac:spMkLst>
        </pc:spChg>
        <pc:spChg chg="add mod">
          <ac:chgData name="Willow Robertson" userId="44fd4d1e-45eb-459f-8c9b-9445a5bb0080" providerId="ADAL" clId="{4C9C0946-9CA9-4D71-950E-B3FD19D63759}" dt="2023-12-14T02:43:35.995" v="12" actId="1076"/>
          <ac:spMkLst>
            <pc:docMk/>
            <pc:sldMk cId="1288218582" sldId="260"/>
            <ac:spMk id="5" creationId="{0D65C101-93F8-1ACA-FD40-FC178C645C00}"/>
          </ac:spMkLst>
        </pc:spChg>
        <pc:spChg chg="del">
          <ac:chgData name="Willow Robertson" userId="44fd4d1e-45eb-459f-8c9b-9445a5bb0080" providerId="ADAL" clId="{4C9C0946-9CA9-4D71-950E-B3FD19D63759}" dt="2023-12-14T02:43:29.453" v="7" actId="478"/>
          <ac:spMkLst>
            <pc:docMk/>
            <pc:sldMk cId="1288218582" sldId="260"/>
            <ac:spMk id="8" creationId="{30F6EF22-C7EB-A0EA-1C0A-CCF4969CF746}"/>
          </ac:spMkLst>
        </pc:spChg>
        <pc:spChg chg="del">
          <ac:chgData name="Willow Robertson" userId="44fd4d1e-45eb-459f-8c9b-9445a5bb0080" providerId="ADAL" clId="{4C9C0946-9CA9-4D71-950E-B3FD19D63759}" dt="2023-12-14T02:43:30.326" v="9" actId="478"/>
          <ac:spMkLst>
            <pc:docMk/>
            <pc:sldMk cId="1288218582" sldId="260"/>
            <ac:spMk id="9" creationId="{75CCCA23-3848-8A32-F42B-0F9C0577BECF}"/>
          </ac:spMkLst>
        </pc:spChg>
      </pc:sldChg>
      <pc:sldChg chg="addSp delSp modSp new mod">
        <pc:chgData name="Willow Robertson" userId="44fd4d1e-45eb-459f-8c9b-9445a5bb0080" providerId="ADAL" clId="{4C9C0946-9CA9-4D71-950E-B3FD19D63759}" dt="2023-12-14T02:43:50.691" v="17" actId="1076"/>
        <pc:sldMkLst>
          <pc:docMk/>
          <pc:sldMk cId="2879734210" sldId="261"/>
        </pc:sldMkLst>
        <pc:spChg chg="del">
          <ac:chgData name="Willow Robertson" userId="44fd4d1e-45eb-459f-8c9b-9445a5bb0080" providerId="ADAL" clId="{4C9C0946-9CA9-4D71-950E-B3FD19D63759}" dt="2023-12-14T02:43:45.591" v="14" actId="478"/>
          <ac:spMkLst>
            <pc:docMk/>
            <pc:sldMk cId="2879734210" sldId="261"/>
            <ac:spMk id="2" creationId="{6AC1A4EC-60B9-32FE-C01D-C20DC2C98AAA}"/>
          </ac:spMkLst>
        </pc:spChg>
        <pc:spChg chg="del">
          <ac:chgData name="Willow Robertson" userId="44fd4d1e-45eb-459f-8c9b-9445a5bb0080" providerId="ADAL" clId="{4C9C0946-9CA9-4D71-950E-B3FD19D63759}" dt="2023-12-14T02:43:47.257" v="15" actId="478"/>
          <ac:spMkLst>
            <pc:docMk/>
            <pc:sldMk cId="2879734210" sldId="261"/>
            <ac:spMk id="3" creationId="{2AEF444F-C3BA-B092-5B86-6BC44875A547}"/>
          </ac:spMkLst>
        </pc:spChg>
        <pc:spChg chg="add mod">
          <ac:chgData name="Willow Robertson" userId="44fd4d1e-45eb-459f-8c9b-9445a5bb0080" providerId="ADAL" clId="{4C9C0946-9CA9-4D71-950E-B3FD19D63759}" dt="2023-12-14T02:43:50.691" v="17" actId="1076"/>
          <ac:spMkLst>
            <pc:docMk/>
            <pc:sldMk cId="2879734210" sldId="261"/>
            <ac:spMk id="4" creationId="{7951AE97-8D82-F06D-FEE0-AD4F958AD6A4}"/>
          </ac:spMkLst>
        </pc:spChg>
        <pc:spChg chg="add mod">
          <ac:chgData name="Willow Robertson" userId="44fd4d1e-45eb-459f-8c9b-9445a5bb0080" providerId="ADAL" clId="{4C9C0946-9CA9-4D71-950E-B3FD19D63759}" dt="2023-12-14T02:43:50.691" v="17" actId="1076"/>
          <ac:spMkLst>
            <pc:docMk/>
            <pc:sldMk cId="2879734210" sldId="261"/>
            <ac:spMk id="5" creationId="{6245ACE2-03EF-A97A-304C-1C0828210DA3}"/>
          </ac:spMkLst>
        </pc:spChg>
      </pc:sldChg>
      <pc:sldChg chg="addSp delSp modSp new mod">
        <pc:chgData name="Willow Robertson" userId="44fd4d1e-45eb-459f-8c9b-9445a5bb0080" providerId="ADAL" clId="{4C9C0946-9CA9-4D71-950E-B3FD19D63759}" dt="2023-12-14T02:44:11.760" v="26" actId="1076"/>
        <pc:sldMkLst>
          <pc:docMk/>
          <pc:sldMk cId="1579616560" sldId="262"/>
        </pc:sldMkLst>
        <pc:spChg chg="del">
          <ac:chgData name="Willow Robertson" userId="44fd4d1e-45eb-459f-8c9b-9445a5bb0080" providerId="ADAL" clId="{4C9C0946-9CA9-4D71-950E-B3FD19D63759}" dt="2023-12-14T02:43:56.414" v="19" actId="478"/>
          <ac:spMkLst>
            <pc:docMk/>
            <pc:sldMk cId="1579616560" sldId="262"/>
            <ac:spMk id="2" creationId="{A47604C2-CBCE-5EE1-6E6A-44A38DCCBC69}"/>
          </ac:spMkLst>
        </pc:spChg>
        <pc:spChg chg="del">
          <ac:chgData name="Willow Robertson" userId="44fd4d1e-45eb-459f-8c9b-9445a5bb0080" providerId="ADAL" clId="{4C9C0946-9CA9-4D71-950E-B3FD19D63759}" dt="2023-12-14T02:43:57.187" v="20" actId="478"/>
          <ac:spMkLst>
            <pc:docMk/>
            <pc:sldMk cId="1579616560" sldId="262"/>
            <ac:spMk id="3" creationId="{91AB2753-33AE-62B9-AAF5-E207A2047A57}"/>
          </ac:spMkLst>
        </pc:spChg>
        <pc:spChg chg="add mod">
          <ac:chgData name="Willow Robertson" userId="44fd4d1e-45eb-459f-8c9b-9445a5bb0080" providerId="ADAL" clId="{4C9C0946-9CA9-4D71-950E-B3FD19D63759}" dt="2023-12-14T02:44:07.416" v="25" actId="1035"/>
          <ac:spMkLst>
            <pc:docMk/>
            <pc:sldMk cId="1579616560" sldId="262"/>
            <ac:spMk id="4" creationId="{4B6C2269-95C5-5FEE-EA27-60F235B2310A}"/>
          </ac:spMkLst>
        </pc:spChg>
        <pc:spChg chg="mod">
          <ac:chgData name="Willow Robertson" userId="44fd4d1e-45eb-459f-8c9b-9445a5bb0080" providerId="ADAL" clId="{4C9C0946-9CA9-4D71-950E-B3FD19D63759}" dt="2023-12-14T02:44:02.589" v="21"/>
          <ac:spMkLst>
            <pc:docMk/>
            <pc:sldMk cId="1579616560" sldId="262"/>
            <ac:spMk id="9" creationId="{F86A6EE3-61AE-541C-B46E-BC8538604621}"/>
          </ac:spMkLst>
        </pc:spChg>
        <pc:spChg chg="mod">
          <ac:chgData name="Willow Robertson" userId="44fd4d1e-45eb-459f-8c9b-9445a5bb0080" providerId="ADAL" clId="{4C9C0946-9CA9-4D71-950E-B3FD19D63759}" dt="2023-12-14T02:44:02.589" v="21"/>
          <ac:spMkLst>
            <pc:docMk/>
            <pc:sldMk cId="1579616560" sldId="262"/>
            <ac:spMk id="10" creationId="{EED7993F-6E2D-1349-8997-34CF605F50BD}"/>
          </ac:spMkLst>
        </pc:spChg>
        <pc:grpChg chg="add mod">
          <ac:chgData name="Willow Robertson" userId="44fd4d1e-45eb-459f-8c9b-9445a5bb0080" providerId="ADAL" clId="{4C9C0946-9CA9-4D71-950E-B3FD19D63759}" dt="2023-12-14T02:44:11.760" v="26" actId="1076"/>
          <ac:grpSpMkLst>
            <pc:docMk/>
            <pc:sldMk cId="1579616560" sldId="262"/>
            <ac:grpSpMk id="5" creationId="{40884A79-C334-7344-1CBA-A47C2AF2DB47}"/>
          </ac:grpSpMkLst>
        </pc:grpChg>
        <pc:grpChg chg="mod">
          <ac:chgData name="Willow Robertson" userId="44fd4d1e-45eb-459f-8c9b-9445a5bb0080" providerId="ADAL" clId="{4C9C0946-9CA9-4D71-950E-B3FD19D63759}" dt="2023-12-14T02:44:02.589" v="21"/>
          <ac:grpSpMkLst>
            <pc:docMk/>
            <pc:sldMk cId="1579616560" sldId="262"/>
            <ac:grpSpMk id="6" creationId="{CE8702BA-AB71-AB60-4086-A56354B43F90}"/>
          </ac:grpSpMkLst>
        </pc:grpChg>
        <pc:picChg chg="mod">
          <ac:chgData name="Willow Robertson" userId="44fd4d1e-45eb-459f-8c9b-9445a5bb0080" providerId="ADAL" clId="{4C9C0946-9CA9-4D71-950E-B3FD19D63759}" dt="2023-12-14T02:44:02.589" v="21"/>
          <ac:picMkLst>
            <pc:docMk/>
            <pc:sldMk cId="1579616560" sldId="262"/>
            <ac:picMk id="7" creationId="{BB16891B-C262-2E49-596A-F33A0AFCFE25}"/>
          </ac:picMkLst>
        </pc:picChg>
        <pc:picChg chg="mod">
          <ac:chgData name="Willow Robertson" userId="44fd4d1e-45eb-459f-8c9b-9445a5bb0080" providerId="ADAL" clId="{4C9C0946-9CA9-4D71-950E-B3FD19D63759}" dt="2023-12-14T02:44:02.589" v="21"/>
          <ac:picMkLst>
            <pc:docMk/>
            <pc:sldMk cId="1579616560" sldId="262"/>
            <ac:picMk id="8" creationId="{63474481-5EAE-8C43-F1BA-787EE2D77ED4}"/>
          </ac:picMkLst>
        </pc:picChg>
      </pc:sldChg>
      <pc:sldChg chg="addSp delSp modSp new mod">
        <pc:chgData name="Willow Robertson" userId="44fd4d1e-45eb-459f-8c9b-9445a5bb0080" providerId="ADAL" clId="{4C9C0946-9CA9-4D71-950E-B3FD19D63759}" dt="2023-12-14T02:44:32.812" v="33" actId="1035"/>
        <pc:sldMkLst>
          <pc:docMk/>
          <pc:sldMk cId="3286130400" sldId="263"/>
        </pc:sldMkLst>
        <pc:spChg chg="del">
          <ac:chgData name="Willow Robertson" userId="44fd4d1e-45eb-459f-8c9b-9445a5bb0080" providerId="ADAL" clId="{4C9C0946-9CA9-4D71-950E-B3FD19D63759}" dt="2023-12-14T02:44:22.986" v="29" actId="478"/>
          <ac:spMkLst>
            <pc:docMk/>
            <pc:sldMk cId="3286130400" sldId="263"/>
            <ac:spMk id="2" creationId="{03D99170-4C0A-2A8E-6D8C-3AC0108D2019}"/>
          </ac:spMkLst>
        </pc:spChg>
        <pc:spChg chg="del">
          <ac:chgData name="Willow Robertson" userId="44fd4d1e-45eb-459f-8c9b-9445a5bb0080" providerId="ADAL" clId="{4C9C0946-9CA9-4D71-950E-B3FD19D63759}" dt="2023-12-14T02:44:20.618" v="28" actId="478"/>
          <ac:spMkLst>
            <pc:docMk/>
            <pc:sldMk cId="3286130400" sldId="263"/>
            <ac:spMk id="3" creationId="{BD16DDBD-8D16-6257-08B6-1836EB0CD116}"/>
          </ac:spMkLst>
        </pc:spChg>
        <pc:spChg chg="add mod">
          <ac:chgData name="Willow Robertson" userId="44fd4d1e-45eb-459f-8c9b-9445a5bb0080" providerId="ADAL" clId="{4C9C0946-9CA9-4D71-950E-B3FD19D63759}" dt="2023-12-14T02:44:32.812" v="33" actId="1035"/>
          <ac:spMkLst>
            <pc:docMk/>
            <pc:sldMk cId="3286130400" sldId="263"/>
            <ac:spMk id="4" creationId="{854DC372-9273-6B59-EA14-DBF45930BD54}"/>
          </ac:spMkLst>
        </pc:spChg>
        <pc:picChg chg="add mod">
          <ac:chgData name="Willow Robertson" userId="44fd4d1e-45eb-459f-8c9b-9445a5bb0080" providerId="ADAL" clId="{4C9C0946-9CA9-4D71-950E-B3FD19D63759}" dt="2023-12-14T02:44:24.013" v="30"/>
          <ac:picMkLst>
            <pc:docMk/>
            <pc:sldMk cId="3286130400" sldId="263"/>
            <ac:picMk id="5" creationId="{E32E5450-C7BA-F929-05A0-A68030DA04E0}"/>
          </ac:picMkLst>
        </pc:picChg>
        <pc:picChg chg="add mod">
          <ac:chgData name="Willow Robertson" userId="44fd4d1e-45eb-459f-8c9b-9445a5bb0080" providerId="ADAL" clId="{4C9C0946-9CA9-4D71-950E-B3FD19D63759}" dt="2023-12-14T02:44:24.013" v="30"/>
          <ac:picMkLst>
            <pc:docMk/>
            <pc:sldMk cId="3286130400" sldId="263"/>
            <ac:picMk id="6" creationId="{968BFF8E-1ACD-FAA2-3DCF-1149CDF368BE}"/>
          </ac:picMkLst>
        </pc:picChg>
      </pc:sldChg>
      <pc:sldChg chg="del">
        <pc:chgData name="Willow Robertson" userId="44fd4d1e-45eb-459f-8c9b-9445a5bb0080" providerId="ADAL" clId="{4C9C0946-9CA9-4D71-950E-B3FD19D63759}" dt="2023-12-14T02:43:12.375" v="1" actId="47"/>
        <pc:sldMkLst>
          <pc:docMk/>
          <pc:sldMk cId="3938349100" sldId="263"/>
        </pc:sldMkLst>
      </pc:sldChg>
      <pc:sldChg chg="del">
        <pc:chgData name="Willow Robertson" userId="44fd4d1e-45eb-459f-8c9b-9445a5bb0080" providerId="ADAL" clId="{4C9C0946-9CA9-4D71-950E-B3FD19D63759}" dt="2023-12-14T02:43:11.872" v="0" actId="47"/>
        <pc:sldMkLst>
          <pc:docMk/>
          <pc:sldMk cId="2527781108" sldId="264"/>
        </pc:sldMkLst>
      </pc:sldChg>
      <pc:sldChg chg="addSp delSp modSp new mod">
        <pc:chgData name="Willow Robertson" userId="44fd4d1e-45eb-459f-8c9b-9445a5bb0080" providerId="ADAL" clId="{4C9C0946-9CA9-4D71-950E-B3FD19D63759}" dt="2023-12-14T02:44:49.616" v="39" actId="1076"/>
        <pc:sldMkLst>
          <pc:docMk/>
          <pc:sldMk cId="2539585372" sldId="264"/>
        </pc:sldMkLst>
        <pc:spChg chg="del">
          <ac:chgData name="Willow Robertson" userId="44fd4d1e-45eb-459f-8c9b-9445a5bb0080" providerId="ADAL" clId="{4C9C0946-9CA9-4D71-950E-B3FD19D63759}" dt="2023-12-14T02:44:42.119" v="36" actId="478"/>
          <ac:spMkLst>
            <pc:docMk/>
            <pc:sldMk cId="2539585372" sldId="264"/>
            <ac:spMk id="2" creationId="{01BEF4D4-933D-B5E1-3F9F-3AA886884C06}"/>
          </ac:spMkLst>
        </pc:spChg>
        <pc:spChg chg="del">
          <ac:chgData name="Willow Robertson" userId="44fd4d1e-45eb-459f-8c9b-9445a5bb0080" providerId="ADAL" clId="{4C9C0946-9CA9-4D71-950E-B3FD19D63759}" dt="2023-12-14T02:44:40.816" v="35" actId="478"/>
          <ac:spMkLst>
            <pc:docMk/>
            <pc:sldMk cId="2539585372" sldId="264"/>
            <ac:spMk id="3" creationId="{FADB35E3-2E6F-C132-7D36-8D72D4BD9512}"/>
          </ac:spMkLst>
        </pc:spChg>
        <pc:spChg chg="add mod">
          <ac:chgData name="Willow Robertson" userId="44fd4d1e-45eb-459f-8c9b-9445a5bb0080" providerId="ADAL" clId="{4C9C0946-9CA9-4D71-950E-B3FD19D63759}" dt="2023-12-14T02:44:46.243" v="38" actId="1076"/>
          <ac:spMkLst>
            <pc:docMk/>
            <pc:sldMk cId="2539585372" sldId="264"/>
            <ac:spMk id="4" creationId="{AB4F4821-40CF-8550-3F02-59A99D3B0270}"/>
          </ac:spMkLst>
        </pc:spChg>
        <pc:spChg chg="add mod">
          <ac:chgData name="Willow Robertson" userId="44fd4d1e-45eb-459f-8c9b-9445a5bb0080" providerId="ADAL" clId="{4C9C0946-9CA9-4D71-950E-B3FD19D63759}" dt="2023-12-14T02:44:49.616" v="39" actId="1076"/>
          <ac:spMkLst>
            <pc:docMk/>
            <pc:sldMk cId="2539585372" sldId="264"/>
            <ac:spMk id="5" creationId="{3A895826-E2DA-6D3B-DD9B-0D1618778199}"/>
          </ac:spMkLst>
        </pc:spChg>
      </pc:sldChg>
      <pc:sldChg chg="addSp delSp modSp new mod">
        <pc:chgData name="Willow Robertson" userId="44fd4d1e-45eb-459f-8c9b-9445a5bb0080" providerId="ADAL" clId="{4C9C0946-9CA9-4D71-950E-B3FD19D63759}" dt="2023-12-14T02:45:01.458" v="44" actId="1076"/>
        <pc:sldMkLst>
          <pc:docMk/>
          <pc:sldMk cId="218402879" sldId="265"/>
        </pc:sldMkLst>
        <pc:spChg chg="del">
          <ac:chgData name="Willow Robertson" userId="44fd4d1e-45eb-459f-8c9b-9445a5bb0080" providerId="ADAL" clId="{4C9C0946-9CA9-4D71-950E-B3FD19D63759}" dt="2023-12-14T02:44:55.801" v="42" actId="478"/>
          <ac:spMkLst>
            <pc:docMk/>
            <pc:sldMk cId="218402879" sldId="265"/>
            <ac:spMk id="2" creationId="{CFE37756-C346-392D-3C98-3808008A08B8}"/>
          </ac:spMkLst>
        </pc:spChg>
        <pc:spChg chg="del">
          <ac:chgData name="Willow Robertson" userId="44fd4d1e-45eb-459f-8c9b-9445a5bb0080" providerId="ADAL" clId="{4C9C0946-9CA9-4D71-950E-B3FD19D63759}" dt="2023-12-14T02:44:54.951" v="41" actId="478"/>
          <ac:spMkLst>
            <pc:docMk/>
            <pc:sldMk cId="218402879" sldId="265"/>
            <ac:spMk id="3" creationId="{6C5355CE-F7C1-14DC-8D34-3DCEC3460102}"/>
          </ac:spMkLst>
        </pc:spChg>
        <pc:spChg chg="add mod">
          <ac:chgData name="Willow Robertson" userId="44fd4d1e-45eb-459f-8c9b-9445a5bb0080" providerId="ADAL" clId="{4C9C0946-9CA9-4D71-950E-B3FD19D63759}" dt="2023-12-14T02:45:01.458" v="44" actId="1076"/>
          <ac:spMkLst>
            <pc:docMk/>
            <pc:sldMk cId="218402879" sldId="265"/>
            <ac:spMk id="4" creationId="{ADAC39E9-BF20-FD65-7A5E-5C5E7AED603C}"/>
          </ac:spMkLst>
        </pc:spChg>
        <pc:spChg chg="add mod">
          <ac:chgData name="Willow Robertson" userId="44fd4d1e-45eb-459f-8c9b-9445a5bb0080" providerId="ADAL" clId="{4C9C0946-9CA9-4D71-950E-B3FD19D63759}" dt="2023-12-14T02:45:01.458" v="44" actId="1076"/>
          <ac:spMkLst>
            <pc:docMk/>
            <pc:sldMk cId="218402879" sldId="265"/>
            <ac:spMk id="5" creationId="{06FAEC91-AE9B-73EB-B98C-969F66F3E75F}"/>
          </ac:spMkLst>
        </pc:spChg>
      </pc:sldChg>
      <pc:sldChg chg="del">
        <pc:chgData name="Willow Robertson" userId="44fd4d1e-45eb-459f-8c9b-9445a5bb0080" providerId="ADAL" clId="{4C9C0946-9CA9-4D71-950E-B3FD19D63759}" dt="2023-12-14T02:43:12.794" v="2" actId="47"/>
        <pc:sldMkLst>
          <pc:docMk/>
          <pc:sldMk cId="3582074577" sldId="265"/>
        </pc:sldMkLst>
      </pc:sldChg>
      <pc:sldChg chg="addSp delSp modSp new mod">
        <pc:chgData name="Willow Robertson" userId="44fd4d1e-45eb-459f-8c9b-9445a5bb0080" providerId="ADAL" clId="{4C9C0946-9CA9-4D71-950E-B3FD19D63759}" dt="2023-12-14T02:45:23.790" v="49" actId="1076"/>
        <pc:sldMkLst>
          <pc:docMk/>
          <pc:sldMk cId="269652293" sldId="266"/>
        </pc:sldMkLst>
        <pc:spChg chg="del">
          <ac:chgData name="Willow Robertson" userId="44fd4d1e-45eb-459f-8c9b-9445a5bb0080" providerId="ADAL" clId="{4C9C0946-9CA9-4D71-950E-B3FD19D63759}" dt="2023-12-14T02:45:20.347" v="47" actId="478"/>
          <ac:spMkLst>
            <pc:docMk/>
            <pc:sldMk cId="269652293" sldId="266"/>
            <ac:spMk id="2" creationId="{7B8EF530-846B-1EAE-5287-9DD253AD054E}"/>
          </ac:spMkLst>
        </pc:spChg>
        <pc:spChg chg="del">
          <ac:chgData name="Willow Robertson" userId="44fd4d1e-45eb-459f-8c9b-9445a5bb0080" providerId="ADAL" clId="{4C9C0946-9CA9-4D71-950E-B3FD19D63759}" dt="2023-12-14T02:45:19.324" v="46" actId="478"/>
          <ac:spMkLst>
            <pc:docMk/>
            <pc:sldMk cId="269652293" sldId="266"/>
            <ac:spMk id="3" creationId="{52B3E792-CB30-786B-38EA-8A4005770C91}"/>
          </ac:spMkLst>
        </pc:spChg>
        <pc:spChg chg="add mod">
          <ac:chgData name="Willow Robertson" userId="44fd4d1e-45eb-459f-8c9b-9445a5bb0080" providerId="ADAL" clId="{4C9C0946-9CA9-4D71-950E-B3FD19D63759}" dt="2023-12-14T02:45:23.790" v="49" actId="1076"/>
          <ac:spMkLst>
            <pc:docMk/>
            <pc:sldMk cId="269652293" sldId="266"/>
            <ac:spMk id="4" creationId="{213A691D-7C02-8446-99E5-81A4C6ECE545}"/>
          </ac:spMkLst>
        </pc:spChg>
        <pc:spChg chg="add mod">
          <ac:chgData name="Willow Robertson" userId="44fd4d1e-45eb-459f-8c9b-9445a5bb0080" providerId="ADAL" clId="{4C9C0946-9CA9-4D71-950E-B3FD19D63759}" dt="2023-12-14T02:45:23.790" v="49" actId="1076"/>
          <ac:spMkLst>
            <pc:docMk/>
            <pc:sldMk cId="269652293" sldId="266"/>
            <ac:spMk id="5" creationId="{AE91C7E5-3E43-C3F4-91D8-06D85EF2913E}"/>
          </ac:spMkLst>
        </pc:spChg>
      </pc:sldChg>
      <pc:sldChg chg="addSp delSp modSp new mod">
        <pc:chgData name="Willow Robertson" userId="44fd4d1e-45eb-459f-8c9b-9445a5bb0080" providerId="ADAL" clId="{4C9C0946-9CA9-4D71-950E-B3FD19D63759}" dt="2023-12-14T02:45:45.624" v="55" actId="1076"/>
        <pc:sldMkLst>
          <pc:docMk/>
          <pc:sldMk cId="3844063955" sldId="267"/>
        </pc:sldMkLst>
        <pc:spChg chg="del">
          <ac:chgData name="Willow Robertson" userId="44fd4d1e-45eb-459f-8c9b-9445a5bb0080" providerId="ADAL" clId="{4C9C0946-9CA9-4D71-950E-B3FD19D63759}" dt="2023-12-14T02:45:32.982" v="52" actId="478"/>
          <ac:spMkLst>
            <pc:docMk/>
            <pc:sldMk cId="3844063955" sldId="267"/>
            <ac:spMk id="2" creationId="{3745174D-C238-81B5-A94C-C6335C66317A}"/>
          </ac:spMkLst>
        </pc:spChg>
        <pc:spChg chg="del">
          <ac:chgData name="Willow Robertson" userId="44fd4d1e-45eb-459f-8c9b-9445a5bb0080" providerId="ADAL" clId="{4C9C0946-9CA9-4D71-950E-B3FD19D63759}" dt="2023-12-14T02:45:32.191" v="51" actId="478"/>
          <ac:spMkLst>
            <pc:docMk/>
            <pc:sldMk cId="3844063955" sldId="267"/>
            <ac:spMk id="3" creationId="{E0F12F83-2B5E-267E-C01F-64E1E0708C86}"/>
          </ac:spMkLst>
        </pc:spChg>
        <pc:spChg chg="add mod">
          <ac:chgData name="Willow Robertson" userId="44fd4d1e-45eb-459f-8c9b-9445a5bb0080" providerId="ADAL" clId="{4C9C0946-9CA9-4D71-950E-B3FD19D63759}" dt="2023-12-14T02:45:45.624" v="55" actId="1076"/>
          <ac:spMkLst>
            <pc:docMk/>
            <pc:sldMk cId="3844063955" sldId="267"/>
            <ac:spMk id="4" creationId="{59F941CA-292E-6B15-69F2-CBEB16E75B3B}"/>
          </ac:spMkLst>
        </pc:spChg>
        <pc:spChg chg="add mod">
          <ac:chgData name="Willow Robertson" userId="44fd4d1e-45eb-459f-8c9b-9445a5bb0080" providerId="ADAL" clId="{4C9C0946-9CA9-4D71-950E-B3FD19D63759}" dt="2023-12-14T02:45:45.624" v="55" actId="1076"/>
          <ac:spMkLst>
            <pc:docMk/>
            <pc:sldMk cId="3844063955" sldId="267"/>
            <ac:spMk id="5" creationId="{CD1EDA32-2AE6-1ED8-00DF-911F9B7F37E8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71256A4-61FE-4A76-BB28-6B79A6931F6F}" type="datetimeFigureOut">
              <a:rPr lang="en-AU" smtClean="0"/>
              <a:t>11/08/2024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D904A82-F77A-4F2F-A04D-9E9D63F3DBD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1026972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D904A82-F77A-4F2F-A04D-9E9D63F3DBDF}" type="slidenum">
              <a:rPr lang="en-AU" smtClean="0"/>
              <a:t>2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9582055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D904A82-F77A-4F2F-A04D-9E9D63F3DBDF}" type="slidenum">
              <a:rPr lang="en-AU" smtClean="0"/>
              <a:t>5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18990488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D904A82-F77A-4F2F-A04D-9E9D63F3DBDF}" type="slidenum">
              <a:rPr lang="en-AU" smtClean="0"/>
              <a:t>7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3236843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A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1605161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5382905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39009573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A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22390976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tx2">
                    <a:lumMod val="75000"/>
                  </a:schemeClr>
                </a:solidFill>
              </a:defRPr>
            </a:lvl1pPr>
            <a:lvl2pPr>
              <a:defRPr>
                <a:solidFill>
                  <a:schemeClr val="tx2">
                    <a:lumMod val="75000"/>
                  </a:schemeClr>
                </a:solidFill>
              </a:defRPr>
            </a:lvl2pPr>
            <a:lvl3pPr>
              <a:defRPr>
                <a:solidFill>
                  <a:schemeClr val="tx2">
                    <a:lumMod val="75000"/>
                  </a:schemeClr>
                </a:solidFill>
              </a:defRPr>
            </a:lvl3pPr>
            <a:lvl4pPr>
              <a:defRPr>
                <a:solidFill>
                  <a:schemeClr val="tx2">
                    <a:lumMod val="75000"/>
                  </a:schemeClr>
                </a:solidFill>
              </a:defRPr>
            </a:lvl4pPr>
            <a:lvl5pPr>
              <a:defRPr>
                <a:solidFill>
                  <a:schemeClr val="tx2">
                    <a:lumMod val="75000"/>
                  </a:schemeClr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AU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819D59C-6498-39EF-EEFD-31190B1A6FB0}"/>
              </a:ext>
            </a:extLst>
          </p:cNvPr>
          <p:cNvSpPr txBox="1"/>
          <p:nvPr userDrawn="1"/>
        </p:nvSpPr>
        <p:spPr>
          <a:xfrm>
            <a:off x="1043608" y="6234053"/>
            <a:ext cx="295232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GB" sz="800" dirty="0"/>
              <a:t>mathematicshub.edu.au</a:t>
            </a:r>
          </a:p>
          <a:p>
            <a:pPr algn="l"/>
            <a:r>
              <a:rPr lang="en-GB" sz="800" dirty="0"/>
              <a:t>© 2023 Commonwealth of Australia, unless otherwise indicated. Creative Commons Attribution 4.0, unless otherwise indicated. </a:t>
            </a:r>
          </a:p>
        </p:txBody>
      </p:sp>
    </p:spTree>
    <p:extLst>
      <p:ext uri="{BB962C8B-B14F-4D97-AF65-F5344CB8AC3E}">
        <p14:creationId xmlns:p14="http://schemas.microsoft.com/office/powerpoint/2010/main" val="132881994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/>
              <a:t>Click to edit Master title style</a:t>
            </a:r>
            <a:endParaRPr lang="en-A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48016628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15250020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74029575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99253678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9097723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875330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tx2">
                    <a:lumMod val="75000"/>
                  </a:schemeClr>
                </a:solidFill>
              </a:defRPr>
            </a:lvl1pPr>
            <a:lvl2pPr>
              <a:defRPr>
                <a:solidFill>
                  <a:schemeClr val="tx2">
                    <a:lumMod val="75000"/>
                  </a:schemeClr>
                </a:solidFill>
              </a:defRPr>
            </a:lvl2pPr>
            <a:lvl3pPr>
              <a:defRPr>
                <a:solidFill>
                  <a:schemeClr val="tx2">
                    <a:lumMod val="75000"/>
                  </a:schemeClr>
                </a:solidFill>
              </a:defRPr>
            </a:lvl3pPr>
            <a:lvl4pPr>
              <a:defRPr>
                <a:solidFill>
                  <a:schemeClr val="tx2">
                    <a:lumMod val="75000"/>
                  </a:schemeClr>
                </a:solidFill>
              </a:defRPr>
            </a:lvl4pPr>
            <a:lvl5pPr>
              <a:defRPr>
                <a:solidFill>
                  <a:schemeClr val="tx2">
                    <a:lumMod val="75000"/>
                  </a:schemeClr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84766251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836711"/>
            <a:ext cx="5486400" cy="389086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6176434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65143930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5422575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A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58803332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tx2">
                    <a:lumMod val="75000"/>
                  </a:schemeClr>
                </a:solidFill>
              </a:defRPr>
            </a:lvl1pPr>
            <a:lvl2pPr>
              <a:defRPr>
                <a:solidFill>
                  <a:schemeClr val="tx2">
                    <a:lumMod val="75000"/>
                  </a:schemeClr>
                </a:solidFill>
              </a:defRPr>
            </a:lvl2pPr>
            <a:lvl3pPr>
              <a:defRPr>
                <a:solidFill>
                  <a:schemeClr val="tx2">
                    <a:lumMod val="75000"/>
                  </a:schemeClr>
                </a:solidFill>
              </a:defRPr>
            </a:lvl3pPr>
            <a:lvl4pPr>
              <a:defRPr>
                <a:solidFill>
                  <a:schemeClr val="tx2">
                    <a:lumMod val="75000"/>
                  </a:schemeClr>
                </a:solidFill>
              </a:defRPr>
            </a:lvl4pPr>
            <a:lvl5pPr>
              <a:defRPr>
                <a:solidFill>
                  <a:schemeClr val="tx2">
                    <a:lumMod val="75000"/>
                  </a:schemeClr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66752745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/>
              <a:t>Click to edit Master title style</a:t>
            </a:r>
            <a:endParaRPr lang="en-A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87386265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38010373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12597720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5551984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599106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/>
              <a:t>Click to edit Master title style</a:t>
            </a:r>
            <a:endParaRPr lang="en-A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607613960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4502465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836711"/>
            <a:ext cx="5486400" cy="389086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1824960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479161736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78737942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A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279759803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tx2">
                    <a:lumMod val="75000"/>
                  </a:schemeClr>
                </a:solidFill>
              </a:defRPr>
            </a:lvl1pPr>
            <a:lvl2pPr>
              <a:defRPr>
                <a:solidFill>
                  <a:schemeClr val="tx2">
                    <a:lumMod val="75000"/>
                  </a:schemeClr>
                </a:solidFill>
              </a:defRPr>
            </a:lvl2pPr>
            <a:lvl3pPr>
              <a:defRPr>
                <a:solidFill>
                  <a:schemeClr val="tx2">
                    <a:lumMod val="75000"/>
                  </a:schemeClr>
                </a:solidFill>
              </a:defRPr>
            </a:lvl3pPr>
            <a:lvl4pPr>
              <a:defRPr>
                <a:solidFill>
                  <a:schemeClr val="tx2">
                    <a:lumMod val="75000"/>
                  </a:schemeClr>
                </a:solidFill>
              </a:defRPr>
            </a:lvl4pPr>
            <a:lvl5pPr>
              <a:defRPr>
                <a:solidFill>
                  <a:schemeClr val="tx2">
                    <a:lumMod val="75000"/>
                  </a:schemeClr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655746916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/>
              <a:t>Click to edit Master title style</a:t>
            </a:r>
            <a:endParaRPr lang="en-A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30722991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906533307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790019285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744632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851881254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57200" y="6247035"/>
            <a:ext cx="514400" cy="435703"/>
          </a:xfrm>
          <a:prstGeom prst="rect">
            <a:avLst/>
          </a:prstGeom>
        </p:spPr>
        <p:txBody>
          <a:bodyPr/>
          <a:lstStyle/>
          <a:p>
            <a:fld id="{69ABC576-B878-448C-BD9F-E8E656A5771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20279646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57200" y="6247035"/>
            <a:ext cx="514400" cy="435703"/>
          </a:xfrm>
          <a:prstGeom prst="rect">
            <a:avLst/>
          </a:prstGeom>
        </p:spPr>
        <p:txBody>
          <a:bodyPr/>
          <a:lstStyle/>
          <a:p>
            <a:fld id="{69ABC576-B878-448C-BD9F-E8E656A5771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08336363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568" y="836712"/>
            <a:ext cx="5486400" cy="389086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356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264846524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57200" y="6247035"/>
            <a:ext cx="514400" cy="435703"/>
          </a:xfrm>
          <a:prstGeom prst="rect">
            <a:avLst/>
          </a:prstGeom>
        </p:spPr>
        <p:txBody>
          <a:bodyPr/>
          <a:lstStyle/>
          <a:p>
            <a:fld id="{69ABC576-B878-448C-BD9F-E8E656A5771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817771123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57200" y="6247035"/>
            <a:ext cx="514400" cy="435703"/>
          </a:xfrm>
          <a:prstGeom prst="rect">
            <a:avLst/>
          </a:prstGeom>
        </p:spPr>
        <p:txBody>
          <a:bodyPr/>
          <a:lstStyle/>
          <a:p>
            <a:fld id="{69ABC576-B878-448C-BD9F-E8E656A5771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2459746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8826898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9890306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951018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156081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836711"/>
            <a:ext cx="5486400" cy="389086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935308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18" Type="http://schemas.openxmlformats.org/officeDocument/2006/relationships/image" Target="../media/image5.png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8.png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20" Type="http://schemas.openxmlformats.org/officeDocument/2006/relationships/image" Target="../media/image7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hyperlink" Target="https://www.mathematicshub.edu.au/" TargetMode="Externa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6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9.png"/><Relationship Id="rId18" Type="http://schemas.openxmlformats.org/officeDocument/2006/relationships/image" Target="../media/image5.png"/><Relationship Id="rId3" Type="http://schemas.openxmlformats.org/officeDocument/2006/relationships/slideLayout" Target="../slideLayouts/slideLayout14.xml"/><Relationship Id="rId21" Type="http://schemas.openxmlformats.org/officeDocument/2006/relationships/image" Target="../media/image8.png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17" Type="http://schemas.openxmlformats.org/officeDocument/2006/relationships/image" Target="../media/image4.png"/><Relationship Id="rId2" Type="http://schemas.openxmlformats.org/officeDocument/2006/relationships/slideLayout" Target="../slideLayouts/slideLayout13.xml"/><Relationship Id="rId16" Type="http://schemas.openxmlformats.org/officeDocument/2006/relationships/image" Target="../media/image3.png"/><Relationship Id="rId20" Type="http://schemas.openxmlformats.org/officeDocument/2006/relationships/image" Target="../media/image7.png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hyperlink" Target="https://www.mathematicshub.edu.au/" TargetMode="External"/><Relationship Id="rId10" Type="http://schemas.openxmlformats.org/officeDocument/2006/relationships/slideLayout" Target="../slideLayouts/slideLayout21.xml"/><Relationship Id="rId19" Type="http://schemas.openxmlformats.org/officeDocument/2006/relationships/image" Target="../media/image6.png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2.jpe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2.jpeg"/><Relationship Id="rId18" Type="http://schemas.openxmlformats.org/officeDocument/2006/relationships/image" Target="../media/image5.png"/><Relationship Id="rId3" Type="http://schemas.openxmlformats.org/officeDocument/2006/relationships/slideLayout" Target="../slideLayouts/slideLayout25.xml"/><Relationship Id="rId21" Type="http://schemas.openxmlformats.org/officeDocument/2006/relationships/image" Target="../media/image8.png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17" Type="http://schemas.openxmlformats.org/officeDocument/2006/relationships/image" Target="../media/image4.png"/><Relationship Id="rId2" Type="http://schemas.openxmlformats.org/officeDocument/2006/relationships/slideLayout" Target="../slideLayouts/slideLayout24.xml"/><Relationship Id="rId16" Type="http://schemas.openxmlformats.org/officeDocument/2006/relationships/image" Target="../media/image10.png"/><Relationship Id="rId20" Type="http://schemas.openxmlformats.org/officeDocument/2006/relationships/image" Target="../media/image7.png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32.xml"/><Relationship Id="rId19" Type="http://schemas.openxmlformats.org/officeDocument/2006/relationships/image" Target="../media/image6.png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Relationship Id="rId14" Type="http://schemas.openxmlformats.org/officeDocument/2006/relationships/hyperlink" Target="https://www.mathematicshub.edu.au/" TargetMode="Externa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image" Target="../media/image2.jpeg"/><Relationship Id="rId18" Type="http://schemas.openxmlformats.org/officeDocument/2006/relationships/image" Target="../media/image6.png"/><Relationship Id="rId3" Type="http://schemas.openxmlformats.org/officeDocument/2006/relationships/slideLayout" Target="../slideLayouts/slideLayout36.xml"/><Relationship Id="rId21" Type="http://schemas.openxmlformats.org/officeDocument/2006/relationships/image" Target="../media/image11.png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17" Type="http://schemas.openxmlformats.org/officeDocument/2006/relationships/image" Target="../media/image5.png"/><Relationship Id="rId2" Type="http://schemas.openxmlformats.org/officeDocument/2006/relationships/slideLayout" Target="../slideLayouts/slideLayout35.xml"/><Relationship Id="rId16" Type="http://schemas.openxmlformats.org/officeDocument/2006/relationships/image" Target="../media/image4.png"/><Relationship Id="rId20" Type="http://schemas.openxmlformats.org/officeDocument/2006/relationships/image" Target="../media/image8.png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43.xml"/><Relationship Id="rId19" Type="http://schemas.openxmlformats.org/officeDocument/2006/relationships/image" Target="../media/image7.png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Relationship Id="rId14" Type="http://schemas.openxmlformats.org/officeDocument/2006/relationships/hyperlink" Target="https://www.mathematicshub.edu.au/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>
            <a:extLst>
              <a:ext uri="{FF2B5EF4-FFF2-40B4-BE49-F238E27FC236}">
                <a16:creationId xmlns:a16="http://schemas.microsoft.com/office/drawing/2014/main" id="{AFF6BD75-DA08-3392-4E89-F14C10FC44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9121" y="-61353"/>
            <a:ext cx="9173121" cy="69032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123728" y="198252"/>
            <a:ext cx="6851104" cy="42027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A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AU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C761B541-8CDA-30CE-818A-586EE31B8F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86916" y="6460993"/>
            <a:ext cx="559435" cy="198755"/>
          </a:xfrm>
          <a:prstGeom prst="rect">
            <a:avLst/>
          </a:prstGeom>
        </p:spPr>
      </p:pic>
      <p:pic>
        <p:nvPicPr>
          <p:cNvPr id="15" name="Picture 14">
            <a:hlinkClick r:id="rId15"/>
            <a:extLst>
              <a:ext uri="{FF2B5EF4-FFF2-40B4-BE49-F238E27FC236}">
                <a16:creationId xmlns:a16="http://schemas.microsoft.com/office/drawing/2014/main" id="{920767E6-59AB-29BE-891D-7D0135C5A4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6076"/>
            <a:ext cx="1215243" cy="715761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CBEFC575-A694-AFEC-9531-9A8D0B31E8A8}"/>
              </a:ext>
            </a:extLst>
          </p:cNvPr>
          <p:cNvSpPr txBox="1"/>
          <p:nvPr userDrawn="1"/>
        </p:nvSpPr>
        <p:spPr>
          <a:xfrm>
            <a:off x="107505" y="6234053"/>
            <a:ext cx="439248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GB" sz="800" dirty="0"/>
              <a:t>mathematicshub.edu.au</a:t>
            </a:r>
          </a:p>
          <a:p>
            <a:pPr algn="l"/>
            <a:r>
              <a:rPr lang="en-GB" sz="800" dirty="0"/>
              <a:t>© 2023 Commonwealth of Australia, unless otherwise indicated. Creative Commons Attribution 4.0, unless otherwise indicated. </a:t>
            </a:r>
          </a:p>
        </p:txBody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id="{F00B1F31-28AE-E38A-AD0E-0A2B762E186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5076056" y="5620698"/>
            <a:ext cx="2735152" cy="1052738"/>
            <a:chOff x="5167683" y="5805262"/>
            <a:chExt cx="2735152" cy="1052738"/>
          </a:xfrm>
        </p:grpSpPr>
        <p:pic>
          <p:nvPicPr>
            <p:cNvPr id="18" name="Content Placeholder 12">
              <a:extLst>
                <a:ext uri="{FF2B5EF4-FFF2-40B4-BE49-F238E27FC236}">
                  <a16:creationId xmlns:a16="http://schemas.microsoft.com/office/drawing/2014/main" id="{738BD97F-6739-8B15-86D4-44FA53D29E71}"/>
                </a:ext>
              </a:extLst>
            </p:cNvPr>
            <p:cNvPicPr>
              <a:picLocks noChangeAspect="1"/>
            </p:cNvPicPr>
            <p:nvPr/>
          </p:nvPicPr>
          <p:blipFill>
            <a:blip r:embed="rId17" cstate="print">
              <a:duotone>
                <a:prstClr val="black"/>
                <a:schemeClr val="accent5">
                  <a:tint val="45000"/>
                  <a:satMod val="400000"/>
                </a:schemeClr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742864" y="6309320"/>
              <a:ext cx="863496" cy="548680"/>
            </a:xfrm>
            <a:prstGeom prst="rect">
              <a:avLst/>
            </a:prstGeom>
          </p:spPr>
        </p:pic>
        <p:pic>
          <p:nvPicPr>
            <p:cNvPr id="19" name="Picture 18">
              <a:extLst>
                <a:ext uri="{FF2B5EF4-FFF2-40B4-BE49-F238E27FC236}">
                  <a16:creationId xmlns:a16="http://schemas.microsoft.com/office/drawing/2014/main" id="{BE1C5B88-B18B-7F64-5CC3-0CB55BE5C046}"/>
                </a:ext>
              </a:extLst>
            </p:cNvPr>
            <p:cNvPicPr>
              <a:picLocks noChangeAspect="1"/>
            </p:cNvPicPr>
            <p:nvPr/>
          </p:nvPicPr>
          <p:blipFill>
            <a:blip r:embed="rId18" cstate="print">
              <a:duotone>
                <a:schemeClr val="accent5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313380" y="5805262"/>
              <a:ext cx="589455" cy="583007"/>
            </a:xfrm>
            <a:prstGeom prst="rect">
              <a:avLst/>
            </a:prstGeom>
          </p:spPr>
        </p:pic>
        <p:pic>
          <p:nvPicPr>
            <p:cNvPr id="20" name="Picture 19">
              <a:extLst>
                <a:ext uri="{FF2B5EF4-FFF2-40B4-BE49-F238E27FC236}">
                  <a16:creationId xmlns:a16="http://schemas.microsoft.com/office/drawing/2014/main" id="{31D74349-6211-8FAB-8805-B493A31BC0AF}"/>
                </a:ext>
              </a:extLst>
            </p:cNvPr>
            <p:cNvPicPr>
              <a:picLocks noChangeAspect="1"/>
            </p:cNvPicPr>
            <p:nvPr/>
          </p:nvPicPr>
          <p:blipFill>
            <a:blip r:embed="rId19" cstate="print">
              <a:duotone>
                <a:schemeClr val="accent5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623178" y="5842012"/>
              <a:ext cx="546257" cy="546257"/>
            </a:xfrm>
            <a:prstGeom prst="rect">
              <a:avLst/>
            </a:prstGeom>
          </p:spPr>
        </p:pic>
        <p:pic>
          <p:nvPicPr>
            <p:cNvPr id="21" name="Picture 20">
              <a:extLst>
                <a:ext uri="{FF2B5EF4-FFF2-40B4-BE49-F238E27FC236}">
                  <a16:creationId xmlns:a16="http://schemas.microsoft.com/office/drawing/2014/main" id="{54A5E25A-A825-AB7A-2FEF-C449173C7278}"/>
                </a:ext>
              </a:extLst>
            </p:cNvPr>
            <p:cNvPicPr>
              <a:picLocks noChangeAspect="1"/>
            </p:cNvPicPr>
            <p:nvPr/>
          </p:nvPicPr>
          <p:blipFill>
            <a:blip r:embed="rId20" cstate="print">
              <a:duotone>
                <a:schemeClr val="accent5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790772" y="6173727"/>
              <a:ext cx="856560" cy="539365"/>
            </a:xfrm>
            <a:prstGeom prst="rect">
              <a:avLst/>
            </a:prstGeom>
          </p:spPr>
        </p:pic>
        <p:pic>
          <p:nvPicPr>
            <p:cNvPr id="22" name="Picture 21">
              <a:extLst>
                <a:ext uri="{FF2B5EF4-FFF2-40B4-BE49-F238E27FC236}">
                  <a16:creationId xmlns:a16="http://schemas.microsoft.com/office/drawing/2014/main" id="{11697A6D-2B79-FF00-37E9-3A45E6A4DB74}"/>
                </a:ext>
              </a:extLst>
            </p:cNvPr>
            <p:cNvPicPr>
              <a:picLocks noChangeAspect="1"/>
            </p:cNvPicPr>
            <p:nvPr/>
          </p:nvPicPr>
          <p:blipFill>
            <a:blip r:embed="rId21" cstate="print">
              <a:duotone>
                <a:schemeClr val="accent5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20089471">
              <a:off x="5167683" y="6067195"/>
              <a:ext cx="554625" cy="706388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4241085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>
            <a:extLst>
              <a:ext uri="{FF2B5EF4-FFF2-40B4-BE49-F238E27FC236}">
                <a16:creationId xmlns:a16="http://schemas.microsoft.com/office/drawing/2014/main" id="{64283CD0-3AD0-113A-733E-5BDC7A10209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 noChangeArrowheads="1"/>
          </p:cNvPicPr>
          <p:nvPr userDrawn="1"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863" r="504"/>
          <a:stretch/>
        </p:blipFill>
        <p:spPr bwMode="auto">
          <a:xfrm>
            <a:off x="0" y="839552"/>
            <a:ext cx="9145016" cy="60932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123728" y="198252"/>
            <a:ext cx="6851104" cy="42027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A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AU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C761B541-8CDA-30CE-818A-586EE31B8F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86916" y="6460993"/>
            <a:ext cx="559435" cy="198755"/>
          </a:xfrm>
          <a:prstGeom prst="rect">
            <a:avLst/>
          </a:prstGeom>
        </p:spPr>
      </p:pic>
      <p:pic>
        <p:nvPicPr>
          <p:cNvPr id="15" name="Picture 14">
            <a:hlinkClick r:id="rId15"/>
            <a:extLst>
              <a:ext uri="{FF2B5EF4-FFF2-40B4-BE49-F238E27FC236}">
                <a16:creationId xmlns:a16="http://schemas.microsoft.com/office/drawing/2014/main" id="{920767E6-59AB-29BE-891D-7D0135C5A4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6076"/>
            <a:ext cx="1215243" cy="715761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CBEFC575-A694-AFEC-9531-9A8D0B31E8A8}"/>
              </a:ext>
            </a:extLst>
          </p:cNvPr>
          <p:cNvSpPr txBox="1"/>
          <p:nvPr userDrawn="1"/>
        </p:nvSpPr>
        <p:spPr>
          <a:xfrm>
            <a:off x="107505" y="6234053"/>
            <a:ext cx="439248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GB" sz="800" dirty="0"/>
              <a:t>mathematicshub.edu.au</a:t>
            </a:r>
          </a:p>
          <a:p>
            <a:pPr algn="l"/>
            <a:r>
              <a:rPr lang="en-GB" sz="800" dirty="0"/>
              <a:t>© 2023 Commonwealth of Australia, unless otherwise indicated. Creative Commons Attribution 4.0, unless otherwise indicated. </a:t>
            </a: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6BC9B929-D0DE-4155-832F-AB89357AE2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5459291" y="5757084"/>
            <a:ext cx="2735152" cy="1052738"/>
            <a:chOff x="5167683" y="5805262"/>
            <a:chExt cx="2735152" cy="1052738"/>
          </a:xfrm>
        </p:grpSpPr>
        <p:pic>
          <p:nvPicPr>
            <p:cNvPr id="8" name="Content Placeholder 12">
              <a:extLst>
                <a:ext uri="{FF2B5EF4-FFF2-40B4-BE49-F238E27FC236}">
                  <a16:creationId xmlns:a16="http://schemas.microsoft.com/office/drawing/2014/main" id="{DBC310A9-D3FD-A55B-4B22-8F8883F33653}"/>
                </a:ext>
              </a:extLst>
            </p:cNvPr>
            <p:cNvPicPr>
              <a:picLocks noChangeAspect="1"/>
            </p:cNvPicPr>
            <p:nvPr/>
          </p:nvPicPr>
          <p:blipFill>
            <a:blip r:embed="rId17" cstate="print">
              <a:duotone>
                <a:prstClr val="black"/>
                <a:schemeClr val="accent5">
                  <a:tint val="45000"/>
                  <a:satMod val="400000"/>
                </a:schemeClr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742864" y="6309320"/>
              <a:ext cx="863496" cy="548680"/>
            </a:xfrm>
            <a:prstGeom prst="rect">
              <a:avLst/>
            </a:prstGeom>
          </p:spPr>
        </p:pic>
        <p:pic>
          <p:nvPicPr>
            <p:cNvPr id="9" name="Picture 8">
              <a:extLst>
                <a:ext uri="{FF2B5EF4-FFF2-40B4-BE49-F238E27FC236}">
                  <a16:creationId xmlns:a16="http://schemas.microsoft.com/office/drawing/2014/main" id="{CD3976FF-E2E8-E9CE-C292-7ECBC140B375}"/>
                </a:ext>
              </a:extLst>
            </p:cNvPr>
            <p:cNvPicPr>
              <a:picLocks noChangeAspect="1"/>
            </p:cNvPicPr>
            <p:nvPr/>
          </p:nvPicPr>
          <p:blipFill>
            <a:blip r:embed="rId18" cstate="print">
              <a:duotone>
                <a:schemeClr val="accent5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313380" y="5805262"/>
              <a:ext cx="589455" cy="583007"/>
            </a:xfrm>
            <a:prstGeom prst="rect">
              <a:avLst/>
            </a:prstGeom>
          </p:spPr>
        </p:pic>
        <p:pic>
          <p:nvPicPr>
            <p:cNvPr id="10" name="Picture 9">
              <a:extLst>
                <a:ext uri="{FF2B5EF4-FFF2-40B4-BE49-F238E27FC236}">
                  <a16:creationId xmlns:a16="http://schemas.microsoft.com/office/drawing/2014/main" id="{4ED26AD6-960E-51A4-E11D-FB018947FB7C}"/>
                </a:ext>
              </a:extLst>
            </p:cNvPr>
            <p:cNvPicPr>
              <a:picLocks noChangeAspect="1"/>
            </p:cNvPicPr>
            <p:nvPr/>
          </p:nvPicPr>
          <p:blipFill>
            <a:blip r:embed="rId19" cstate="print">
              <a:duotone>
                <a:schemeClr val="accent5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623178" y="5842012"/>
              <a:ext cx="546257" cy="546257"/>
            </a:xfrm>
            <a:prstGeom prst="rect">
              <a:avLst/>
            </a:prstGeom>
          </p:spPr>
        </p:pic>
        <p:pic>
          <p:nvPicPr>
            <p:cNvPr id="11" name="Picture 10">
              <a:extLst>
                <a:ext uri="{FF2B5EF4-FFF2-40B4-BE49-F238E27FC236}">
                  <a16:creationId xmlns:a16="http://schemas.microsoft.com/office/drawing/2014/main" id="{699E1E0B-9DC0-5B1E-522B-D2801CC5085A}"/>
                </a:ext>
              </a:extLst>
            </p:cNvPr>
            <p:cNvPicPr>
              <a:picLocks noChangeAspect="1"/>
            </p:cNvPicPr>
            <p:nvPr/>
          </p:nvPicPr>
          <p:blipFill>
            <a:blip r:embed="rId20" cstate="print">
              <a:duotone>
                <a:schemeClr val="accent5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790772" y="6173727"/>
              <a:ext cx="856560" cy="539365"/>
            </a:xfrm>
            <a:prstGeom prst="rect">
              <a:avLst/>
            </a:prstGeom>
          </p:spPr>
        </p:pic>
        <p:pic>
          <p:nvPicPr>
            <p:cNvPr id="12" name="Picture 11">
              <a:extLst>
                <a:ext uri="{FF2B5EF4-FFF2-40B4-BE49-F238E27FC236}">
                  <a16:creationId xmlns:a16="http://schemas.microsoft.com/office/drawing/2014/main" id="{613809A4-5AD4-C434-EE66-4D9260D57991}"/>
                </a:ext>
              </a:extLst>
            </p:cNvPr>
            <p:cNvPicPr>
              <a:picLocks noChangeAspect="1"/>
            </p:cNvPicPr>
            <p:nvPr/>
          </p:nvPicPr>
          <p:blipFill>
            <a:blip r:embed="rId21" cstate="print">
              <a:duotone>
                <a:schemeClr val="accent5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20089471">
              <a:off x="5167683" y="6067195"/>
              <a:ext cx="554625" cy="706388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269284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123728" y="198252"/>
            <a:ext cx="6851104" cy="42027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A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AU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C761B541-8CDA-30CE-818A-586EE31B8F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86916" y="6460993"/>
            <a:ext cx="559435" cy="198755"/>
          </a:xfrm>
          <a:prstGeom prst="rect">
            <a:avLst/>
          </a:prstGeom>
        </p:spPr>
      </p:pic>
      <p:pic>
        <p:nvPicPr>
          <p:cNvPr id="15" name="Picture 14">
            <a:hlinkClick r:id="rId14"/>
            <a:extLst>
              <a:ext uri="{FF2B5EF4-FFF2-40B4-BE49-F238E27FC236}">
                <a16:creationId xmlns:a16="http://schemas.microsoft.com/office/drawing/2014/main" id="{920767E6-59AB-29BE-891D-7D0135C5A4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6076"/>
            <a:ext cx="1215243" cy="715761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CBEFC575-A694-AFEC-9531-9A8D0B31E8A8}"/>
              </a:ext>
            </a:extLst>
          </p:cNvPr>
          <p:cNvSpPr txBox="1"/>
          <p:nvPr userDrawn="1"/>
        </p:nvSpPr>
        <p:spPr>
          <a:xfrm>
            <a:off x="107505" y="6234053"/>
            <a:ext cx="439248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GB" sz="800" dirty="0"/>
              <a:t>mathematicshub.edu.au</a:t>
            </a:r>
          </a:p>
          <a:p>
            <a:pPr algn="l"/>
            <a:r>
              <a:rPr lang="en-GB" sz="800" dirty="0"/>
              <a:t>© 2023 Commonwealth of Australia, unless otherwise indicated. Creative Commons Attribution 4.0, unless otherwise indicated. 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13C7CC2-E0D0-B218-2CD0-868B8DA2A15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6">
            <a:alphaModFix amt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42864" y="0"/>
            <a:ext cx="2401136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6" name="Group 5">
            <a:extLst>
              <a:ext uri="{FF2B5EF4-FFF2-40B4-BE49-F238E27FC236}">
                <a16:creationId xmlns:a16="http://schemas.microsoft.com/office/drawing/2014/main" id="{1283ACA2-1DC7-1DA2-B67B-D1FB9358B94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5538954" y="5720666"/>
            <a:ext cx="2735152" cy="1052738"/>
            <a:chOff x="5167683" y="5805262"/>
            <a:chExt cx="2735152" cy="1052738"/>
          </a:xfrm>
        </p:grpSpPr>
        <p:pic>
          <p:nvPicPr>
            <p:cNvPr id="8" name="Content Placeholder 12">
              <a:extLst>
                <a:ext uri="{FF2B5EF4-FFF2-40B4-BE49-F238E27FC236}">
                  <a16:creationId xmlns:a16="http://schemas.microsoft.com/office/drawing/2014/main" id="{BEF8F809-5B79-CE03-3A86-B42609B9D722}"/>
                </a:ext>
              </a:extLst>
            </p:cNvPr>
            <p:cNvPicPr>
              <a:picLocks noChangeAspect="1"/>
            </p:cNvPicPr>
            <p:nvPr/>
          </p:nvPicPr>
          <p:blipFill>
            <a:blip r:embed="rId17" cstate="print">
              <a:duotone>
                <a:prstClr val="black"/>
                <a:schemeClr val="accent5">
                  <a:tint val="45000"/>
                  <a:satMod val="400000"/>
                </a:schemeClr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742864" y="6309320"/>
              <a:ext cx="863496" cy="548680"/>
            </a:xfrm>
            <a:prstGeom prst="rect">
              <a:avLst/>
            </a:prstGeom>
          </p:spPr>
        </p:pic>
        <p:pic>
          <p:nvPicPr>
            <p:cNvPr id="9" name="Picture 8">
              <a:extLst>
                <a:ext uri="{FF2B5EF4-FFF2-40B4-BE49-F238E27FC236}">
                  <a16:creationId xmlns:a16="http://schemas.microsoft.com/office/drawing/2014/main" id="{EF11086B-2FA5-412F-157B-7B500B0A1495}"/>
                </a:ext>
              </a:extLst>
            </p:cNvPr>
            <p:cNvPicPr>
              <a:picLocks noChangeAspect="1"/>
            </p:cNvPicPr>
            <p:nvPr/>
          </p:nvPicPr>
          <p:blipFill>
            <a:blip r:embed="rId18" cstate="print">
              <a:duotone>
                <a:schemeClr val="accent5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313380" y="5805262"/>
              <a:ext cx="589455" cy="583007"/>
            </a:xfrm>
            <a:prstGeom prst="rect">
              <a:avLst/>
            </a:prstGeom>
          </p:spPr>
        </p:pic>
        <p:pic>
          <p:nvPicPr>
            <p:cNvPr id="10" name="Picture 9">
              <a:extLst>
                <a:ext uri="{FF2B5EF4-FFF2-40B4-BE49-F238E27FC236}">
                  <a16:creationId xmlns:a16="http://schemas.microsoft.com/office/drawing/2014/main" id="{9C24AA98-3346-EEA7-318E-C62FE59E32F8}"/>
                </a:ext>
              </a:extLst>
            </p:cNvPr>
            <p:cNvPicPr>
              <a:picLocks noChangeAspect="1"/>
            </p:cNvPicPr>
            <p:nvPr/>
          </p:nvPicPr>
          <p:blipFill>
            <a:blip r:embed="rId19" cstate="print">
              <a:duotone>
                <a:schemeClr val="accent5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623178" y="5842012"/>
              <a:ext cx="546257" cy="546257"/>
            </a:xfrm>
            <a:prstGeom prst="rect">
              <a:avLst/>
            </a:prstGeom>
          </p:spPr>
        </p:pic>
        <p:pic>
          <p:nvPicPr>
            <p:cNvPr id="11" name="Picture 10">
              <a:extLst>
                <a:ext uri="{FF2B5EF4-FFF2-40B4-BE49-F238E27FC236}">
                  <a16:creationId xmlns:a16="http://schemas.microsoft.com/office/drawing/2014/main" id="{A47D6DF1-AC1F-2E75-171A-C5646556CCE3}"/>
                </a:ext>
              </a:extLst>
            </p:cNvPr>
            <p:cNvPicPr>
              <a:picLocks noChangeAspect="1"/>
            </p:cNvPicPr>
            <p:nvPr/>
          </p:nvPicPr>
          <p:blipFill>
            <a:blip r:embed="rId20" cstate="print">
              <a:duotone>
                <a:schemeClr val="accent5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790772" y="6173727"/>
              <a:ext cx="856560" cy="539365"/>
            </a:xfrm>
            <a:prstGeom prst="rect">
              <a:avLst/>
            </a:prstGeom>
          </p:spPr>
        </p:pic>
        <p:pic>
          <p:nvPicPr>
            <p:cNvPr id="12" name="Picture 11">
              <a:extLst>
                <a:ext uri="{FF2B5EF4-FFF2-40B4-BE49-F238E27FC236}">
                  <a16:creationId xmlns:a16="http://schemas.microsoft.com/office/drawing/2014/main" id="{B5A28DEE-3ACB-940E-A179-58847E12D695}"/>
                </a:ext>
              </a:extLst>
            </p:cNvPr>
            <p:cNvPicPr>
              <a:picLocks noChangeAspect="1"/>
            </p:cNvPicPr>
            <p:nvPr/>
          </p:nvPicPr>
          <p:blipFill>
            <a:blip r:embed="rId21" cstate="print">
              <a:duotone>
                <a:schemeClr val="accent5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20089471">
              <a:off x="5167683" y="6067195"/>
              <a:ext cx="554625" cy="706388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5264441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123728" y="198252"/>
            <a:ext cx="6851104" cy="42027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A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AU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C761B541-8CDA-30CE-818A-586EE31B8F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86916" y="6460993"/>
            <a:ext cx="559435" cy="198755"/>
          </a:xfrm>
          <a:prstGeom prst="rect">
            <a:avLst/>
          </a:prstGeom>
        </p:spPr>
      </p:pic>
      <p:pic>
        <p:nvPicPr>
          <p:cNvPr id="15" name="Picture 14">
            <a:hlinkClick r:id="rId14"/>
            <a:extLst>
              <a:ext uri="{FF2B5EF4-FFF2-40B4-BE49-F238E27FC236}">
                <a16:creationId xmlns:a16="http://schemas.microsoft.com/office/drawing/2014/main" id="{920767E6-59AB-29BE-891D-7D0135C5A4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6076"/>
            <a:ext cx="1215243" cy="715761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CBEFC575-A694-AFEC-9531-9A8D0B31E8A8}"/>
              </a:ext>
            </a:extLst>
          </p:cNvPr>
          <p:cNvSpPr txBox="1"/>
          <p:nvPr userDrawn="1"/>
        </p:nvSpPr>
        <p:spPr>
          <a:xfrm>
            <a:off x="107505" y="6234053"/>
            <a:ext cx="439248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GB" sz="800" dirty="0"/>
              <a:t>mathematicshub.edu.au</a:t>
            </a:r>
          </a:p>
          <a:p>
            <a:pPr algn="l"/>
            <a:r>
              <a:rPr lang="en-GB" sz="800" dirty="0"/>
              <a:t>© 2023 Commonwealth of Australia, unless otherwise indicated. Creative Commons Attribution 4.0, unless otherwise indicated. </a:t>
            </a: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1283ACA2-1DC7-1DA2-B67B-D1FB9358B94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5538954" y="5720666"/>
            <a:ext cx="2735152" cy="1052738"/>
            <a:chOff x="5167683" y="5805262"/>
            <a:chExt cx="2735152" cy="1052738"/>
          </a:xfrm>
        </p:grpSpPr>
        <p:pic>
          <p:nvPicPr>
            <p:cNvPr id="8" name="Content Placeholder 12">
              <a:extLst>
                <a:ext uri="{FF2B5EF4-FFF2-40B4-BE49-F238E27FC236}">
                  <a16:creationId xmlns:a16="http://schemas.microsoft.com/office/drawing/2014/main" id="{BEF8F809-5B79-CE03-3A86-B42609B9D722}"/>
                </a:ext>
              </a:extLst>
            </p:cNvPr>
            <p:cNvPicPr>
              <a:picLocks noChangeAspect="1"/>
            </p:cNvPicPr>
            <p:nvPr/>
          </p:nvPicPr>
          <p:blipFill>
            <a:blip r:embed="rId16" cstate="print">
              <a:duotone>
                <a:prstClr val="black"/>
                <a:schemeClr val="accent5">
                  <a:tint val="45000"/>
                  <a:satMod val="400000"/>
                </a:schemeClr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742864" y="6309320"/>
              <a:ext cx="863496" cy="548680"/>
            </a:xfrm>
            <a:prstGeom prst="rect">
              <a:avLst/>
            </a:prstGeom>
          </p:spPr>
        </p:pic>
        <p:pic>
          <p:nvPicPr>
            <p:cNvPr id="9" name="Picture 8">
              <a:extLst>
                <a:ext uri="{FF2B5EF4-FFF2-40B4-BE49-F238E27FC236}">
                  <a16:creationId xmlns:a16="http://schemas.microsoft.com/office/drawing/2014/main" id="{EF11086B-2FA5-412F-157B-7B500B0A1495}"/>
                </a:ext>
              </a:extLst>
            </p:cNvPr>
            <p:cNvPicPr>
              <a:picLocks noChangeAspect="1"/>
            </p:cNvPicPr>
            <p:nvPr/>
          </p:nvPicPr>
          <p:blipFill>
            <a:blip r:embed="rId17" cstate="print">
              <a:duotone>
                <a:schemeClr val="accent5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313380" y="5805262"/>
              <a:ext cx="589455" cy="583007"/>
            </a:xfrm>
            <a:prstGeom prst="rect">
              <a:avLst/>
            </a:prstGeom>
          </p:spPr>
        </p:pic>
        <p:pic>
          <p:nvPicPr>
            <p:cNvPr id="10" name="Picture 9">
              <a:extLst>
                <a:ext uri="{FF2B5EF4-FFF2-40B4-BE49-F238E27FC236}">
                  <a16:creationId xmlns:a16="http://schemas.microsoft.com/office/drawing/2014/main" id="{9C24AA98-3346-EEA7-318E-C62FE59E32F8}"/>
                </a:ext>
              </a:extLst>
            </p:cNvPr>
            <p:cNvPicPr>
              <a:picLocks noChangeAspect="1"/>
            </p:cNvPicPr>
            <p:nvPr/>
          </p:nvPicPr>
          <p:blipFill>
            <a:blip r:embed="rId18" cstate="print">
              <a:duotone>
                <a:schemeClr val="accent5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623178" y="5842012"/>
              <a:ext cx="546257" cy="546257"/>
            </a:xfrm>
            <a:prstGeom prst="rect">
              <a:avLst/>
            </a:prstGeom>
          </p:spPr>
        </p:pic>
        <p:pic>
          <p:nvPicPr>
            <p:cNvPr id="11" name="Picture 10">
              <a:extLst>
                <a:ext uri="{FF2B5EF4-FFF2-40B4-BE49-F238E27FC236}">
                  <a16:creationId xmlns:a16="http://schemas.microsoft.com/office/drawing/2014/main" id="{A47D6DF1-AC1F-2E75-171A-C5646556CCE3}"/>
                </a:ext>
              </a:extLst>
            </p:cNvPr>
            <p:cNvPicPr>
              <a:picLocks noChangeAspect="1"/>
            </p:cNvPicPr>
            <p:nvPr/>
          </p:nvPicPr>
          <p:blipFill>
            <a:blip r:embed="rId19" cstate="print">
              <a:duotone>
                <a:schemeClr val="accent5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790772" y="6173727"/>
              <a:ext cx="856560" cy="539365"/>
            </a:xfrm>
            <a:prstGeom prst="rect">
              <a:avLst/>
            </a:prstGeom>
          </p:spPr>
        </p:pic>
        <p:pic>
          <p:nvPicPr>
            <p:cNvPr id="12" name="Picture 11">
              <a:extLst>
                <a:ext uri="{FF2B5EF4-FFF2-40B4-BE49-F238E27FC236}">
                  <a16:creationId xmlns:a16="http://schemas.microsoft.com/office/drawing/2014/main" id="{B5A28DEE-3ACB-940E-A179-58847E12D695}"/>
                </a:ext>
              </a:extLst>
            </p:cNvPr>
            <p:cNvPicPr>
              <a:picLocks noChangeAspect="1"/>
            </p:cNvPicPr>
            <p:nvPr/>
          </p:nvPicPr>
          <p:blipFill>
            <a:blip r:embed="rId20" cstate="print">
              <a:duotone>
                <a:schemeClr val="accent5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20089471">
              <a:off x="5167683" y="6067195"/>
              <a:ext cx="554625" cy="706388"/>
            </a:xfrm>
            <a:prstGeom prst="rect">
              <a:avLst/>
            </a:prstGeom>
          </p:spPr>
        </p:pic>
      </p:grpSp>
      <p:pic>
        <p:nvPicPr>
          <p:cNvPr id="13" name="Picture 3">
            <a:extLst>
              <a:ext uri="{FF2B5EF4-FFF2-40B4-BE49-F238E27FC236}">
                <a16:creationId xmlns:a16="http://schemas.microsoft.com/office/drawing/2014/main" id="{2C83D9E3-82B6-514A-2A77-18A42DDFCE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 noChangeArrowheads="1"/>
          </p:cNvPicPr>
          <p:nvPr userDrawn="1"/>
        </p:nvPicPr>
        <p:blipFill rotWithShape="1">
          <a:blip r:embed="rId21">
            <a:alphaModFix amt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16"/>
          <a:stretch/>
        </p:blipFill>
        <p:spPr bwMode="auto">
          <a:xfrm>
            <a:off x="6345716" y="0"/>
            <a:ext cx="2798284" cy="68874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735846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872698F1-6DE9-FE2A-74FD-C3FA504EDC2E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1371600" y="2566857"/>
            <a:ext cx="6120120" cy="1446550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4400" b="0" i="0" u="none" strike="noStrike" kern="1200" cap="none" spc="0" normalizeH="0" baseline="0" noProof="0" dirty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Times New Roman" panose="02020603050405020304" pitchFamily="18" charset="0"/>
              </a:rPr>
              <a:t>Making informed arguments</a:t>
            </a:r>
          </a:p>
        </p:txBody>
      </p:sp>
    </p:spTree>
    <p:extLst>
      <p:ext uri="{BB962C8B-B14F-4D97-AF65-F5344CB8AC3E}">
        <p14:creationId xmlns:p14="http://schemas.microsoft.com/office/powerpoint/2010/main" val="39636619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41760A85-7C26-1BDB-0BAF-AB9F4C4CC5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07704" y="116632"/>
            <a:ext cx="6036818" cy="1143000"/>
          </a:xfrm>
        </p:spPr>
        <p:txBody>
          <a:bodyPr/>
          <a:lstStyle/>
          <a:p>
            <a:pPr algn="l"/>
            <a:r>
              <a:rPr lang="en-AU" dirty="0">
                <a:solidFill>
                  <a:schemeClr val="tx2">
                    <a:lumMod val="50000"/>
                  </a:schemeClr>
                </a:solidFill>
              </a:rPr>
              <a:t>Learning intentions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D65C101-93F8-1ACA-FD40-FC178C645C00}"/>
              </a:ext>
            </a:extLst>
          </p:cNvPr>
          <p:cNvSpPr txBox="1"/>
          <p:nvPr/>
        </p:nvSpPr>
        <p:spPr>
          <a:xfrm>
            <a:off x="827584" y="1484784"/>
            <a:ext cx="6840760" cy="425437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lvl="0" indent="-457200">
              <a:lnSpc>
                <a:spcPct val="110000"/>
              </a:lnSpc>
              <a:spcAft>
                <a:spcPts val="1800"/>
              </a:spcAft>
              <a:buFont typeface="Arial" panose="020B0604020202020204" pitchFamily="34" charset="0"/>
              <a:buChar char="•"/>
              <a:tabLst>
                <a:tab pos="228600" algn="l"/>
                <a:tab pos="457200" algn="l"/>
              </a:tabLst>
            </a:pPr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We are learning to present our findings from our statistical investigation using an infographic.</a:t>
            </a:r>
            <a:endParaRPr lang="en-AU" sz="3200" dirty="0">
              <a:solidFill>
                <a:schemeClr val="accent5">
                  <a:lumMod val="50000"/>
                </a:schemeClr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lvl="0" indent="-457200">
              <a:lnSpc>
                <a:spcPct val="110000"/>
              </a:lnSpc>
              <a:spcAft>
                <a:spcPts val="1800"/>
              </a:spcAft>
              <a:buFont typeface="Arial" panose="020B0604020202020204" pitchFamily="34" charset="0"/>
              <a:buChar char="•"/>
              <a:tabLst>
                <a:tab pos="228600" algn="l"/>
                <a:tab pos="457200" algn="l"/>
              </a:tabLst>
            </a:pPr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We are learning about the key elements of making an informed argument.</a:t>
            </a:r>
            <a:endParaRPr lang="en-AU" sz="3200" dirty="0">
              <a:solidFill>
                <a:schemeClr val="accent5">
                  <a:lumMod val="50000"/>
                </a:schemeClr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0000"/>
              </a:lnSpc>
              <a:spcAft>
                <a:spcPts val="1800"/>
              </a:spcAft>
              <a:buFont typeface="Symbol" panose="05050102010706020507" pitchFamily="18" charset="2"/>
              <a:buChar char=""/>
            </a:pPr>
            <a:endParaRPr lang="en-AU" sz="2800" dirty="0">
              <a:solidFill>
                <a:schemeClr val="accent5">
                  <a:lumMod val="50000"/>
                </a:schemeClr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82185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7951AE97-8D82-F06D-FEE0-AD4F958AD6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-30651"/>
            <a:ext cx="8229600" cy="1143000"/>
          </a:xfrm>
        </p:spPr>
        <p:txBody>
          <a:bodyPr>
            <a:normAutofit/>
          </a:bodyPr>
          <a:lstStyle/>
          <a:p>
            <a:r>
              <a:rPr lang="en-AU" sz="4400" dirty="0">
                <a:solidFill>
                  <a:schemeClr val="tx2">
                    <a:lumMod val="50000"/>
                  </a:schemeClr>
                </a:solidFill>
              </a:rPr>
              <a:t>Why do I need to know this?</a:t>
            </a:r>
            <a:endParaRPr lang="en-AU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5" name="Content Placeholder 14">
            <a:extLst>
              <a:ext uri="{FF2B5EF4-FFF2-40B4-BE49-F238E27FC236}">
                <a16:creationId xmlns:a16="http://schemas.microsoft.com/office/drawing/2014/main" id="{6245ACE2-03EF-A97A-304C-1C0828210DA3}"/>
              </a:ext>
            </a:extLst>
          </p:cNvPr>
          <p:cNvSpPr txBox="1">
            <a:spLocks/>
          </p:cNvSpPr>
          <p:nvPr/>
        </p:nvSpPr>
        <p:spPr>
          <a:xfrm>
            <a:off x="914400" y="1157806"/>
            <a:ext cx="8299630" cy="50319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5000"/>
              </a:lnSpc>
              <a:spcBef>
                <a:spcPts val="0"/>
              </a:spcBef>
              <a:spcAft>
                <a:spcPts val="1800"/>
              </a:spcAft>
              <a:tabLst>
                <a:tab pos="228600" algn="l"/>
                <a:tab pos="457200" algn="l"/>
              </a:tabLst>
            </a:pPr>
            <a:r>
              <a:rPr lang="en-US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Making informed arguments is about presenting your ideas accurately with evidence to support what you’re saying, so that your audience has confidence in your conclusions.</a:t>
            </a:r>
            <a:endParaRPr lang="en-AU" dirty="0">
              <a:solidFill>
                <a:schemeClr val="accent5">
                  <a:lumMod val="50000"/>
                </a:schemeClr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5000"/>
              </a:lnSpc>
              <a:tabLst>
                <a:tab pos="228600" algn="l"/>
                <a:tab pos="457200" algn="l"/>
              </a:tabLst>
            </a:pPr>
            <a:r>
              <a:rPr lang="en-US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Understanding the key elements of making informed arguments also helps with analysing other’s ideas and claims. </a:t>
            </a:r>
            <a:endParaRPr lang="en-AU" dirty="0">
              <a:solidFill>
                <a:schemeClr val="accent5">
                  <a:lumMod val="50000"/>
                </a:schemeClr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1000"/>
              </a:lnSpc>
              <a:spcBef>
                <a:spcPts val="1200"/>
              </a:spcBef>
              <a:buFont typeface="Symbol" panose="05050102010706020507" pitchFamily="18" charset="2"/>
              <a:buChar char=""/>
            </a:pPr>
            <a:endParaRPr lang="en-AU" sz="3400" dirty="0">
              <a:solidFill>
                <a:schemeClr val="accent5">
                  <a:lumMod val="50000"/>
                </a:schemeClr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97342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4B6C2269-95C5-5FEE-EA27-60F235B231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7081" y="112575"/>
            <a:ext cx="8246859" cy="1143000"/>
          </a:xfrm>
        </p:spPr>
        <p:txBody>
          <a:bodyPr>
            <a:normAutofit fontScale="90000"/>
          </a:bodyPr>
          <a:lstStyle/>
          <a:p>
            <a:r>
              <a:rPr lang="en-AU" dirty="0">
                <a:solidFill>
                  <a:schemeClr val="tx2">
                    <a:lumMod val="50000"/>
                  </a:schemeClr>
                </a:solidFill>
              </a:rPr>
              <a:t>Two graphs - same data - different story </a:t>
            </a:r>
          </a:p>
        </p:txBody>
      </p:sp>
      <p:grpSp>
        <p:nvGrpSpPr>
          <p:cNvPr id="5" name="Group 4" descr="Two pie charts show how the same data can be used to tell different stories because of the number of those undecided.">
            <a:extLst>
              <a:ext uri="{FF2B5EF4-FFF2-40B4-BE49-F238E27FC236}">
                <a16:creationId xmlns:a16="http://schemas.microsoft.com/office/drawing/2014/main" id="{40884A79-C334-7344-1CBA-A47C2AF2DB47}"/>
              </a:ext>
            </a:extLst>
          </p:cNvPr>
          <p:cNvGrpSpPr/>
          <p:nvPr/>
        </p:nvGrpSpPr>
        <p:grpSpPr>
          <a:xfrm>
            <a:off x="661646" y="1261823"/>
            <a:ext cx="7820707" cy="4734324"/>
            <a:chOff x="611559" y="1332863"/>
            <a:chExt cx="7820707" cy="4734324"/>
          </a:xfrm>
        </p:grpSpPr>
        <p:grpSp>
          <p:nvGrpSpPr>
            <p:cNvPr id="6" name="Group 5">
              <a:extLst>
                <a:ext uri="{FF2B5EF4-FFF2-40B4-BE49-F238E27FC236}">
                  <a16:creationId xmlns:a16="http://schemas.microsoft.com/office/drawing/2014/main" id="{CE8702BA-AB71-AB60-4086-A56354B43F90}"/>
                </a:ext>
              </a:extLst>
            </p:cNvPr>
            <p:cNvGrpSpPr/>
            <p:nvPr/>
          </p:nvGrpSpPr>
          <p:grpSpPr>
            <a:xfrm>
              <a:off x="611559" y="1332863"/>
              <a:ext cx="7655252" cy="1266018"/>
              <a:chOff x="395535" y="1269843"/>
              <a:chExt cx="7655252" cy="1266018"/>
            </a:xfrm>
          </p:grpSpPr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F86A6EE3-61AE-541C-B46E-BC8538604621}"/>
                  </a:ext>
                </a:extLst>
              </p:cNvPr>
              <p:cNvSpPr txBox="1"/>
              <p:nvPr/>
            </p:nvSpPr>
            <p:spPr>
              <a:xfrm>
                <a:off x="395535" y="1295842"/>
                <a:ext cx="3628962" cy="124001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lvl="1">
                  <a:lnSpc>
                    <a:spcPct val="105000"/>
                  </a:lnSpc>
                  <a:spcAft>
                    <a:spcPts val="600"/>
                  </a:spcAft>
                </a:pPr>
                <a:r>
                  <a:rPr lang="en-US" sz="2400" dirty="0">
                    <a:solidFill>
                      <a:schemeClr val="accent5">
                        <a:lumMod val="50000"/>
                      </a:schemeClr>
                    </a:solidFill>
                    <a:latin typeface="Calibri" panose="020F0502020204030204" pitchFamily="34" charset="0"/>
                    <a:cs typeface="Times New Roman" panose="02020603050405020304" pitchFamily="18" charset="0"/>
                  </a:rPr>
                  <a:t>Over 48% of residents are against or unsure about the wetlands reserve</a:t>
                </a:r>
                <a:endParaRPr lang="en-AU" sz="2400" dirty="0">
                  <a:solidFill>
                    <a:schemeClr val="accent5">
                      <a:lumMod val="50000"/>
                    </a:schemeClr>
                  </a:solidFill>
                  <a:latin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EED7993F-6E2D-1349-8997-34CF605F50BD}"/>
                  </a:ext>
                </a:extLst>
              </p:cNvPr>
              <p:cNvSpPr txBox="1"/>
              <p:nvPr/>
            </p:nvSpPr>
            <p:spPr>
              <a:xfrm>
                <a:off x="4868155" y="1269843"/>
                <a:ext cx="3182632" cy="124001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lvl="1">
                  <a:lnSpc>
                    <a:spcPct val="105000"/>
                  </a:lnSpc>
                  <a:spcAft>
                    <a:spcPts val="600"/>
                  </a:spcAft>
                </a:pPr>
                <a:r>
                  <a:rPr lang="en-US" sz="2400" dirty="0">
                    <a:solidFill>
                      <a:schemeClr val="accent5">
                        <a:lumMod val="50000"/>
                      </a:schemeClr>
                    </a:solidFill>
                    <a:latin typeface="Calibri" panose="020F0502020204030204" pitchFamily="34" charset="0"/>
                    <a:cs typeface="Times New Roman" panose="02020603050405020304" pitchFamily="18" charset="0"/>
                  </a:rPr>
                  <a:t>85% of residents are for or undecided about the wetlands reserve</a:t>
                </a:r>
                <a:endParaRPr lang="en-AU" sz="2400" dirty="0">
                  <a:solidFill>
                    <a:schemeClr val="accent5">
                      <a:lumMod val="50000"/>
                    </a:schemeClr>
                  </a:solidFill>
                  <a:latin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p:grpSp>
        <p:pic>
          <p:nvPicPr>
            <p:cNvPr id="7" name="Picture 6">
              <a:extLst>
                <a:ext uri="{FF2B5EF4-FFF2-40B4-BE49-F238E27FC236}">
                  <a16:creationId xmlns:a16="http://schemas.microsoft.com/office/drawing/2014/main" id="{BB16891B-C262-2E49-596A-F33A0AFCFE25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815758" y="2639291"/>
              <a:ext cx="3220565" cy="3427896"/>
            </a:xfrm>
            <a:prstGeom prst="rect">
              <a:avLst/>
            </a:prstGeom>
          </p:spPr>
        </p:pic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63474481-5EAE-8C43-F1BA-787EE2D77ED4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5184059" y="2639291"/>
              <a:ext cx="3248207" cy="3421209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5796165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854DC372-9273-6B59-EA14-DBF45930BD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3608" y="0"/>
            <a:ext cx="8246859" cy="1143000"/>
          </a:xfrm>
        </p:spPr>
        <p:txBody>
          <a:bodyPr>
            <a:normAutofit fontScale="90000"/>
          </a:bodyPr>
          <a:lstStyle/>
          <a:p>
            <a:r>
              <a:rPr lang="en-AU" dirty="0">
                <a:solidFill>
                  <a:schemeClr val="tx2">
                    <a:lumMod val="50000"/>
                  </a:schemeClr>
                </a:solidFill>
              </a:rPr>
              <a:t>Same data, different story: closer look </a:t>
            </a:r>
          </a:p>
        </p:txBody>
      </p:sp>
      <p:pic>
        <p:nvPicPr>
          <p:cNvPr id="5" name="Picture 4" descr="Two pie charts show how the same data can be used to tell different stories because of the number of those undecided.">
            <a:extLst>
              <a:ext uri="{FF2B5EF4-FFF2-40B4-BE49-F238E27FC236}">
                <a16:creationId xmlns:a16="http://schemas.microsoft.com/office/drawing/2014/main" id="{E32E5450-C7BA-F929-05A0-A68030DA04E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27784" y="3482292"/>
            <a:ext cx="4282625" cy="2505288"/>
          </a:xfrm>
          <a:prstGeom prst="rect">
            <a:avLst/>
          </a:prstGeom>
        </p:spPr>
      </p:pic>
      <p:pic>
        <p:nvPicPr>
          <p:cNvPr id="6" name="Picture 5" descr="Table shows raw data from survey and responses as a percentage. ">
            <a:extLst>
              <a:ext uri="{FF2B5EF4-FFF2-40B4-BE49-F238E27FC236}">
                <a16:creationId xmlns:a16="http://schemas.microsoft.com/office/drawing/2014/main" id="{968BFF8E-1ACD-FAA2-3DCF-1149CDF368B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88501" y="1415677"/>
            <a:ext cx="5749864" cy="18740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61304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AB4F4821-40CF-8550-3F02-59A99D3B02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9721" y="-99392"/>
            <a:ext cx="8229600" cy="1143000"/>
          </a:xfrm>
        </p:spPr>
        <p:txBody>
          <a:bodyPr>
            <a:normAutofit/>
          </a:bodyPr>
          <a:lstStyle/>
          <a:p>
            <a:r>
              <a:rPr lang="en-AU" sz="4400" dirty="0">
                <a:solidFill>
                  <a:schemeClr val="tx2">
                    <a:lumMod val="50000"/>
                  </a:schemeClr>
                </a:solidFill>
              </a:rPr>
              <a:t>An interesting statement</a:t>
            </a:r>
            <a:endParaRPr lang="en-AU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5" name="Content Placeholder 14">
            <a:extLst>
              <a:ext uri="{FF2B5EF4-FFF2-40B4-BE49-F238E27FC236}">
                <a16:creationId xmlns:a16="http://schemas.microsoft.com/office/drawing/2014/main" id="{3A895826-E2DA-6D3B-DD9B-0D1618778199}"/>
              </a:ext>
            </a:extLst>
          </p:cNvPr>
          <p:cNvSpPr txBox="1">
            <a:spLocks/>
          </p:cNvSpPr>
          <p:nvPr/>
        </p:nvSpPr>
        <p:spPr>
          <a:xfrm>
            <a:off x="509721" y="1772816"/>
            <a:ext cx="8264615" cy="262335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>
              <a:lnSpc>
                <a:spcPct val="111000"/>
              </a:lnSpc>
              <a:spcBef>
                <a:spcPts val="1200"/>
              </a:spcBef>
              <a:buNone/>
            </a:pPr>
            <a:r>
              <a:rPr lang="en-AU" sz="3400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An Australia wide survey reveals that for 92% of Year 6 students, the more time they spend doing homework the happier they become!</a:t>
            </a:r>
          </a:p>
        </p:txBody>
      </p:sp>
    </p:spTree>
    <p:extLst>
      <p:ext uri="{BB962C8B-B14F-4D97-AF65-F5344CB8AC3E}">
        <p14:creationId xmlns:p14="http://schemas.microsoft.com/office/powerpoint/2010/main" val="25395853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ADAC39E9-BF20-FD65-7A5E-5C5E7AED60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4054" y="-30651"/>
            <a:ext cx="8229600" cy="1143000"/>
          </a:xfrm>
        </p:spPr>
        <p:txBody>
          <a:bodyPr>
            <a:normAutofit/>
          </a:bodyPr>
          <a:lstStyle/>
          <a:p>
            <a:r>
              <a:rPr lang="en-AU" dirty="0">
                <a:solidFill>
                  <a:schemeClr val="tx2">
                    <a:lumMod val="50000"/>
                  </a:schemeClr>
                </a:solidFill>
              </a:rPr>
              <a:t>Create infographic</a:t>
            </a:r>
          </a:p>
        </p:txBody>
      </p:sp>
      <p:sp>
        <p:nvSpPr>
          <p:cNvPr id="5" name="Content Placeholder 14">
            <a:extLst>
              <a:ext uri="{FF2B5EF4-FFF2-40B4-BE49-F238E27FC236}">
                <a16:creationId xmlns:a16="http://schemas.microsoft.com/office/drawing/2014/main" id="{06FAEC91-AE9B-73EB-B98C-969F66F3E75F}"/>
              </a:ext>
            </a:extLst>
          </p:cNvPr>
          <p:cNvSpPr txBox="1">
            <a:spLocks/>
          </p:cNvSpPr>
          <p:nvPr/>
        </p:nvSpPr>
        <p:spPr>
          <a:xfrm>
            <a:off x="611560" y="1112349"/>
            <a:ext cx="8264615" cy="468460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>
              <a:lnSpc>
                <a:spcPct val="120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en-AU" sz="2800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Create an infographic based on your inquiry question and the findings from your statistical investigation. </a:t>
            </a:r>
            <a:endParaRPr lang="en-US" sz="2800" dirty="0">
              <a:solidFill>
                <a:schemeClr val="accent5">
                  <a:lumMod val="50000"/>
                </a:schemeClr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514350" indent="-457200">
              <a:lnSpc>
                <a:spcPct val="120000"/>
              </a:lnSpc>
              <a:tabLst>
                <a:tab pos="228600" algn="l"/>
                <a:tab pos="457200" algn="l"/>
              </a:tabLst>
            </a:pPr>
            <a:r>
              <a:rPr lang="en-US" sz="2800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Clearly state the inquiry question you researched</a:t>
            </a:r>
            <a:endParaRPr lang="en-AU" sz="2800" dirty="0">
              <a:solidFill>
                <a:schemeClr val="accent5">
                  <a:lumMod val="50000"/>
                </a:schemeClr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514350" indent="-457200">
              <a:lnSpc>
                <a:spcPct val="120000"/>
              </a:lnSpc>
              <a:tabLst>
                <a:tab pos="228600" algn="l"/>
                <a:tab pos="457200" algn="l"/>
              </a:tabLst>
            </a:pPr>
            <a:r>
              <a:rPr lang="en-US" sz="2800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Outline your research approach and any assumptions made</a:t>
            </a:r>
            <a:endParaRPr lang="en-AU" sz="2800" dirty="0">
              <a:solidFill>
                <a:schemeClr val="accent5">
                  <a:lumMod val="50000"/>
                </a:schemeClr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514350" indent="-457200">
              <a:lnSpc>
                <a:spcPct val="120000"/>
              </a:lnSpc>
              <a:tabLst>
                <a:tab pos="228600" algn="l"/>
                <a:tab pos="457200" algn="l"/>
              </a:tabLst>
            </a:pPr>
            <a:r>
              <a:rPr lang="en-US" sz="2800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Present findings in a way that is easy to understand and follow</a:t>
            </a:r>
            <a:endParaRPr lang="en-AU" sz="2800" dirty="0">
              <a:solidFill>
                <a:schemeClr val="accent5">
                  <a:lumMod val="50000"/>
                </a:schemeClr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514350" indent="-457200">
              <a:lnSpc>
                <a:spcPct val="120000"/>
              </a:lnSpc>
              <a:tabLst>
                <a:tab pos="228600" algn="l"/>
                <a:tab pos="457200" algn="l"/>
              </a:tabLst>
            </a:pPr>
            <a:r>
              <a:rPr lang="en-US" sz="2800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Make sure your evidence (findings) back up your claims</a:t>
            </a:r>
            <a:endParaRPr lang="en-AU" sz="2800" dirty="0">
              <a:solidFill>
                <a:schemeClr val="accent5">
                  <a:lumMod val="50000"/>
                </a:schemeClr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11000"/>
              </a:lnSpc>
              <a:spcBef>
                <a:spcPts val="1200"/>
              </a:spcBef>
              <a:buNone/>
            </a:pPr>
            <a:endParaRPr lang="en-AU" sz="2800" dirty="0">
              <a:solidFill>
                <a:schemeClr val="accent5">
                  <a:lumMod val="50000"/>
                </a:schemeClr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4028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213A691D-7C02-8446-99E5-81A4C6ECE5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en-AU" dirty="0">
                <a:solidFill>
                  <a:schemeClr val="tx2">
                    <a:lumMod val="50000"/>
                  </a:schemeClr>
                </a:solidFill>
              </a:rPr>
              <a:t>Sharing reflections</a:t>
            </a:r>
          </a:p>
        </p:txBody>
      </p:sp>
      <p:sp>
        <p:nvSpPr>
          <p:cNvPr id="5" name="Content Placeholder 14">
            <a:extLst>
              <a:ext uri="{FF2B5EF4-FFF2-40B4-BE49-F238E27FC236}">
                <a16:creationId xmlns:a16="http://schemas.microsoft.com/office/drawing/2014/main" id="{AE91C7E5-3E43-C3F4-91D8-06D85EF2913E}"/>
              </a:ext>
            </a:extLst>
          </p:cNvPr>
          <p:cNvSpPr txBox="1">
            <a:spLocks/>
          </p:cNvSpPr>
          <p:nvPr/>
        </p:nvSpPr>
        <p:spPr>
          <a:xfrm>
            <a:off x="717102" y="1426749"/>
            <a:ext cx="8264615" cy="403606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buNone/>
              <a:tabLst>
                <a:tab pos="408305" algn="l"/>
                <a:tab pos="457200" algn="l"/>
              </a:tabLst>
            </a:pPr>
            <a:r>
              <a:rPr lang="en-US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Reflections can be shared using phrases such as:​</a:t>
            </a:r>
            <a:endParaRPr lang="en-AU" dirty="0">
              <a:solidFill>
                <a:schemeClr val="accent5">
                  <a:lumMod val="50000"/>
                </a:schemeClr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tabLst>
                <a:tab pos="408305" algn="l"/>
                <a:tab pos="457200" algn="l"/>
              </a:tabLst>
            </a:pPr>
            <a:r>
              <a:rPr lang="en-US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I wonder ...</a:t>
            </a:r>
            <a:endParaRPr lang="en-AU" dirty="0">
              <a:solidFill>
                <a:schemeClr val="accent5">
                  <a:lumMod val="50000"/>
                </a:schemeClr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tabLst>
                <a:tab pos="408305" algn="l"/>
                <a:tab pos="457200" algn="l"/>
              </a:tabLst>
            </a:pPr>
            <a:r>
              <a:rPr lang="en-US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I really like the way you have …</a:t>
            </a:r>
            <a:endParaRPr lang="en-AU" dirty="0">
              <a:solidFill>
                <a:schemeClr val="accent5">
                  <a:lumMod val="50000"/>
                </a:schemeClr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tabLst>
                <a:tab pos="408305" algn="l"/>
                <a:tab pos="457200" algn="l"/>
              </a:tabLst>
            </a:pPr>
            <a:r>
              <a:rPr lang="en-US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What if ...</a:t>
            </a:r>
            <a:endParaRPr lang="en-AU" dirty="0">
              <a:solidFill>
                <a:schemeClr val="accent5">
                  <a:lumMod val="50000"/>
                </a:schemeClr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tabLst>
                <a:tab pos="408305" algn="l"/>
                <a:tab pos="457200" algn="l"/>
              </a:tabLst>
            </a:pPr>
            <a:r>
              <a:rPr lang="en-US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I am not sure about ... </a:t>
            </a:r>
            <a:endParaRPr lang="en-AU" dirty="0">
              <a:solidFill>
                <a:schemeClr val="accent5">
                  <a:lumMod val="50000"/>
                </a:schemeClr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6522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CD1EDA32-2AE6-1ED8-00DF-911F9B7F37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18197" y="-14245"/>
            <a:ext cx="5707606" cy="1143000"/>
          </a:xfrm>
        </p:spPr>
        <p:txBody>
          <a:bodyPr>
            <a:normAutofit/>
          </a:bodyPr>
          <a:lstStyle/>
          <a:p>
            <a:r>
              <a:rPr lang="en-AU" dirty="0">
                <a:solidFill>
                  <a:schemeClr val="tx2">
                    <a:lumMod val="50000"/>
                  </a:schemeClr>
                </a:solidFill>
              </a:rPr>
              <a:t>Exit ticket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59F941CA-292E-6B15-69F2-CBEB16E75B3B}"/>
              </a:ext>
            </a:extLst>
          </p:cNvPr>
          <p:cNvSpPr txBox="1">
            <a:spLocks/>
          </p:cNvSpPr>
          <p:nvPr/>
        </p:nvSpPr>
        <p:spPr>
          <a:xfrm>
            <a:off x="1259632" y="1412776"/>
            <a:ext cx="6825426" cy="363569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02000"/>
              </a:lnSpc>
              <a:spcAft>
                <a:spcPts val="1200"/>
              </a:spcAft>
            </a:pPr>
            <a:r>
              <a:rPr lang="en-AU" sz="3200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  <a:ea typeface="+mn-ea"/>
                <a:cs typeface="Times New Roman" panose="02020603050405020304" pitchFamily="18" charset="0"/>
              </a:rPr>
              <a:t>Name 3-4 key things to include in your infographic  that make your information trustworthy and believable:</a:t>
            </a:r>
          </a:p>
          <a:p>
            <a:pPr marL="742950" indent="-742950" algn="l">
              <a:lnSpc>
                <a:spcPct val="102000"/>
              </a:lnSpc>
              <a:buFont typeface="+mj-lt"/>
              <a:buAutoNum type="arabicPeriod"/>
            </a:pPr>
            <a:r>
              <a:rPr lang="en-AU" sz="3200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  <a:ea typeface="+mn-ea"/>
                <a:cs typeface="Times New Roman" panose="02020603050405020304" pitchFamily="18" charset="0"/>
              </a:rPr>
              <a:t>…</a:t>
            </a:r>
          </a:p>
          <a:p>
            <a:pPr marL="742950" indent="-742950" algn="l">
              <a:lnSpc>
                <a:spcPct val="102000"/>
              </a:lnSpc>
              <a:buFont typeface="+mj-lt"/>
              <a:buAutoNum type="arabicPeriod"/>
            </a:pPr>
            <a:r>
              <a:rPr lang="en-AU" sz="3200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  <a:ea typeface="+mn-ea"/>
                <a:cs typeface="Times New Roman" panose="02020603050405020304" pitchFamily="18" charset="0"/>
              </a:rPr>
              <a:t>…</a:t>
            </a:r>
          </a:p>
          <a:p>
            <a:pPr marL="742950" indent="-742950" algn="l">
              <a:lnSpc>
                <a:spcPct val="102000"/>
              </a:lnSpc>
              <a:buFont typeface="+mj-lt"/>
              <a:buAutoNum type="arabicPeriod"/>
            </a:pPr>
            <a:r>
              <a:rPr lang="en-AU" sz="3200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  <a:ea typeface="+mn-ea"/>
                <a:cs typeface="Times New Roman" panose="02020603050405020304" pitchFamily="18" charset="0"/>
              </a:rPr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3844063955"/>
      </p:ext>
    </p:extLst>
  </p:cSld>
  <p:clrMapOvr>
    <a:masterClrMapping/>
  </p:clrMapOvr>
</p:sld>
</file>

<file path=ppt/theme/theme1.xml><?xml version="1.0" encoding="utf-8"?>
<a:theme xmlns:a="http://schemas.openxmlformats.org/drawingml/2006/main" name="2_Office Theme">
  <a:themeElements>
    <a:clrScheme name="Custom 6">
      <a:dk1>
        <a:srgbClr val="1F497D"/>
      </a:dk1>
      <a:lt1>
        <a:sysClr val="window" lastClr="FFFFFF"/>
      </a:lt1>
      <a:dk2>
        <a:srgbClr val="1F497D"/>
      </a:dk2>
      <a:lt2>
        <a:srgbClr val="FFFFFF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3_Office Theme">
  <a:themeElements>
    <a:clrScheme name="Custom 6">
      <a:dk1>
        <a:srgbClr val="1F497D"/>
      </a:dk1>
      <a:lt1>
        <a:sysClr val="window" lastClr="FFFFFF"/>
      </a:lt1>
      <a:dk2>
        <a:srgbClr val="1F497D"/>
      </a:dk2>
      <a:lt2>
        <a:srgbClr val="FFFFFF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4_Office Theme">
  <a:themeElements>
    <a:clrScheme name="Custom 6">
      <a:dk1>
        <a:srgbClr val="1F497D"/>
      </a:dk1>
      <a:lt1>
        <a:sysClr val="window" lastClr="FFFFFF"/>
      </a:lt1>
      <a:dk2>
        <a:srgbClr val="1F497D"/>
      </a:dk2>
      <a:lt2>
        <a:srgbClr val="FFFFFF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5_Office Theme">
  <a:themeElements>
    <a:clrScheme name="Custom 6">
      <a:dk1>
        <a:srgbClr val="1F497D"/>
      </a:dk1>
      <a:lt1>
        <a:sysClr val="window" lastClr="FFFFFF"/>
      </a:lt1>
      <a:dk2>
        <a:srgbClr val="1F497D"/>
      </a:dk2>
      <a:lt2>
        <a:srgbClr val="FFFFFF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810856600FD2D4391AFDDFCF33A69BD" ma:contentTypeVersion="19" ma:contentTypeDescription="Create a new document." ma:contentTypeScope="" ma:versionID="e39b5eb3708ccab1ed6e63c44a6ae965">
  <xsd:schema xmlns:xsd="http://www.w3.org/2001/XMLSchema" xmlns:xs="http://www.w3.org/2001/XMLSchema" xmlns:p="http://schemas.microsoft.com/office/2006/metadata/properties" xmlns:ns2="64eff3df-e3d6-48ed-978f-45ff25640900" xmlns:ns3="ff236c08-9611-4854-a4bb-16d44b7327b6" targetNamespace="http://schemas.microsoft.com/office/2006/metadata/properties" ma:root="true" ma:fieldsID="c02f4a560dbdabc0115429e529d2fd1b" ns2:_="" ns3:_="">
    <xsd:import namespace="64eff3df-e3d6-48ed-978f-45ff25640900"/>
    <xsd:import namespace="ff236c08-9611-4854-a4bb-16d44b7327b6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DateTaken" minOccurs="0"/>
                <xsd:element ref="ns3:MediaLengthInSeconds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Comments" minOccurs="0"/>
                <xsd:element ref="ns3:lcf76f155ced4ddcb4097134ff3c332f" minOccurs="0"/>
                <xsd:element ref="ns2:TaxCatchAll" minOccurs="0"/>
                <xsd:element ref="ns3:MediaServiceLocation" minOccurs="0"/>
                <xsd:element ref="ns3:MediaServiceObjectDetectorVersion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4eff3df-e3d6-48ed-978f-45ff25640900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a7267be2-ffe6-46cd-94d9-2cfd9b1e6422}" ma:internalName="TaxCatchAll" ma:showField="CatchAllData" ma:web="64eff3df-e3d6-48ed-978f-45ff2564090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f236c08-9611-4854-a4bb-16d44b7327b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5" nillable="true" ma:displayName="Length (seconds)" ma:internalName="MediaLengthInSeconds" ma:readOnly="true">
      <xsd:simpleType>
        <xsd:restriction base="dms:Unknown"/>
      </xsd:simpleType>
    </xsd:element>
    <xsd:element name="MediaServiceAutoTags" ma:index="16" nillable="true" ma:displayName="Tags" ma:internalName="MediaServiceAutoTags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Comments" ma:index="20" nillable="true" ma:displayName="Comments" ma:format="Dropdown" ma:internalName="Comments">
      <xsd:simpleType>
        <xsd:restriction base="dms:Note">
          <xsd:maxLength value="255"/>
        </xsd:restriction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8f7212af-5298-4b34-9fde-95afa33fa15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4" nillable="true" ma:displayName="Location" ma:indexed="true" ma:internalName="MediaServiceLocation" ma:readOnly="true">
      <xsd:simpleType>
        <xsd:restriction base="dms:Text"/>
      </xsd:simpleType>
    </xsd:element>
    <xsd:element name="MediaServiceObjectDetectorVersions" ma:index="25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6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Comments xmlns="ff236c08-9611-4854-a4bb-16d44b7327b6" xsi:nil="true"/>
    <lcf76f155ced4ddcb4097134ff3c332f xmlns="ff236c08-9611-4854-a4bb-16d44b7327b6">
      <Terms xmlns="http://schemas.microsoft.com/office/infopath/2007/PartnerControls"/>
    </lcf76f155ced4ddcb4097134ff3c332f>
    <TaxCatchAll xmlns="64eff3df-e3d6-48ed-978f-45ff25640900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40C3C8B-FFDB-46E2-8D7F-7331D6332EC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4eff3df-e3d6-48ed-978f-45ff25640900"/>
    <ds:schemaRef ds:uri="ff236c08-9611-4854-a4bb-16d44b7327b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4D45C894-A401-4F24-9561-51D7C4740265}">
  <ds:schemaRefs>
    <ds:schemaRef ds:uri="http://schemas.microsoft.com/office/2006/metadata/properties"/>
    <ds:schemaRef ds:uri="http://schemas.microsoft.com/office/infopath/2007/PartnerControls"/>
    <ds:schemaRef ds:uri="ff236c08-9611-4854-a4bb-16d44b7327b6"/>
    <ds:schemaRef ds:uri="64eff3df-e3d6-48ed-978f-45ff25640900"/>
  </ds:schemaRefs>
</ds:datastoreItem>
</file>

<file path=customXml/itemProps3.xml><?xml version="1.0" encoding="utf-8"?>
<ds:datastoreItem xmlns:ds="http://schemas.openxmlformats.org/officeDocument/2006/customXml" ds:itemID="{463F3FD6-D1FD-4609-895D-E7E6B1E7AB62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578</TotalTime>
  <Words>268</Words>
  <Application>Microsoft Office PowerPoint</Application>
  <PresentationFormat>On-screen Show (4:3)</PresentationFormat>
  <Paragraphs>33</Paragraphs>
  <Slides>9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4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2_Office Theme</vt:lpstr>
      <vt:lpstr>3_Office Theme</vt:lpstr>
      <vt:lpstr>4_Office Theme</vt:lpstr>
      <vt:lpstr>5_Office Theme</vt:lpstr>
      <vt:lpstr>Making informed arguments</vt:lpstr>
      <vt:lpstr>Learning intentions</vt:lpstr>
      <vt:lpstr>Why do I need to know this?</vt:lpstr>
      <vt:lpstr>Two graphs - same data - different story </vt:lpstr>
      <vt:lpstr>Same data, different story: closer look </vt:lpstr>
      <vt:lpstr>An interesting statement</vt:lpstr>
      <vt:lpstr>Create infographic</vt:lpstr>
      <vt:lpstr>Sharing reflections</vt:lpstr>
      <vt:lpstr>Exit ticket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Martin</dc:creator>
  <cp:lastModifiedBy>Martin Richards</cp:lastModifiedBy>
  <cp:revision>28</cp:revision>
  <dcterms:created xsi:type="dcterms:W3CDTF">2021-03-16T22:56:28Z</dcterms:created>
  <dcterms:modified xsi:type="dcterms:W3CDTF">2024-08-12T03:43:00Z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0x0101000810856600FD2D4391AFDDFCF33A69BD</vt:lpwstr>
  </property>
  <property fmtid="{D5CDD505-2E9C-101B-9397-08002B2CF9AE}" pid="3" name="Order">
    <vt:r8>129865800</vt:r8>
  </property>
  <property fmtid="{D5CDD505-2E9C-101B-9397-08002B2CF9AE}" pid="4" name="MediaServiceImageTags">
    <vt:lpwstr/>
  </property>
</Properties>
</file>