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696" r:id="rId3"/>
    <p:sldMasterId id="2147483708" r:id="rId4"/>
  </p:sldMasterIdLst>
  <p:notesMasterIdLst>
    <p:notesMasterId r:id="rId15"/>
  </p:notesMasterIdLst>
  <p:sldIdLst>
    <p:sldId id="259" r:id="rId5"/>
    <p:sldId id="260" r:id="rId6"/>
    <p:sldId id="261" r:id="rId7"/>
    <p:sldId id="262" r:id="rId8"/>
    <p:sldId id="268" r:id="rId9"/>
    <p:sldId id="267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B24AA4-0B27-4BA3-A7ED-CB79A32F159D}" v="10" dt="2023-12-14T02:27:07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41" autoAdjust="0"/>
  </p:normalViewPr>
  <p:slideViewPr>
    <p:cSldViewPr>
      <p:cViewPr varScale="1">
        <p:scale>
          <a:sx n="137" d="100"/>
          <a:sy n="137" d="100"/>
        </p:scale>
        <p:origin x="104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ow Robertson" userId="44fd4d1e-45eb-459f-8c9b-9445a5bb0080" providerId="ADAL" clId="{13B24AA4-0B27-4BA3-A7ED-CB79A32F159D}"/>
    <pc:docChg chg="custSel addSld delSld modSld">
      <pc:chgData name="Willow Robertson" userId="44fd4d1e-45eb-459f-8c9b-9445a5bb0080" providerId="ADAL" clId="{13B24AA4-0B27-4BA3-A7ED-CB79A32F159D}" dt="2023-12-14T02:27:07.906" v="44"/>
      <pc:docMkLst>
        <pc:docMk/>
      </pc:docMkLst>
      <pc:sldChg chg="addSp delSp modSp mod">
        <pc:chgData name="Willow Robertson" userId="44fd4d1e-45eb-459f-8c9b-9445a5bb0080" providerId="ADAL" clId="{13B24AA4-0B27-4BA3-A7ED-CB79A32F159D}" dt="2023-12-14T02:25:12.276" v="8"/>
        <pc:sldMkLst>
          <pc:docMk/>
          <pc:sldMk cId="3963661964" sldId="259"/>
        </pc:sldMkLst>
        <pc:spChg chg="add del mod">
          <ac:chgData name="Willow Robertson" userId="44fd4d1e-45eb-459f-8c9b-9445a5bb0080" providerId="ADAL" clId="{13B24AA4-0B27-4BA3-A7ED-CB79A32F159D}" dt="2023-12-14T02:25:06.195" v="5" actId="478"/>
          <ac:spMkLst>
            <pc:docMk/>
            <pc:sldMk cId="3963661964" sldId="259"/>
            <ac:spMk id="3" creationId="{228D34F2-8EC4-EE30-0280-59BEC893CE34}"/>
          </ac:spMkLst>
        </pc:spChg>
        <pc:spChg chg="add mod">
          <ac:chgData name="Willow Robertson" userId="44fd4d1e-45eb-459f-8c9b-9445a5bb0080" providerId="ADAL" clId="{13B24AA4-0B27-4BA3-A7ED-CB79A32F159D}" dt="2023-12-14T02:25:09.419" v="7"/>
          <ac:spMkLst>
            <pc:docMk/>
            <pc:sldMk cId="3963661964" sldId="259"/>
            <ac:spMk id="4" creationId="{A5F46C89-DF02-45D2-89E9-91AFD642C077}"/>
          </ac:spMkLst>
        </pc:spChg>
        <pc:spChg chg="add mod">
          <ac:chgData name="Willow Robertson" userId="44fd4d1e-45eb-459f-8c9b-9445a5bb0080" providerId="ADAL" clId="{13B24AA4-0B27-4BA3-A7ED-CB79A32F159D}" dt="2023-12-14T02:25:09.419" v="7"/>
          <ac:spMkLst>
            <pc:docMk/>
            <pc:sldMk cId="3963661964" sldId="259"/>
            <ac:spMk id="5" creationId="{736FAA13-3E6F-7271-A8D6-25A59F39EBBA}"/>
          </ac:spMkLst>
        </pc:spChg>
        <pc:spChg chg="add mod">
          <ac:chgData name="Willow Robertson" userId="44fd4d1e-45eb-459f-8c9b-9445a5bb0080" providerId="ADAL" clId="{13B24AA4-0B27-4BA3-A7ED-CB79A32F159D}" dt="2023-12-14T02:25:12.276" v="8"/>
          <ac:spMkLst>
            <pc:docMk/>
            <pc:sldMk cId="3963661964" sldId="259"/>
            <ac:spMk id="6" creationId="{07513AFF-1993-AFA1-8B37-284451BFB747}"/>
          </ac:spMkLst>
        </pc:spChg>
        <pc:spChg chg="del">
          <ac:chgData name="Willow Robertson" userId="44fd4d1e-45eb-459f-8c9b-9445a5bb0080" providerId="ADAL" clId="{13B24AA4-0B27-4BA3-A7ED-CB79A32F159D}" dt="2023-12-14T02:25:01.619" v="3" actId="478"/>
          <ac:spMkLst>
            <pc:docMk/>
            <pc:sldMk cId="3963661964" sldId="259"/>
            <ac:spMk id="10" creationId="{42D92B23-2727-FD16-7723-ADF1C1123FD0}"/>
          </ac:spMkLst>
        </pc:spChg>
        <pc:spChg chg="del">
          <ac:chgData name="Willow Robertson" userId="44fd4d1e-45eb-459f-8c9b-9445a5bb0080" providerId="ADAL" clId="{13B24AA4-0B27-4BA3-A7ED-CB79A32F159D}" dt="2023-12-14T02:25:04.788" v="4" actId="478"/>
          <ac:spMkLst>
            <pc:docMk/>
            <pc:sldMk cId="3963661964" sldId="259"/>
            <ac:spMk id="11" creationId="{DF1EA74F-82EC-A729-63CA-EED31BC511D1}"/>
          </ac:spMkLst>
        </pc:spChg>
      </pc:sldChg>
      <pc:sldChg chg="addSp delSp modSp mod">
        <pc:chgData name="Willow Robertson" userId="44fd4d1e-45eb-459f-8c9b-9445a5bb0080" providerId="ADAL" clId="{13B24AA4-0B27-4BA3-A7ED-CB79A32F159D}" dt="2023-12-14T02:25:33.141" v="15" actId="1076"/>
        <pc:sldMkLst>
          <pc:docMk/>
          <pc:sldMk cId="1288218582" sldId="260"/>
        </pc:sldMkLst>
        <pc:spChg chg="add del mod">
          <ac:chgData name="Willow Robertson" userId="44fd4d1e-45eb-459f-8c9b-9445a5bb0080" providerId="ADAL" clId="{13B24AA4-0B27-4BA3-A7ED-CB79A32F159D}" dt="2023-12-14T02:25:27.881" v="12" actId="478"/>
          <ac:spMkLst>
            <pc:docMk/>
            <pc:sldMk cId="1288218582" sldId="260"/>
            <ac:spMk id="3" creationId="{8B6EACEE-81AE-4891-AD08-9942D7C9757F}"/>
          </ac:spMkLst>
        </pc:spChg>
        <pc:spChg chg="add mod">
          <ac:chgData name="Willow Robertson" userId="44fd4d1e-45eb-459f-8c9b-9445a5bb0080" providerId="ADAL" clId="{13B24AA4-0B27-4BA3-A7ED-CB79A32F159D}" dt="2023-12-14T02:25:33.141" v="15" actId="1076"/>
          <ac:spMkLst>
            <pc:docMk/>
            <pc:sldMk cId="1288218582" sldId="260"/>
            <ac:spMk id="4" creationId="{6DF87752-09A8-E584-6BC6-FE175B9A0311}"/>
          </ac:spMkLst>
        </pc:spChg>
        <pc:spChg chg="add mod">
          <ac:chgData name="Willow Robertson" userId="44fd4d1e-45eb-459f-8c9b-9445a5bb0080" providerId="ADAL" clId="{13B24AA4-0B27-4BA3-A7ED-CB79A32F159D}" dt="2023-12-14T02:25:33.141" v="15" actId="1076"/>
          <ac:spMkLst>
            <pc:docMk/>
            <pc:sldMk cId="1288218582" sldId="260"/>
            <ac:spMk id="5" creationId="{048167DC-06C3-014A-E0AC-BF63FAA92B97}"/>
          </ac:spMkLst>
        </pc:spChg>
        <pc:spChg chg="del">
          <ac:chgData name="Willow Robertson" userId="44fd4d1e-45eb-459f-8c9b-9445a5bb0080" providerId="ADAL" clId="{13B24AA4-0B27-4BA3-A7ED-CB79A32F159D}" dt="2023-12-14T02:25:19.136" v="10" actId="478"/>
          <ac:spMkLst>
            <pc:docMk/>
            <pc:sldMk cId="1288218582" sldId="260"/>
            <ac:spMk id="8" creationId="{30F6EF22-C7EB-A0EA-1C0A-CCF4969CF746}"/>
          </ac:spMkLst>
        </pc:spChg>
        <pc:spChg chg="del">
          <ac:chgData name="Willow Robertson" userId="44fd4d1e-45eb-459f-8c9b-9445a5bb0080" providerId="ADAL" clId="{13B24AA4-0B27-4BA3-A7ED-CB79A32F159D}" dt="2023-12-14T02:25:17.786" v="9" actId="478"/>
          <ac:spMkLst>
            <pc:docMk/>
            <pc:sldMk cId="1288218582" sldId="260"/>
            <ac:spMk id="9" creationId="{75CCCA23-3848-8A32-F42B-0F9C0577BECF}"/>
          </ac:spMkLst>
        </pc:spChg>
      </pc:sldChg>
      <pc:sldChg chg="addSp delSp modSp new mod">
        <pc:chgData name="Willow Robertson" userId="44fd4d1e-45eb-459f-8c9b-9445a5bb0080" providerId="ADAL" clId="{13B24AA4-0B27-4BA3-A7ED-CB79A32F159D}" dt="2023-12-14T02:25:50.632" v="20" actId="1076"/>
        <pc:sldMkLst>
          <pc:docMk/>
          <pc:sldMk cId="3544406451" sldId="261"/>
        </pc:sldMkLst>
        <pc:spChg chg="del">
          <ac:chgData name="Willow Robertson" userId="44fd4d1e-45eb-459f-8c9b-9445a5bb0080" providerId="ADAL" clId="{13B24AA4-0B27-4BA3-A7ED-CB79A32F159D}" dt="2023-12-14T02:25:41.594" v="18" actId="478"/>
          <ac:spMkLst>
            <pc:docMk/>
            <pc:sldMk cId="3544406451" sldId="261"/>
            <ac:spMk id="2" creationId="{A8734864-5630-A968-DE5E-AC2508993903}"/>
          </ac:spMkLst>
        </pc:spChg>
        <pc:spChg chg="del">
          <ac:chgData name="Willow Robertson" userId="44fd4d1e-45eb-459f-8c9b-9445a5bb0080" providerId="ADAL" clId="{13B24AA4-0B27-4BA3-A7ED-CB79A32F159D}" dt="2023-12-14T02:25:40.673" v="17" actId="478"/>
          <ac:spMkLst>
            <pc:docMk/>
            <pc:sldMk cId="3544406451" sldId="261"/>
            <ac:spMk id="3" creationId="{BCF96A19-8A22-FAB1-D145-D5B59FB391DB}"/>
          </ac:spMkLst>
        </pc:spChg>
        <pc:spChg chg="add mod">
          <ac:chgData name="Willow Robertson" userId="44fd4d1e-45eb-459f-8c9b-9445a5bb0080" providerId="ADAL" clId="{13B24AA4-0B27-4BA3-A7ED-CB79A32F159D}" dt="2023-12-14T02:25:50.632" v="20" actId="1076"/>
          <ac:spMkLst>
            <pc:docMk/>
            <pc:sldMk cId="3544406451" sldId="261"/>
            <ac:spMk id="4" creationId="{13E04E4A-F407-CD5D-B700-7B09A38D90A1}"/>
          </ac:spMkLst>
        </pc:spChg>
        <pc:spChg chg="add mod">
          <ac:chgData name="Willow Robertson" userId="44fd4d1e-45eb-459f-8c9b-9445a5bb0080" providerId="ADAL" clId="{13B24AA4-0B27-4BA3-A7ED-CB79A32F159D}" dt="2023-12-14T02:25:50.632" v="20" actId="1076"/>
          <ac:spMkLst>
            <pc:docMk/>
            <pc:sldMk cId="3544406451" sldId="261"/>
            <ac:spMk id="5" creationId="{AAB08138-92BF-F339-24B6-5428E4DA21E5}"/>
          </ac:spMkLst>
        </pc:spChg>
      </pc:sldChg>
      <pc:sldChg chg="addSp delSp modSp new mod">
        <pc:chgData name="Willow Robertson" userId="44fd4d1e-45eb-459f-8c9b-9445a5bb0080" providerId="ADAL" clId="{13B24AA4-0B27-4BA3-A7ED-CB79A32F159D}" dt="2023-12-14T02:26:01.213" v="25" actId="1076"/>
        <pc:sldMkLst>
          <pc:docMk/>
          <pc:sldMk cId="1012072865" sldId="262"/>
        </pc:sldMkLst>
        <pc:spChg chg="del">
          <ac:chgData name="Willow Robertson" userId="44fd4d1e-45eb-459f-8c9b-9445a5bb0080" providerId="ADAL" clId="{13B24AA4-0B27-4BA3-A7ED-CB79A32F159D}" dt="2023-12-14T02:25:58.407" v="23" actId="478"/>
          <ac:spMkLst>
            <pc:docMk/>
            <pc:sldMk cId="1012072865" sldId="262"/>
            <ac:spMk id="2" creationId="{CD0E532F-4C29-672D-255D-90933EC2895C}"/>
          </ac:spMkLst>
        </pc:spChg>
        <pc:spChg chg="del">
          <ac:chgData name="Willow Robertson" userId="44fd4d1e-45eb-459f-8c9b-9445a5bb0080" providerId="ADAL" clId="{13B24AA4-0B27-4BA3-A7ED-CB79A32F159D}" dt="2023-12-14T02:25:57.722" v="22" actId="478"/>
          <ac:spMkLst>
            <pc:docMk/>
            <pc:sldMk cId="1012072865" sldId="262"/>
            <ac:spMk id="3" creationId="{BF6987EF-A084-2812-6BD4-49F2445B214E}"/>
          </ac:spMkLst>
        </pc:spChg>
        <pc:spChg chg="add mod">
          <ac:chgData name="Willow Robertson" userId="44fd4d1e-45eb-459f-8c9b-9445a5bb0080" providerId="ADAL" clId="{13B24AA4-0B27-4BA3-A7ED-CB79A32F159D}" dt="2023-12-14T02:26:01.213" v="25" actId="1076"/>
          <ac:spMkLst>
            <pc:docMk/>
            <pc:sldMk cId="1012072865" sldId="262"/>
            <ac:spMk id="4" creationId="{B644655D-4C13-F4DB-81DB-0F6D8EA28ADB}"/>
          </ac:spMkLst>
        </pc:spChg>
        <pc:spChg chg="add mod">
          <ac:chgData name="Willow Robertson" userId="44fd4d1e-45eb-459f-8c9b-9445a5bb0080" providerId="ADAL" clId="{13B24AA4-0B27-4BA3-A7ED-CB79A32F159D}" dt="2023-12-14T02:26:01.213" v="25" actId="1076"/>
          <ac:spMkLst>
            <pc:docMk/>
            <pc:sldMk cId="1012072865" sldId="262"/>
            <ac:spMk id="5" creationId="{2D2A05D5-3C96-31F6-DA73-AE6FD03BDB21}"/>
          </ac:spMkLst>
        </pc:spChg>
      </pc:sldChg>
      <pc:sldChg chg="addSp delSp modSp new mod">
        <pc:chgData name="Willow Robertson" userId="44fd4d1e-45eb-459f-8c9b-9445a5bb0080" providerId="ADAL" clId="{13B24AA4-0B27-4BA3-A7ED-CB79A32F159D}" dt="2023-12-14T02:26:19.152" v="29"/>
        <pc:sldMkLst>
          <pc:docMk/>
          <pc:sldMk cId="2447419966" sldId="263"/>
        </pc:sldMkLst>
        <pc:spChg chg="del">
          <ac:chgData name="Willow Robertson" userId="44fd4d1e-45eb-459f-8c9b-9445a5bb0080" providerId="ADAL" clId="{13B24AA4-0B27-4BA3-A7ED-CB79A32F159D}" dt="2023-12-14T02:26:18.345" v="28" actId="478"/>
          <ac:spMkLst>
            <pc:docMk/>
            <pc:sldMk cId="2447419966" sldId="263"/>
            <ac:spMk id="2" creationId="{D03B0E39-CAA2-9CD0-A3E6-8E2A332CCC50}"/>
          </ac:spMkLst>
        </pc:spChg>
        <pc:spChg chg="del">
          <ac:chgData name="Willow Robertson" userId="44fd4d1e-45eb-459f-8c9b-9445a5bb0080" providerId="ADAL" clId="{13B24AA4-0B27-4BA3-A7ED-CB79A32F159D}" dt="2023-12-14T02:26:17.328" v="27" actId="478"/>
          <ac:spMkLst>
            <pc:docMk/>
            <pc:sldMk cId="2447419966" sldId="263"/>
            <ac:spMk id="3" creationId="{A76A988A-FC74-7BAE-93CB-A4AE8EF552F5}"/>
          </ac:spMkLst>
        </pc:spChg>
        <pc:spChg chg="add mod">
          <ac:chgData name="Willow Robertson" userId="44fd4d1e-45eb-459f-8c9b-9445a5bb0080" providerId="ADAL" clId="{13B24AA4-0B27-4BA3-A7ED-CB79A32F159D}" dt="2023-12-14T02:26:19.152" v="29"/>
          <ac:spMkLst>
            <pc:docMk/>
            <pc:sldMk cId="2447419966" sldId="263"/>
            <ac:spMk id="4" creationId="{0621714A-24BB-D240-1870-054A960B17A2}"/>
          </ac:spMkLst>
        </pc:spChg>
        <pc:graphicFrameChg chg="add mod">
          <ac:chgData name="Willow Robertson" userId="44fd4d1e-45eb-459f-8c9b-9445a5bb0080" providerId="ADAL" clId="{13B24AA4-0B27-4BA3-A7ED-CB79A32F159D}" dt="2023-12-14T02:26:19.152" v="29"/>
          <ac:graphicFrameMkLst>
            <pc:docMk/>
            <pc:sldMk cId="2447419966" sldId="263"/>
            <ac:graphicFrameMk id="5" creationId="{2BF440FC-8506-04A5-68D1-24B4BEBF44A3}"/>
          </ac:graphicFrameMkLst>
        </pc:graphicFrameChg>
      </pc:sldChg>
      <pc:sldChg chg="del">
        <pc:chgData name="Willow Robertson" userId="44fd4d1e-45eb-459f-8c9b-9445a5bb0080" providerId="ADAL" clId="{13B24AA4-0B27-4BA3-A7ED-CB79A32F159D}" dt="2023-12-14T02:24:52.878" v="1" actId="47"/>
        <pc:sldMkLst>
          <pc:docMk/>
          <pc:sldMk cId="3938349100" sldId="263"/>
        </pc:sldMkLst>
      </pc:sldChg>
      <pc:sldChg chg="del">
        <pc:chgData name="Willow Robertson" userId="44fd4d1e-45eb-459f-8c9b-9445a5bb0080" providerId="ADAL" clId="{13B24AA4-0B27-4BA3-A7ED-CB79A32F159D}" dt="2023-12-14T02:24:52.117" v="0" actId="47"/>
        <pc:sldMkLst>
          <pc:docMk/>
          <pc:sldMk cId="2527781108" sldId="264"/>
        </pc:sldMkLst>
      </pc:sldChg>
      <pc:sldChg chg="addSp delSp modSp new mod">
        <pc:chgData name="Willow Robertson" userId="44fd4d1e-45eb-459f-8c9b-9445a5bb0080" providerId="ADAL" clId="{13B24AA4-0B27-4BA3-A7ED-CB79A32F159D}" dt="2023-12-14T02:26:36.393" v="35" actId="14100"/>
        <pc:sldMkLst>
          <pc:docMk/>
          <pc:sldMk cId="3172414922" sldId="264"/>
        </pc:sldMkLst>
        <pc:spChg chg="del">
          <ac:chgData name="Willow Robertson" userId="44fd4d1e-45eb-459f-8c9b-9445a5bb0080" providerId="ADAL" clId="{13B24AA4-0B27-4BA3-A7ED-CB79A32F159D}" dt="2023-12-14T02:26:24.005" v="31" actId="478"/>
          <ac:spMkLst>
            <pc:docMk/>
            <pc:sldMk cId="3172414922" sldId="264"/>
            <ac:spMk id="2" creationId="{BADE3566-7E3D-9A0E-4F8C-1AA892942DA1}"/>
          </ac:spMkLst>
        </pc:spChg>
        <pc:spChg chg="del">
          <ac:chgData name="Willow Robertson" userId="44fd4d1e-45eb-459f-8c9b-9445a5bb0080" providerId="ADAL" clId="{13B24AA4-0B27-4BA3-A7ED-CB79A32F159D}" dt="2023-12-14T02:26:25.137" v="32" actId="478"/>
          <ac:spMkLst>
            <pc:docMk/>
            <pc:sldMk cId="3172414922" sldId="264"/>
            <ac:spMk id="3" creationId="{C23F4CC9-180F-15EB-75F6-5D3D2CDE2833}"/>
          </ac:spMkLst>
        </pc:spChg>
        <pc:spChg chg="add mod">
          <ac:chgData name="Willow Robertson" userId="44fd4d1e-45eb-459f-8c9b-9445a5bb0080" providerId="ADAL" clId="{13B24AA4-0B27-4BA3-A7ED-CB79A32F159D}" dt="2023-12-14T02:26:36.393" v="35" actId="14100"/>
          <ac:spMkLst>
            <pc:docMk/>
            <pc:sldMk cId="3172414922" sldId="264"/>
            <ac:spMk id="4" creationId="{05F65EA9-32F3-6802-0BC0-7620A7DEDE98}"/>
          </ac:spMkLst>
        </pc:spChg>
      </pc:sldChg>
      <pc:sldChg chg="addSp delSp modSp new mod">
        <pc:chgData name="Willow Robertson" userId="44fd4d1e-45eb-459f-8c9b-9445a5bb0080" providerId="ADAL" clId="{13B24AA4-0B27-4BA3-A7ED-CB79A32F159D}" dt="2023-12-14T02:26:55.969" v="40" actId="1076"/>
        <pc:sldMkLst>
          <pc:docMk/>
          <pc:sldMk cId="557894377" sldId="265"/>
        </pc:sldMkLst>
        <pc:spChg chg="del">
          <ac:chgData name="Willow Robertson" userId="44fd4d1e-45eb-459f-8c9b-9445a5bb0080" providerId="ADAL" clId="{13B24AA4-0B27-4BA3-A7ED-CB79A32F159D}" dt="2023-12-14T02:26:49.724" v="38" actId="478"/>
          <ac:spMkLst>
            <pc:docMk/>
            <pc:sldMk cId="557894377" sldId="265"/>
            <ac:spMk id="2" creationId="{EA4805C2-1A71-5407-232E-42E4432782F9}"/>
          </ac:spMkLst>
        </pc:spChg>
        <pc:spChg chg="del">
          <ac:chgData name="Willow Robertson" userId="44fd4d1e-45eb-459f-8c9b-9445a5bb0080" providerId="ADAL" clId="{13B24AA4-0B27-4BA3-A7ED-CB79A32F159D}" dt="2023-12-14T02:26:45.140" v="37" actId="478"/>
          <ac:spMkLst>
            <pc:docMk/>
            <pc:sldMk cId="557894377" sldId="265"/>
            <ac:spMk id="3" creationId="{A9A13CCB-50E7-3966-D1D4-F9AB508E5B01}"/>
          </ac:spMkLst>
        </pc:spChg>
        <pc:spChg chg="add mod">
          <ac:chgData name="Willow Robertson" userId="44fd4d1e-45eb-459f-8c9b-9445a5bb0080" providerId="ADAL" clId="{13B24AA4-0B27-4BA3-A7ED-CB79A32F159D}" dt="2023-12-14T02:26:55.969" v="40" actId="1076"/>
          <ac:spMkLst>
            <pc:docMk/>
            <pc:sldMk cId="557894377" sldId="265"/>
            <ac:spMk id="4" creationId="{82262193-E070-B955-9CF4-64BEF59A8FE7}"/>
          </ac:spMkLst>
        </pc:spChg>
        <pc:spChg chg="add mod">
          <ac:chgData name="Willow Robertson" userId="44fd4d1e-45eb-459f-8c9b-9445a5bb0080" providerId="ADAL" clId="{13B24AA4-0B27-4BA3-A7ED-CB79A32F159D}" dt="2023-12-14T02:26:50.872" v="39"/>
          <ac:spMkLst>
            <pc:docMk/>
            <pc:sldMk cId="557894377" sldId="265"/>
            <ac:spMk id="5" creationId="{2BD83E4E-4452-551C-6288-443C71747C30}"/>
          </ac:spMkLst>
        </pc:spChg>
        <pc:picChg chg="add mod">
          <ac:chgData name="Willow Robertson" userId="44fd4d1e-45eb-459f-8c9b-9445a5bb0080" providerId="ADAL" clId="{13B24AA4-0B27-4BA3-A7ED-CB79A32F159D}" dt="2023-12-14T02:26:50.872" v="39"/>
          <ac:picMkLst>
            <pc:docMk/>
            <pc:sldMk cId="557894377" sldId="265"/>
            <ac:picMk id="6" creationId="{13AAA234-A611-0F18-00CA-423F816A2EE0}"/>
          </ac:picMkLst>
        </pc:picChg>
      </pc:sldChg>
      <pc:sldChg chg="del">
        <pc:chgData name="Willow Robertson" userId="44fd4d1e-45eb-459f-8c9b-9445a5bb0080" providerId="ADAL" clId="{13B24AA4-0B27-4BA3-A7ED-CB79A32F159D}" dt="2023-12-14T02:24:53.529" v="2" actId="47"/>
        <pc:sldMkLst>
          <pc:docMk/>
          <pc:sldMk cId="3582074577" sldId="265"/>
        </pc:sldMkLst>
      </pc:sldChg>
      <pc:sldChg chg="addSp delSp modSp new mod">
        <pc:chgData name="Willow Robertson" userId="44fd4d1e-45eb-459f-8c9b-9445a5bb0080" providerId="ADAL" clId="{13B24AA4-0B27-4BA3-A7ED-CB79A32F159D}" dt="2023-12-14T02:27:07.906" v="44"/>
        <pc:sldMkLst>
          <pc:docMk/>
          <pc:sldMk cId="2408991455" sldId="266"/>
        </pc:sldMkLst>
        <pc:spChg chg="del">
          <ac:chgData name="Willow Robertson" userId="44fd4d1e-45eb-459f-8c9b-9445a5bb0080" providerId="ADAL" clId="{13B24AA4-0B27-4BA3-A7ED-CB79A32F159D}" dt="2023-12-14T02:27:02.931" v="43" actId="478"/>
          <ac:spMkLst>
            <pc:docMk/>
            <pc:sldMk cId="2408991455" sldId="266"/>
            <ac:spMk id="2" creationId="{38801EDC-4F7F-C083-0659-6B6145E7982F}"/>
          </ac:spMkLst>
        </pc:spChg>
        <pc:spChg chg="del">
          <ac:chgData name="Willow Robertson" userId="44fd4d1e-45eb-459f-8c9b-9445a5bb0080" providerId="ADAL" clId="{13B24AA4-0B27-4BA3-A7ED-CB79A32F159D}" dt="2023-12-14T02:27:02.235" v="42" actId="478"/>
          <ac:spMkLst>
            <pc:docMk/>
            <pc:sldMk cId="2408991455" sldId="266"/>
            <ac:spMk id="3" creationId="{D26B866F-829A-0C08-2AED-956FB2BBEAC5}"/>
          </ac:spMkLst>
        </pc:spChg>
        <pc:spChg chg="add mod">
          <ac:chgData name="Willow Robertson" userId="44fd4d1e-45eb-459f-8c9b-9445a5bb0080" providerId="ADAL" clId="{13B24AA4-0B27-4BA3-A7ED-CB79A32F159D}" dt="2023-12-14T02:27:07.906" v="44"/>
          <ac:spMkLst>
            <pc:docMk/>
            <pc:sldMk cId="2408991455" sldId="266"/>
            <ac:spMk id="4" creationId="{01906582-8F32-8254-1776-0CF7E89685F1}"/>
          </ac:spMkLst>
        </pc:spChg>
        <pc:spChg chg="add mod">
          <ac:chgData name="Willow Robertson" userId="44fd4d1e-45eb-459f-8c9b-9445a5bb0080" providerId="ADAL" clId="{13B24AA4-0B27-4BA3-A7ED-CB79A32F159D}" dt="2023-12-14T02:27:07.906" v="44"/>
          <ac:spMkLst>
            <pc:docMk/>
            <pc:sldMk cId="2408991455" sldId="266"/>
            <ac:spMk id="5" creationId="{020889D8-9930-32BC-EB3F-15E4D76F22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20/12/2023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20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Estimate the percentage of each segment of the pie chart. </a:t>
            </a:r>
          </a:p>
          <a:p>
            <a:r>
              <a:rPr lang="en-AU" dirty="0"/>
              <a:t>Match the segment number and colour to the water usage in the home.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5607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Data viewed as a pie chart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573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6036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51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00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3909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19D59C-6498-39EF-EEFD-31190B1A6FB0}"/>
              </a:ext>
            </a:extLst>
          </p:cNvPr>
          <p:cNvSpPr txBox="1"/>
          <p:nvPr userDrawn="1"/>
        </p:nvSpPr>
        <p:spPr>
          <a:xfrm>
            <a:off x="1043608" y="6234053"/>
            <a:ext cx="29523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</p:spTree>
    <p:extLst>
      <p:ext uri="{BB962C8B-B14F-4D97-AF65-F5344CB8AC3E}">
        <p14:creationId xmlns:p14="http://schemas.microsoft.com/office/powerpoint/2010/main" val="1328819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166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5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0295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2536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0977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53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76625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4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1439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42257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80333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7527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38626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0103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59772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9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9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76139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2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82496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161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79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797598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574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0722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65333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0192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46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18812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796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83363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568" y="836712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6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846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771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247035"/>
            <a:ext cx="514400" cy="435703"/>
          </a:xfrm>
          <a:prstGeom prst="rect">
            <a:avLst/>
          </a:prstGeom>
        </p:spPr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597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268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03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10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560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6711"/>
            <a:ext cx="5486400" cy="38908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353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9.pn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hyperlink" Target="https://www.mathematicshub.edu.au/" TargetMode="Externa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0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hyperlink" Target="https://www.mathematicshub.edu.au/" TargetMode="Externa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21" Type="http://schemas.openxmlformats.org/officeDocument/2006/relationships/image" Target="../media/image11.png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hyperlink" Target="https://www.mathematicshub.edu.a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F6BD75-DA08-3392-4E89-F14C10FC4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121" y="-61353"/>
            <a:ext cx="9173121" cy="690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00B1F31-28AE-E38A-AD0E-0A2B762E1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076056" y="5620698"/>
            <a:ext cx="2735152" cy="1052738"/>
            <a:chOff x="5167683" y="5805262"/>
            <a:chExt cx="2735152" cy="1052738"/>
          </a:xfrm>
        </p:grpSpPr>
        <p:pic>
          <p:nvPicPr>
            <p:cNvPr id="18" name="Content Placeholder 12">
              <a:extLst>
                <a:ext uri="{FF2B5EF4-FFF2-40B4-BE49-F238E27FC236}">
                  <a16:creationId xmlns:a16="http://schemas.microsoft.com/office/drawing/2014/main" id="{738BD97F-6739-8B15-86D4-44FA53D29E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1C5B88-B18B-7F64-5CC3-0CB55BE5C0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1D74349-6211-8FAB-8805-B493A31BC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4A5E25A-A825-AB7A-2FEF-C449173C7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1697A6D-2B79-FF00-37E9-3A45E6A4D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410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64283CD0-3AD0-113A-733E-5BDC7A102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3" r="504"/>
          <a:stretch/>
        </p:blipFill>
        <p:spPr bwMode="auto">
          <a:xfrm>
            <a:off x="0" y="839552"/>
            <a:ext cx="9145016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5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BC9B929-D0DE-4155-832F-AB89357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59291" y="5757084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DBC310A9-D3FD-A55B-4B22-8F8883F3365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D3976FF-E2E8-E9CE-C292-7ECBC140B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ED26AD6-960E-51A4-E11D-FB018947FB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99E1E0B-9DC0-5B1E-522B-D2801CC508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13809A4-5AD4-C434-EE66-4D9260D57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92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3C7CC2-E0D0-B218-2CD0-868B8DA2A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864" y="0"/>
            <a:ext cx="240113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2644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23728" y="198252"/>
            <a:ext cx="6851104" cy="4202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61B541-8CDA-30CE-818A-586EE31B8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916" y="6460993"/>
            <a:ext cx="559435" cy="198755"/>
          </a:xfrm>
          <a:prstGeom prst="rect">
            <a:avLst/>
          </a:prstGeom>
        </p:spPr>
      </p:pic>
      <p:pic>
        <p:nvPicPr>
          <p:cNvPr id="15" name="Picture 14">
            <a:hlinkClick r:id="rId14"/>
            <a:extLst>
              <a:ext uri="{FF2B5EF4-FFF2-40B4-BE49-F238E27FC236}">
                <a16:creationId xmlns:a16="http://schemas.microsoft.com/office/drawing/2014/main" id="{920767E6-59AB-29BE-891D-7D0135C5A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076"/>
            <a:ext cx="1215243" cy="71576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EFC575-A694-AFEC-9531-9A8D0B31E8A8}"/>
              </a:ext>
            </a:extLst>
          </p:cNvPr>
          <p:cNvSpPr txBox="1"/>
          <p:nvPr userDrawn="1"/>
        </p:nvSpPr>
        <p:spPr>
          <a:xfrm>
            <a:off x="107505" y="6234053"/>
            <a:ext cx="4392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800" dirty="0"/>
              <a:t>mathematicshub.edu.au</a:t>
            </a:r>
          </a:p>
          <a:p>
            <a:pPr algn="l"/>
            <a:r>
              <a:rPr lang="en-GB" sz="800" dirty="0"/>
              <a:t>© 2023 Commonwealth of Australia, unless otherwise indicated. Creative Commons Attribution 4.0, unless otherwise indicated.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283ACA2-1DC7-1DA2-B67B-D1FB9358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538954" y="5720666"/>
            <a:ext cx="2735152" cy="1052738"/>
            <a:chOff x="5167683" y="5805262"/>
            <a:chExt cx="2735152" cy="1052738"/>
          </a:xfrm>
        </p:grpSpPr>
        <p:pic>
          <p:nvPicPr>
            <p:cNvPr id="8" name="Content Placeholder 12">
              <a:extLst>
                <a:ext uri="{FF2B5EF4-FFF2-40B4-BE49-F238E27FC236}">
                  <a16:creationId xmlns:a16="http://schemas.microsoft.com/office/drawing/2014/main" id="{BEF8F809-5B79-CE03-3A86-B42609B9D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F11086B-2FA5-412F-157B-7B500B0A14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C24AA98-3346-EEA7-318E-C62FE59E32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47D6DF1-AC1F-2E75-171A-C5646556C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5A28DEE-3ACB-940E-A179-58847E12D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pic>
        <p:nvPicPr>
          <p:cNvPr id="13" name="Picture 3">
            <a:extLst>
              <a:ext uri="{FF2B5EF4-FFF2-40B4-BE49-F238E27FC236}">
                <a16:creationId xmlns:a16="http://schemas.microsoft.com/office/drawing/2014/main" id="{2C83D9E3-82B6-514A-2A77-18A42DDF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1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"/>
          <a:stretch/>
        </p:blipFill>
        <p:spPr bwMode="auto">
          <a:xfrm>
            <a:off x="6345716" y="0"/>
            <a:ext cx="2798284" cy="6887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58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7513AFF-1993-AFA1-8B37-284451BFB74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371600" y="2566857"/>
            <a:ext cx="6400800" cy="14465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How much water does</a:t>
            </a:r>
            <a:b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</a:b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our class use?</a:t>
            </a:r>
          </a:p>
        </p:txBody>
      </p:sp>
    </p:spTree>
    <p:extLst>
      <p:ext uri="{BB962C8B-B14F-4D97-AF65-F5344CB8AC3E}">
        <p14:creationId xmlns:p14="http://schemas.microsoft.com/office/powerpoint/2010/main" val="396366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1906582-8F32-8254-1776-0CF7E8968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Summary and reflection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0889D8-9930-32BC-EB3F-15E4D76F2245}"/>
              </a:ext>
            </a:extLst>
          </p:cNvPr>
          <p:cNvSpPr txBox="1"/>
          <p:nvPr/>
        </p:nvSpPr>
        <p:spPr>
          <a:xfrm>
            <a:off x="474459" y="1456450"/>
            <a:ext cx="82296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did you find most surprising about water in the home today?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units of measure are used when we’re looking at water usage at home?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What steps did you work through to estimate an answer to today’s question?</a:t>
            </a:r>
            <a:endParaRPr lang="en-AU" sz="28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Why might the amount of water we use a day matter?</a:t>
            </a:r>
          </a:p>
        </p:txBody>
      </p:sp>
    </p:spTree>
    <p:extLst>
      <p:ext uri="{BB962C8B-B14F-4D97-AF65-F5344CB8AC3E}">
        <p14:creationId xmlns:p14="http://schemas.microsoft.com/office/powerpoint/2010/main" val="240899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87752-09A8-E584-6BC6-FE175B9A0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0"/>
            <a:ext cx="6036818" cy="1143000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Learning intentions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8167DC-06C3-014A-E0AC-BF63FAA92B97}"/>
              </a:ext>
            </a:extLst>
          </p:cNvPr>
          <p:cNvSpPr txBox="1"/>
          <p:nvPr/>
        </p:nvSpPr>
        <p:spPr>
          <a:xfrm>
            <a:off x="1889599" y="1080954"/>
            <a:ext cx="6126860" cy="4689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0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about identifying important information and devising a plan to solve a practical problem in a real-world context.</a:t>
            </a:r>
            <a:endParaRPr lang="en-AU" sz="2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model a real-world context  using approximations to estimate outcomes.</a:t>
            </a:r>
            <a:endParaRPr lang="en-AU" sz="2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2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 are learning to read and interpret a household water bill.</a:t>
            </a:r>
            <a:endParaRPr lang="en-AU" sz="2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21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3E04E4A-F407-CD5D-B700-7B09A38D9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-171400"/>
            <a:ext cx="6995120" cy="1143000"/>
          </a:xfrm>
        </p:spPr>
        <p:txBody>
          <a:bodyPr>
            <a:normAutofit/>
          </a:bodyPr>
          <a:lstStyle/>
          <a:p>
            <a:pPr algn="l"/>
            <a:r>
              <a:rPr lang="en-AU" sz="4000" dirty="0">
                <a:solidFill>
                  <a:schemeClr val="tx2">
                    <a:lumMod val="50000"/>
                  </a:schemeClr>
                </a:solidFill>
              </a:rPr>
              <a:t>Why do I need to know this?</a:t>
            </a:r>
          </a:p>
        </p:txBody>
      </p:sp>
      <p:sp>
        <p:nvSpPr>
          <p:cNvPr id="5" name="Content Placeholder 14">
            <a:extLst>
              <a:ext uri="{FF2B5EF4-FFF2-40B4-BE49-F238E27FC236}">
                <a16:creationId xmlns:a16="http://schemas.microsoft.com/office/drawing/2014/main" id="{AAB08138-92BF-F339-24B6-5428E4DA2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051" y="833970"/>
            <a:ext cx="6078319" cy="5236035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lnSpc>
                <a:spcPct val="140000"/>
              </a:lnSpc>
              <a:spcAft>
                <a:spcPts val="1200"/>
              </a:spcAft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Modelling a real-life context helps us to better understand a context and make informed decisions.</a:t>
            </a: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40000"/>
              </a:lnSpc>
              <a:spcAft>
                <a:spcPts val="1200"/>
              </a:spcAft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Understanding how much water we use in common household activities helps us become more aware of our consumption, which is critical in a world where water is a finite (limited) resource.</a:t>
            </a:r>
            <a:endParaRPr lang="en-AU" sz="3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40000"/>
              </a:lnSpc>
              <a:spcAft>
                <a:spcPts val="1200"/>
              </a:spcAft>
            </a:pPr>
            <a:r>
              <a:rPr lang="en-US" sz="3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Helping us see the connection between our everyday actions and the larger environmental impact is important for sustainable use of resources</a:t>
            </a:r>
            <a:r>
              <a:rPr lang="en-US" sz="26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U" sz="26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40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644655D-4C13-F4DB-81DB-0F6D8EA28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74" y="138114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What uses most water?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2A05D5-3C96-31F6-DA73-AE6FD03BDB21}"/>
              </a:ext>
            </a:extLst>
          </p:cNvPr>
          <p:cNvSpPr txBox="1"/>
          <p:nvPr/>
        </p:nvSpPr>
        <p:spPr>
          <a:xfrm>
            <a:off x="457200" y="1341056"/>
            <a:ext cx="8229600" cy="417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Which one of the following do you think uses the most water at home: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Dishwasher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Washing machine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Toilet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Shower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Outdoor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arenR"/>
            </a:pPr>
            <a:r>
              <a:rPr lang="en-AU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Tap and bath</a:t>
            </a:r>
          </a:p>
        </p:txBody>
      </p:sp>
    </p:spTree>
    <p:extLst>
      <p:ext uri="{BB962C8B-B14F-4D97-AF65-F5344CB8AC3E}">
        <p14:creationId xmlns:p14="http://schemas.microsoft.com/office/powerpoint/2010/main" val="1012072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21714A-24BB-D240-1870-054A960B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Water usage at home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A87AD4-AA0C-6C3E-57B2-66B64CD0A0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61945"/>
              </p:ext>
            </p:extLst>
          </p:nvPr>
        </p:nvGraphicFramePr>
        <p:xfrm>
          <a:off x="277180" y="1294454"/>
          <a:ext cx="2530624" cy="4379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367116472"/>
                    </a:ext>
                  </a:extLst>
                </a:gridCol>
              </a:tblGrid>
              <a:tr h="565294">
                <a:tc>
                  <a:txBody>
                    <a:bodyPr/>
                    <a:lstStyle/>
                    <a:p>
                      <a:r>
                        <a:rPr lang="en-AU" sz="2800" dirty="0"/>
                        <a:t>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659436"/>
                  </a:ext>
                </a:extLst>
              </a:tr>
              <a:tr h="607691">
                <a:tc>
                  <a:txBody>
                    <a:bodyPr/>
                    <a:lstStyle/>
                    <a:p>
                      <a:pPr lvl="0">
                        <a:lnSpc>
                          <a:spcPct val="120000"/>
                        </a:lnSpc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Shower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883757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Outdoor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782431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Tap and bath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616336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Washing machine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457037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Toilet</a:t>
                      </a:r>
                      <a:endParaRPr lang="en-A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171759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Dishwasher</a:t>
                      </a:r>
                      <a:endParaRPr lang="en-A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54720"/>
                  </a:ext>
                </a:extLst>
              </a:tr>
            </a:tbl>
          </a:graphicData>
        </a:graphic>
      </p:graphicFrame>
      <p:pic>
        <p:nvPicPr>
          <p:cNvPr id="2051" name="Picture 3" descr="Pie chart which includes data for how water is used in an imagined home. ">
            <a:extLst>
              <a:ext uri="{FF2B5EF4-FFF2-40B4-BE49-F238E27FC236}">
                <a16:creationId xmlns:a16="http://schemas.microsoft.com/office/drawing/2014/main" id="{9055306E-9166-290D-2A8F-9DFED497E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1321596"/>
            <a:ext cx="5933441" cy="4123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5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21714A-24BB-D240-1870-054A960B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Water usage at home (pie chart %)</a:t>
            </a:r>
          </a:p>
        </p:txBody>
      </p:sp>
      <p:pic>
        <p:nvPicPr>
          <p:cNvPr id="2" name="Picture 2" descr="Pie chart which includes data for how water is used in an imagined home. Showers use 30%, Outdoor 20%, Tap and bath 19%, Washing machine 16%, Toilet 14% and Dishwasher 1%.">
            <a:extLst>
              <a:ext uri="{FF2B5EF4-FFF2-40B4-BE49-F238E27FC236}">
                <a16:creationId xmlns:a16="http://schemas.microsoft.com/office/drawing/2014/main" id="{11CA47B1-69DA-FD11-FD8F-FBB59357C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198" y="1417638"/>
            <a:ext cx="6807604" cy="468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60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21714A-24BB-D240-1870-054A960B1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Water usage at home (table %)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F440FC-8506-04A5-68D1-24B4BEBF4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473278"/>
              </p:ext>
            </p:extLst>
          </p:nvPr>
        </p:nvGraphicFramePr>
        <p:xfrm>
          <a:off x="653343" y="1625415"/>
          <a:ext cx="7837314" cy="3999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8657">
                  <a:extLst>
                    <a:ext uri="{9D8B030D-6E8A-4147-A177-3AD203B41FA5}">
                      <a16:colId xmlns:a16="http://schemas.microsoft.com/office/drawing/2014/main" val="752868128"/>
                    </a:ext>
                  </a:extLst>
                </a:gridCol>
                <a:gridCol w="3918657">
                  <a:extLst>
                    <a:ext uri="{9D8B030D-6E8A-4147-A177-3AD203B41FA5}">
                      <a16:colId xmlns:a16="http://schemas.microsoft.com/office/drawing/2014/main" val="2822938704"/>
                    </a:ext>
                  </a:extLst>
                </a:gridCol>
              </a:tblGrid>
              <a:tr h="565294">
                <a:tc>
                  <a:txBody>
                    <a:bodyPr/>
                    <a:lstStyle/>
                    <a:p>
                      <a:r>
                        <a:rPr lang="en-AU" sz="28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/>
                        <a:t>Home water 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039228"/>
                  </a:ext>
                </a:extLst>
              </a:tr>
              <a:tr h="607691">
                <a:tc>
                  <a:txBody>
                    <a:bodyPr/>
                    <a:lstStyle/>
                    <a:p>
                      <a:pPr lvl="0">
                        <a:lnSpc>
                          <a:spcPct val="120000"/>
                        </a:lnSpc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Shower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675003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Outdoor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479518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Tap and bath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909800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Washing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750090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Toilet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273277"/>
                  </a:ext>
                </a:extLst>
              </a:tr>
              <a:tr h="565294">
                <a:tc>
                  <a:txBody>
                    <a:bodyPr/>
                    <a:lstStyle/>
                    <a:p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Dishwasher</a:t>
                      </a:r>
                      <a:endParaRPr lang="en-A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900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41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5F65EA9-32F3-6802-0BC0-7620A7DEDE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47664" y="1951340"/>
            <a:ext cx="6048672" cy="29553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j-lt"/>
                <a:ea typeface="Yu Mincho" panose="02020400000000000000" pitchFamily="18" charset="-128"/>
                <a:cs typeface="Arial" panose="020B0604020202020204" pitchFamily="34" charset="0"/>
              </a:rPr>
              <a:t>How much water does our class use at home?</a:t>
            </a:r>
            <a:endParaRPr kumimoji="0" lang="en-AU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241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2262193-E070-B955-9CF4-64BEF59A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-33107"/>
            <a:ext cx="4062842" cy="1143000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2">
                    <a:lumMod val="50000"/>
                  </a:schemeClr>
                </a:solidFill>
              </a:rPr>
              <a:t>Water bill</a:t>
            </a:r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2BD83E4E-4452-551C-6288-443C71747C30}"/>
              </a:ext>
            </a:extLst>
          </p:cNvPr>
          <p:cNvSpPr txBox="1">
            <a:spLocks/>
          </p:cNvSpPr>
          <p:nvPr/>
        </p:nvSpPr>
        <p:spPr>
          <a:xfrm>
            <a:off x="251520" y="2420888"/>
            <a:ext cx="3732107" cy="1570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dirty="0">
                <a:solidFill>
                  <a:schemeClr val="accent5">
                    <a:lumMod val="50000"/>
                  </a:schemeClr>
                </a:solidFill>
              </a:rPr>
              <a:t>This water bill is for a </a:t>
            </a:r>
            <a:r>
              <a:rPr lang="en-AU" b="1" dirty="0">
                <a:solidFill>
                  <a:schemeClr val="accent5">
                    <a:lumMod val="50000"/>
                  </a:schemeClr>
                </a:solidFill>
              </a:rPr>
              <a:t>2-person</a:t>
            </a:r>
            <a:r>
              <a:rPr lang="en-AU" dirty="0">
                <a:solidFill>
                  <a:schemeClr val="accent5">
                    <a:lumMod val="50000"/>
                  </a:schemeClr>
                </a:solidFill>
              </a:rPr>
              <a:t> household.</a:t>
            </a:r>
          </a:p>
        </p:txBody>
      </p:sp>
      <p:pic>
        <p:nvPicPr>
          <p:cNvPr id="6" name="Picture 5" descr="Water bill for 27 October 2023. Total due $264.40. Average daily water use 308 litres, average daily cost $2.34.">
            <a:extLst>
              <a:ext uri="{FF2B5EF4-FFF2-40B4-BE49-F238E27FC236}">
                <a16:creationId xmlns:a16="http://schemas.microsoft.com/office/drawing/2014/main" id="{13AAA234-A611-0F18-00CA-423F816A2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140" y="538393"/>
            <a:ext cx="4686502" cy="5166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89437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Custom 6">
      <a:dk1>
        <a:srgbClr val="1F497D"/>
      </a:dk1>
      <a:lt1>
        <a:sysClr val="window" lastClr="FFFFFF"/>
      </a:lt1>
      <a:dk2>
        <a:srgbClr val="1F497D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335</Words>
  <Application>Microsoft Office PowerPoint</Application>
  <PresentationFormat>On-screen Show (4:3)</PresentationFormat>
  <Paragraphs>56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2_Office Theme</vt:lpstr>
      <vt:lpstr>3_Office Theme</vt:lpstr>
      <vt:lpstr>4_Office Theme</vt:lpstr>
      <vt:lpstr>5_Office Theme</vt:lpstr>
      <vt:lpstr>How much water does our class use?</vt:lpstr>
      <vt:lpstr>Learning intentions</vt:lpstr>
      <vt:lpstr>Why do I need to know this?</vt:lpstr>
      <vt:lpstr>What uses most water?</vt:lpstr>
      <vt:lpstr>Water usage at home</vt:lpstr>
      <vt:lpstr>Water usage at home (pie chart %)</vt:lpstr>
      <vt:lpstr>Water usage at home (table %)</vt:lpstr>
      <vt:lpstr>How much water does our class use at home?</vt:lpstr>
      <vt:lpstr>Water bill</vt:lpstr>
      <vt:lpstr>Summary and 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Leanne Robertson</cp:lastModifiedBy>
  <cp:revision>28</cp:revision>
  <dcterms:created xsi:type="dcterms:W3CDTF">2021-03-16T22:56:28Z</dcterms:created>
  <dcterms:modified xsi:type="dcterms:W3CDTF">2023-12-20T05:25:40Z</dcterms:modified>
</cp:coreProperties>
</file>