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720" r:id="rId5"/>
    <p:sldMasterId id="2147483696" r:id="rId6"/>
    <p:sldMasterId id="2147483708" r:id="rId7"/>
  </p:sldMasterIdLst>
  <p:notesMasterIdLst>
    <p:notesMasterId r:id="rId10"/>
  </p:notesMasterIdLst>
  <p:sldIdLst>
    <p:sldId id="259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B6E81D3-CD42-6629-26C5-EBE6E52B1BD0}" name="Martin Richards" initials="MR" userId="S::martin.richards@esa.edu.au::ebc9b6ae-69f0-455b-b337-207e73494a6e" providerId="AD"/>
  <p188:author id="{953796DC-BC6B-FF39-049E-CEDF9411EF5E}" name="Martine Power" initials="MP" userId="S::martine.power@esa.edu.au::f3410e55-3c0b-475c-b0b5-72038337e5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AED"/>
    <a:srgbClr val="E9F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6BBAC-4194-390B-09A8-6C88E5F7831F}" v="8" dt="2024-10-08T03:56:35.922"/>
    <p1510:client id="{680F2B9B-BBE2-AF75-DD7F-D1A131C261D4}" v="1" dt="2024-10-09T00:00:20.242"/>
    <p1510:client id="{B7A1379A-0175-418B-81DC-1E1AB436BA37}" v="1" dt="2024-10-07T21:35:54.139"/>
    <p1510:client id="{CACE7B9D-FF21-3C8B-5022-335AA381DDC3}" v="2" dt="2024-10-08T04:21:34.522"/>
    <p1510:client id="{F496A4CC-A8F6-4CFA-8050-62B1D30B7F7A}" v="12" dt="2024-10-07T21:40:18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Richards" userId="ebc9b6ae-69f0-455b-b337-207e73494a6e" providerId="ADAL" clId="{F496A4CC-A8F6-4CFA-8050-62B1D30B7F7A}"/>
    <pc:docChg chg="modSld">
      <pc:chgData name="Martin Richards" userId="ebc9b6ae-69f0-455b-b337-207e73494a6e" providerId="ADAL" clId="{F496A4CC-A8F6-4CFA-8050-62B1D30B7F7A}" dt="2024-10-07T21:40:18.217" v="11"/>
      <pc:docMkLst>
        <pc:docMk/>
      </pc:docMkLst>
      <pc:sldChg chg="modSp mod">
        <pc:chgData name="Martin Richards" userId="ebc9b6ae-69f0-455b-b337-207e73494a6e" providerId="ADAL" clId="{F496A4CC-A8F6-4CFA-8050-62B1D30B7F7A}" dt="2024-10-07T21:40:18.217" v="11"/>
        <pc:sldMkLst>
          <pc:docMk/>
          <pc:sldMk cId="1264214096" sldId="269"/>
        </pc:sldMkLst>
        <pc:spChg chg="ord">
          <ac:chgData name="Martin Richards" userId="ebc9b6ae-69f0-455b-b337-207e73494a6e" providerId="ADAL" clId="{F496A4CC-A8F6-4CFA-8050-62B1D30B7F7A}" dt="2024-10-07T21:40:18.217" v="11"/>
          <ac:spMkLst>
            <pc:docMk/>
            <pc:sldMk cId="1264214096" sldId="269"/>
            <ac:spMk id="9" creationId="{00000000-0000-0000-0000-000000000000}"/>
          </ac:spMkLst>
        </pc:spChg>
        <pc:spChg chg="ord">
          <ac:chgData name="Martin Richards" userId="ebc9b6ae-69f0-455b-b337-207e73494a6e" providerId="ADAL" clId="{F496A4CC-A8F6-4CFA-8050-62B1D30B7F7A}" dt="2024-10-07T21:39:41.019" v="2"/>
          <ac:spMkLst>
            <pc:docMk/>
            <pc:sldMk cId="1264214096" sldId="269"/>
            <ac:spMk id="10" creationId="{00000000-0000-0000-0000-000000000000}"/>
          </ac:spMkLst>
        </pc:spChg>
        <pc:spChg chg="ord">
          <ac:chgData name="Martin Richards" userId="ebc9b6ae-69f0-455b-b337-207e73494a6e" providerId="ADAL" clId="{F496A4CC-A8F6-4CFA-8050-62B1D30B7F7A}" dt="2024-10-07T21:39:47.014" v="5"/>
          <ac:spMkLst>
            <pc:docMk/>
            <pc:sldMk cId="1264214096" sldId="269"/>
            <ac:spMk id="11" creationId="{00000000-0000-0000-0000-000000000000}"/>
          </ac:spMkLst>
        </pc:spChg>
        <pc:spChg chg="ord">
          <ac:chgData name="Martin Richards" userId="ebc9b6ae-69f0-455b-b337-207e73494a6e" providerId="ADAL" clId="{F496A4CC-A8F6-4CFA-8050-62B1D30B7F7A}" dt="2024-10-07T21:40:03.760" v="7"/>
          <ac:spMkLst>
            <pc:docMk/>
            <pc:sldMk cId="1264214096" sldId="269"/>
            <ac:spMk id="12" creationId="{00000000-0000-0000-0000-000000000000}"/>
          </ac:spMkLst>
        </pc:spChg>
        <pc:spChg chg="ord">
          <ac:chgData name="Martin Richards" userId="ebc9b6ae-69f0-455b-b337-207e73494a6e" providerId="ADAL" clId="{F496A4CC-A8F6-4CFA-8050-62B1D30B7F7A}" dt="2024-10-07T21:40:10.446" v="9"/>
          <ac:spMkLst>
            <pc:docMk/>
            <pc:sldMk cId="1264214096" sldId="269"/>
            <ac:spMk id="13" creationId="{00000000-0000-0000-0000-000000000000}"/>
          </ac:spMkLst>
        </pc:spChg>
      </pc:sldChg>
    </pc:docChg>
  </pc:docChgLst>
  <pc:docChgLst>
    <pc:chgData name="Martine Power" userId="S::martine.power@esa.edu.au::f3410e55-3c0b-475c-b0b5-72038337e5c9" providerId="AD" clId="Web-{00E6BBAC-4194-390B-09A8-6C88E5F7831F}"/>
    <pc:docChg chg="mod modSld">
      <pc:chgData name="Martine Power" userId="S::martine.power@esa.edu.au::f3410e55-3c0b-475c-b0b5-72038337e5c9" providerId="AD" clId="Web-{00E6BBAC-4194-390B-09A8-6C88E5F7831F}" dt="2024-10-08T03:54:54.403" v="88"/>
      <pc:docMkLst>
        <pc:docMk/>
      </pc:docMkLst>
      <pc:sldChg chg="modSp modNotes">
        <pc:chgData name="Martine Power" userId="S::martine.power@esa.edu.au::f3410e55-3c0b-475c-b0b5-72038337e5c9" providerId="AD" clId="Web-{00E6BBAC-4194-390B-09A8-6C88E5F7831F}" dt="2024-10-08T03:53:52.823" v="87"/>
        <pc:sldMkLst>
          <pc:docMk/>
          <pc:sldMk cId="1264214096" sldId="269"/>
        </pc:sldMkLst>
        <pc:spChg chg="mod">
          <ac:chgData name="Martine Power" userId="S::martine.power@esa.edu.au::f3410e55-3c0b-475c-b0b5-72038337e5c9" providerId="AD" clId="Web-{00E6BBAC-4194-390B-09A8-6C88E5F7831F}" dt="2024-10-08T03:48:21.327" v="1" actId="20577"/>
          <ac:spMkLst>
            <pc:docMk/>
            <pc:sldMk cId="1264214096" sldId="269"/>
            <ac:spMk id="3" creationId="{00000000-0000-0000-0000-000000000000}"/>
          </ac:spMkLst>
        </pc:spChg>
      </pc:sldChg>
    </pc:docChg>
  </pc:docChgLst>
  <pc:docChgLst>
    <pc:chgData name="Martin Richards" userId="S::martin.richards@esa.edu.au::ebc9b6ae-69f0-455b-b337-207e73494a6e" providerId="AD" clId="Web-{B7A1379A-0175-418B-81DC-1E1AB436BA37}"/>
    <pc:docChg chg="modSld">
      <pc:chgData name="Martin Richards" userId="S::martin.richards@esa.edu.au::ebc9b6ae-69f0-455b-b337-207e73494a6e" providerId="AD" clId="Web-{B7A1379A-0175-418B-81DC-1E1AB436BA37}" dt="2024-10-07T21:35:54.139" v="0"/>
      <pc:docMkLst>
        <pc:docMk/>
      </pc:docMkLst>
      <pc:sldChg chg="modSp">
        <pc:chgData name="Martin Richards" userId="S::martin.richards@esa.edu.au::ebc9b6ae-69f0-455b-b337-207e73494a6e" providerId="AD" clId="Web-{B7A1379A-0175-418B-81DC-1E1AB436BA37}" dt="2024-10-07T21:35:54.139" v="0"/>
        <pc:sldMkLst>
          <pc:docMk/>
          <pc:sldMk cId="1264214096" sldId="269"/>
        </pc:sldMkLst>
        <pc:spChg chg="mod">
          <ac:chgData name="Martin Richards" userId="S::martin.richards@esa.edu.au::ebc9b6ae-69f0-455b-b337-207e73494a6e" providerId="AD" clId="Web-{B7A1379A-0175-418B-81DC-1E1AB436BA37}" dt="2024-10-07T21:35:54.139" v="0"/>
          <ac:spMkLst>
            <pc:docMk/>
            <pc:sldMk cId="1264214096" sldId="269"/>
            <ac:spMk id="11" creationId="{00000000-0000-0000-0000-000000000000}"/>
          </ac:spMkLst>
        </pc:spChg>
      </pc:sldChg>
    </pc:docChg>
  </pc:docChgLst>
  <pc:docChgLst>
    <pc:chgData name="Martin Richards" userId="S::martin.richards@esa.edu.au::ebc9b6ae-69f0-455b-b337-207e73494a6e" providerId="AD" clId="Web-{CACE7B9D-FF21-3C8B-5022-335AA381DDC3}"/>
    <pc:docChg chg="mod modSld">
      <pc:chgData name="Martin Richards" userId="S::martin.richards@esa.edu.au::ebc9b6ae-69f0-455b-b337-207e73494a6e" providerId="AD" clId="Web-{CACE7B9D-FF21-3C8B-5022-335AA381DDC3}" dt="2024-10-08T04:21:49.163" v="3"/>
      <pc:docMkLst>
        <pc:docMk/>
      </pc:docMkLst>
      <pc:sldChg chg="modNotes">
        <pc:chgData name="Martin Richards" userId="S::martin.richards@esa.edu.au::ebc9b6ae-69f0-455b-b337-207e73494a6e" providerId="AD" clId="Web-{CACE7B9D-FF21-3C8B-5022-335AA381DDC3}" dt="2024-10-08T04:21:49.163" v="3"/>
        <pc:sldMkLst>
          <pc:docMk/>
          <pc:sldMk cId="1264214096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256A4-61FE-4A76-BB28-6B79A6931F6F}" type="datetimeFigureOut">
              <a:rPr lang="en-AU" smtClean="0"/>
              <a:t>8/10/2024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04A82-F77A-4F2F-A04D-9E9D63F3DBD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2697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9847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b="1" dirty="0"/>
              <a:t>Analysis of bar models</a:t>
            </a:r>
          </a:p>
          <a:p>
            <a:r>
              <a:rPr lang="en-AU" b="1" dirty="0"/>
              <a:t>Bar model: 18 13|5</a:t>
            </a:r>
            <a:endParaRPr lang="en-AU" dirty="0"/>
          </a:p>
          <a:p>
            <a:pPr lvl="1"/>
            <a:r>
              <a:rPr lang="en-AU" b="1" dirty="0"/>
              <a:t>Addition</a:t>
            </a:r>
            <a:r>
              <a:rPr lang="en-AU" dirty="0"/>
              <a:t>: 13 + 5 = 18,</a:t>
            </a:r>
            <a:r>
              <a:rPr lang="en-AU" baseline="0" dirty="0"/>
              <a:t> </a:t>
            </a:r>
            <a:r>
              <a:rPr lang="en-AU" dirty="0"/>
              <a:t>5 + 13 = 18</a:t>
            </a:r>
            <a:r>
              <a:rPr lang="en-AU" baseline="0" dirty="0"/>
              <a:t> </a:t>
            </a:r>
            <a:r>
              <a:rPr lang="en-AU" dirty="0"/>
              <a:t>(represents addition)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Subtraction</a:t>
            </a:r>
            <a:r>
              <a:rPr lang="en-AU" dirty="0"/>
              <a:t>: 18 − 13 = 5, 18 − 5 = 13 (represents subtraction)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Division</a:t>
            </a:r>
            <a:r>
              <a:rPr lang="en-AU" dirty="0"/>
              <a:t>: not applicable for sharing (5 cannot be evenly divided)</a:t>
            </a:r>
            <a:endParaRPr lang="en-AU" dirty="0">
              <a:ea typeface="Calibri"/>
              <a:cs typeface="Calibri"/>
            </a:endParaRPr>
          </a:p>
          <a:p>
            <a:pPr lvl="1"/>
            <a:endParaRPr lang="en-AU"/>
          </a:p>
          <a:p>
            <a:r>
              <a:rPr lang="en-AU" b="1" dirty="0"/>
              <a:t>Bar model: 18 10|8</a:t>
            </a:r>
            <a:endParaRPr lang="en-AU" dirty="0"/>
          </a:p>
          <a:p>
            <a:pPr lvl="1"/>
            <a:r>
              <a:rPr lang="en-AU" b="1" dirty="0"/>
              <a:t>Addition</a:t>
            </a:r>
            <a:r>
              <a:rPr lang="en-AU" dirty="0"/>
              <a:t>: 10 + 8 =18, 8 + 10 = 18 (represents addition)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Subtraction</a:t>
            </a:r>
            <a:r>
              <a:rPr lang="en-AU" dirty="0"/>
              <a:t>: 18 − 10 = 8, 18 − 8 = 10 (represents subtraction)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Division</a:t>
            </a:r>
            <a:r>
              <a:rPr lang="en-AU" dirty="0"/>
              <a:t>: not applicable for sharing (10 and 8 do not represent equal groups)</a:t>
            </a:r>
            <a:endParaRPr lang="en-AU" dirty="0">
              <a:ea typeface="Calibri"/>
              <a:cs typeface="Calibri"/>
            </a:endParaRPr>
          </a:p>
          <a:p>
            <a:pPr lvl="1"/>
            <a:endParaRPr lang="en-AU"/>
          </a:p>
          <a:p>
            <a:r>
              <a:rPr lang="en-AU" b="1" dirty="0"/>
              <a:t>Bar model: 18 9|9</a:t>
            </a:r>
            <a:endParaRPr lang="en-AU" dirty="0"/>
          </a:p>
          <a:p>
            <a:pPr lvl="1"/>
            <a:r>
              <a:rPr lang="en-AU" b="1" dirty="0"/>
              <a:t>Addition</a:t>
            </a:r>
            <a:r>
              <a:rPr lang="en-AU" dirty="0"/>
              <a:t>: 9 + 9 = 18 (represents addition)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Subtraction</a:t>
            </a:r>
            <a:r>
              <a:rPr lang="en-AU" dirty="0"/>
              <a:t>: 18 − 9 = 9 (represents subtraction)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Division</a:t>
            </a:r>
            <a:r>
              <a:rPr lang="en-AU" dirty="0"/>
              <a:t>: 18 ÷ 2 = 9</a:t>
            </a:r>
            <a:r>
              <a:rPr lang="en-AU" baseline="0" dirty="0"/>
              <a:t> </a:t>
            </a:r>
            <a:r>
              <a:rPr lang="en-AU" dirty="0"/>
              <a:t>(can represent sharing evenly)</a:t>
            </a:r>
            <a:endParaRPr lang="en-AU" dirty="0">
              <a:ea typeface="Calibri"/>
              <a:cs typeface="Calibri"/>
            </a:endParaRPr>
          </a:p>
          <a:p>
            <a:pPr lvl="1"/>
            <a:endParaRPr lang="en-AU"/>
          </a:p>
          <a:p>
            <a:r>
              <a:rPr lang="en-AU" b="1" dirty="0"/>
              <a:t>Bar model: 18 6|6|6</a:t>
            </a:r>
            <a:endParaRPr lang="en-AU" dirty="0"/>
          </a:p>
          <a:p>
            <a:pPr lvl="1"/>
            <a:r>
              <a:rPr lang="en-AU" b="1" dirty="0"/>
              <a:t>Addition</a:t>
            </a:r>
            <a:r>
              <a:rPr lang="en-AU" dirty="0"/>
              <a:t>: 6 + 6 + 6 = 18</a:t>
            </a:r>
            <a:r>
              <a:rPr lang="en-AU" baseline="0" dirty="0"/>
              <a:t> </a:t>
            </a:r>
            <a:r>
              <a:rPr lang="en-AU" dirty="0"/>
              <a:t>(represents addition)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Subtraction</a:t>
            </a:r>
            <a:r>
              <a:rPr lang="en-AU" dirty="0"/>
              <a:t>: 18 − 6 − 6 − 6 = 0 (represents subtraction)</a:t>
            </a:r>
            <a:endParaRPr lang="en-AU" dirty="0">
              <a:ea typeface="Calibri"/>
              <a:cs typeface="Calibri"/>
            </a:endParaRPr>
          </a:p>
          <a:p>
            <a:pPr lvl="1"/>
            <a:r>
              <a:rPr lang="en-AU" b="1" dirty="0"/>
              <a:t>Division</a:t>
            </a:r>
            <a:r>
              <a:rPr lang="en-AU" dirty="0"/>
              <a:t>: 18 ÷ 3 = 6 (can represent sharing evenly)</a:t>
            </a:r>
            <a:endParaRPr lang="en-AU" dirty="0">
              <a:ea typeface="Calibri"/>
              <a:cs typeface="Calibri"/>
            </a:endParaRPr>
          </a:p>
          <a:p>
            <a:pPr lvl="1"/>
            <a:endParaRPr lang="en-AU"/>
          </a:p>
          <a:p>
            <a:pPr lvl="1"/>
            <a:r>
              <a:rPr lang="en-AU" dirty="0"/>
              <a:t>Therefore, the statement is </a:t>
            </a:r>
            <a:r>
              <a:rPr lang="en-AU" b="1" dirty="0"/>
              <a:t>True</a:t>
            </a:r>
            <a:r>
              <a:rPr lang="en-AU" dirty="0"/>
              <a:t>: Two of these bar models can represent division and sharing, while the other two cannot. However, all models can represent addition and subtraction.</a:t>
            </a:r>
            <a:endParaRPr lang="en-AU" dirty="0">
              <a:ea typeface="Calibri"/>
              <a:cs typeface="Calibri"/>
            </a:endParaRPr>
          </a:p>
          <a:p>
            <a:endParaRPr lang="en-AU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904A82-F77A-4F2F-A04D-9E9D63F3DBDF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8205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051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829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0095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3909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8819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0166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25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295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25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977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753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7662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176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439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2257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80333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75274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38626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0103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5977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5198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91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7613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024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2496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161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737942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598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57469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07229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5333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001928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4463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18812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2796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83363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568" y="836712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6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4846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77711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7035"/>
            <a:ext cx="514400" cy="435703"/>
          </a:xfrm>
          <a:prstGeom prst="rect">
            <a:avLst/>
          </a:prstGeom>
        </p:spPr>
        <p:txBody>
          <a:bodyPr/>
          <a:lstStyle/>
          <a:p>
            <a:fld id="{69ABC576-B878-448C-BD9F-E8E656A5771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597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2689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9030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10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60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711"/>
            <a:ext cx="5486400" cy="38908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53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www.mathematicshub.edu.a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9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hyperlink" Target="about:blank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10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hyperlink" Target="about:blank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6.xml"/><Relationship Id="rId21" Type="http://schemas.openxmlformats.org/officeDocument/2006/relationships/image" Target="../media/image11.png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hyperlink" Target="https://www.mathematicshub.edu.a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AFF6BD75-DA08-3392-4E89-F14C10FC4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1" y="-61353"/>
            <a:ext cx="9173121" cy="690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00B1F31-28AE-E38A-AD0E-0A2B762E18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076056" y="5620698"/>
            <a:ext cx="2735152" cy="1052738"/>
            <a:chOff x="5167683" y="5805262"/>
            <a:chExt cx="2735152" cy="1052738"/>
          </a:xfrm>
        </p:grpSpPr>
        <p:pic>
          <p:nvPicPr>
            <p:cNvPr id="18" name="Content Placeholder 12">
              <a:extLst>
                <a:ext uri="{FF2B5EF4-FFF2-40B4-BE49-F238E27FC236}">
                  <a16:creationId xmlns:a16="http://schemas.microsoft.com/office/drawing/2014/main" id="{738BD97F-6739-8B15-86D4-44FA53D29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BE1C5B88-B18B-7F64-5CC3-0CB55BE5C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1D74349-6211-8FAB-8805-B493A31BC0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4A5E25A-A825-AB7A-2FEF-C449173C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1697A6D-2B79-FF00-37E9-3A45E6A4DB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410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64283CD0-3AD0-113A-733E-5BDC7A102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63" r="504"/>
          <a:stretch/>
        </p:blipFill>
        <p:spPr bwMode="auto">
          <a:xfrm>
            <a:off x="0" y="839552"/>
            <a:ext cx="9145016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5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2024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BC9B929-D0DE-4155-832F-AB89357AE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459291" y="5757084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DBC310A9-D3FD-A55B-4B22-8F8883F3365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D3976FF-E2E8-E9CE-C292-7ECBC140B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ED26AD6-960E-51A4-E11D-FB018947FB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99E1E0B-9DC0-5B1E-522B-D2801CC508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13809A4-5AD4-C434-EE66-4D9260D57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92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2024 Commonwealth of Australia, unless otherwise indicated. Creative Commons Attribution 4.0, unless otherwise indicated.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3C7CC2-E0D0-B218-2CD0-868B8DA2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864" y="0"/>
            <a:ext cx="240113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444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3728" y="198252"/>
            <a:ext cx="6851104" cy="4202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61B541-8CDA-30CE-818A-586EE31B8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16" y="6460993"/>
            <a:ext cx="559435" cy="198755"/>
          </a:xfrm>
          <a:prstGeom prst="rect">
            <a:avLst/>
          </a:prstGeom>
        </p:spPr>
      </p:pic>
      <p:pic>
        <p:nvPicPr>
          <p:cNvPr id="15" name="Picture 14">
            <a:hlinkClick r:id="rId14"/>
            <a:extLst>
              <a:ext uri="{FF2B5EF4-FFF2-40B4-BE49-F238E27FC236}">
                <a16:creationId xmlns:a16="http://schemas.microsoft.com/office/drawing/2014/main" id="{920767E6-59AB-29BE-891D-7D0135C5A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6076"/>
            <a:ext cx="1215243" cy="715761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FC575-A694-AFEC-9531-9A8D0B31E8A8}"/>
              </a:ext>
            </a:extLst>
          </p:cNvPr>
          <p:cNvSpPr txBox="1"/>
          <p:nvPr userDrawn="1"/>
        </p:nvSpPr>
        <p:spPr>
          <a:xfrm>
            <a:off x="107505" y="6234053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800"/>
              <a:t>mathematicshub.edu.au</a:t>
            </a:r>
          </a:p>
          <a:p>
            <a:pPr algn="l"/>
            <a:r>
              <a:rPr lang="en-GB" sz="800"/>
              <a:t>© 2023 Commonwealth of Australia, unless otherwise indicated. Creative Commons Attribution 4.0, unless otherwise indicated.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83ACA2-1DC7-1DA2-B67B-D1FB9358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538954" y="5720666"/>
            <a:ext cx="2735152" cy="1052738"/>
            <a:chOff x="5167683" y="5805262"/>
            <a:chExt cx="2735152" cy="1052738"/>
          </a:xfrm>
        </p:grpSpPr>
        <p:pic>
          <p:nvPicPr>
            <p:cNvPr id="8" name="Content Placeholder 12">
              <a:extLst>
                <a:ext uri="{FF2B5EF4-FFF2-40B4-BE49-F238E27FC236}">
                  <a16:creationId xmlns:a16="http://schemas.microsoft.com/office/drawing/2014/main" id="{BEF8F809-5B79-CE03-3A86-B42609B9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 cstate="print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2864" y="6309320"/>
              <a:ext cx="863496" cy="54868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F11086B-2FA5-412F-157B-7B500B0A1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3380" y="5805262"/>
              <a:ext cx="589455" cy="583007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C24AA98-3346-EEA7-318E-C62FE59E32F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3178" y="5842012"/>
              <a:ext cx="546257" cy="546257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47D6DF1-AC1F-2E75-171A-C5646556C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0772" y="6173727"/>
              <a:ext cx="856560" cy="539365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B5A28DEE-3ACB-940E-A179-58847E12D6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89471">
              <a:off x="5167683" y="6067195"/>
              <a:ext cx="554625" cy="706388"/>
            </a:xfrm>
            <a:prstGeom prst="rect">
              <a:avLst/>
            </a:prstGeom>
          </p:spPr>
        </p:pic>
      </p:grpSp>
      <p:pic>
        <p:nvPicPr>
          <p:cNvPr id="13" name="Picture 3">
            <a:extLst>
              <a:ext uri="{FF2B5EF4-FFF2-40B4-BE49-F238E27FC236}">
                <a16:creationId xmlns:a16="http://schemas.microsoft.com/office/drawing/2014/main" id="{2C83D9E3-82B6-514A-2A77-18A42DDFC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1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6"/>
          <a:stretch/>
        </p:blipFill>
        <p:spPr bwMode="auto">
          <a:xfrm>
            <a:off x="6345716" y="0"/>
            <a:ext cx="2798284" cy="688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7513AFF-1993-AFA1-8B37-284451BFB7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71600" y="2102069"/>
            <a:ext cx="7632848" cy="236988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AU" sz="7200" b="1">
                <a:solidFill>
                  <a:srgbClr val="323E4F"/>
                </a:solidFill>
                <a:latin typeface="Calibri"/>
                <a:ea typeface="Calibri"/>
                <a:cs typeface="Calibri"/>
              </a:rPr>
              <a:t>Exit ticket </a:t>
            </a:r>
            <a:br>
              <a:rPr lang="en-AU" sz="7200" b="1">
                <a:solidFill>
                  <a:srgbClr val="323E4F"/>
                </a:solidFill>
                <a:latin typeface="Calibri"/>
                <a:ea typeface="Calibri"/>
                <a:cs typeface="Calibri"/>
              </a:rPr>
            </a:br>
            <a:endParaRPr lang="en-AU" sz="3200">
              <a:solidFill>
                <a:srgbClr val="323E4F"/>
              </a:solidFill>
              <a:ea typeface="Calibri"/>
              <a:cs typeface="Calibri"/>
            </a:endParaRPr>
          </a:p>
          <a:p>
            <a:pPr lvl="0">
              <a:spcBef>
                <a:spcPts val="0"/>
              </a:spcBef>
              <a:defRPr/>
            </a:pPr>
            <a:endParaRPr lang="en-AU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B6FFD-A09E-3C92-C2E0-FB016FC09ECC}"/>
              </a:ext>
            </a:extLst>
          </p:cNvPr>
          <p:cNvSpPr txBox="1"/>
          <p:nvPr/>
        </p:nvSpPr>
        <p:spPr>
          <a:xfrm>
            <a:off x="2204425" y="3625350"/>
            <a:ext cx="4652626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AU" sz="3200">
                <a:solidFill>
                  <a:srgbClr val="323E4F"/>
                </a:solidFill>
                <a:ea typeface="Calibri"/>
                <a:cs typeface="Calibri"/>
              </a:rPr>
              <a:t>Mathematical modelling</a:t>
            </a:r>
            <a:endParaRPr lang="en-US"/>
          </a:p>
          <a:p>
            <a:pPr algn="ctr"/>
            <a:endParaRPr lang="en-AU" sz="3200">
              <a:solidFill>
                <a:srgbClr val="323E4F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3661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DF87752-09A8-E584-6BC6-FE175B9A0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188640"/>
            <a:ext cx="6036818" cy="1143000"/>
          </a:xfrm>
        </p:spPr>
        <p:txBody>
          <a:bodyPr>
            <a:normAutofit/>
          </a:bodyPr>
          <a:lstStyle/>
          <a:p>
            <a:pPr algn="l"/>
            <a:r>
              <a:rPr lang="en-AU">
                <a:solidFill>
                  <a:schemeClr val="tx2">
                    <a:lumMod val="50000"/>
                  </a:schemeClr>
                </a:solidFill>
              </a:rPr>
              <a:t>Exit ticket: True or false?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552" y="1268760"/>
            <a:ext cx="6840760" cy="120032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2400" dirty="0"/>
              <a:t>True or false? Two of these bar models can represent division and sharing. The other two cannot. </a:t>
            </a:r>
          </a:p>
          <a:p>
            <a:r>
              <a:rPr lang="en-AU" sz="2400" dirty="0"/>
              <a:t>But they all can represent addition and subtraction.</a:t>
            </a:r>
            <a:endParaRPr lang="en-AU" sz="2400" dirty="0">
              <a:ea typeface="Calibri"/>
              <a:cs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5576" y="2780928"/>
            <a:ext cx="367240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18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5436" y="3367102"/>
            <a:ext cx="2510420" cy="57606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75856" y="3367102"/>
            <a:ext cx="1152128" cy="57606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4860032" y="2780928"/>
            <a:ext cx="367240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18</a:t>
            </a:r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4844244" y="3347128"/>
            <a:ext cx="2104020" cy="576064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948265" y="3347128"/>
            <a:ext cx="1594544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8</a:t>
            </a:r>
          </a:p>
        </p:txBody>
      </p:sp>
      <p:sp>
        <p:nvSpPr>
          <p:cNvPr id="8" name="Rectangle 7"/>
          <p:cNvSpPr/>
          <p:nvPr/>
        </p:nvSpPr>
        <p:spPr>
          <a:xfrm>
            <a:off x="755576" y="4437112"/>
            <a:ext cx="367240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18</a:t>
            </a:r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765436" y="5019340"/>
            <a:ext cx="1826344" cy="5760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55776" y="5019340"/>
            <a:ext cx="1872208" cy="5760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9</a:t>
            </a:r>
          </a:p>
        </p:txBody>
      </p:sp>
      <p:sp>
        <p:nvSpPr>
          <p:cNvPr id="9" name="Rectangle 8"/>
          <p:cNvSpPr/>
          <p:nvPr/>
        </p:nvSpPr>
        <p:spPr>
          <a:xfrm>
            <a:off x="4833891" y="4443276"/>
            <a:ext cx="370891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18</a:t>
            </a:r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4825024" y="5013176"/>
            <a:ext cx="1178269" cy="57606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03293" y="5026743"/>
            <a:ext cx="1268031" cy="57606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271324" y="5013176"/>
            <a:ext cx="1252249" cy="57606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26421409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Office Theme">
  <a:themeElements>
    <a:clrScheme name="Custom 6">
      <a:dk1>
        <a:srgbClr val="1F497D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10856600FD2D4391AFDDFCF33A69BD" ma:contentTypeVersion="19" ma:contentTypeDescription="Create a new document." ma:contentTypeScope="" ma:versionID="e39b5eb3708ccab1ed6e63c44a6ae965">
  <xsd:schema xmlns:xsd="http://www.w3.org/2001/XMLSchema" xmlns:xs="http://www.w3.org/2001/XMLSchema" xmlns:p="http://schemas.microsoft.com/office/2006/metadata/properties" xmlns:ns2="64eff3df-e3d6-48ed-978f-45ff25640900" xmlns:ns3="ff236c08-9611-4854-a4bb-16d44b7327b6" targetNamespace="http://schemas.microsoft.com/office/2006/metadata/properties" ma:root="true" ma:fieldsID="c02f4a560dbdabc0115429e529d2fd1b" ns2:_="" ns3:_="">
    <xsd:import namespace="64eff3df-e3d6-48ed-978f-45ff25640900"/>
    <xsd:import namespace="ff236c08-9611-4854-a4bb-16d44b7327b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Comme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eff3df-e3d6-48ed-978f-45ff256409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267be2-ffe6-46cd-94d9-2cfd9b1e6422}" ma:internalName="TaxCatchAll" ma:showField="CatchAllData" ma:web="64eff3df-e3d6-48ed-978f-45ff256409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236c08-9611-4854-a4bb-16d44b7327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7212af-5298-4b34-9fde-95afa33fa1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ff236c08-9611-4854-a4bb-16d44b7327b6" xsi:nil="true"/>
    <lcf76f155ced4ddcb4097134ff3c332f xmlns="ff236c08-9611-4854-a4bb-16d44b7327b6">
      <Terms xmlns="http://schemas.microsoft.com/office/infopath/2007/PartnerControls"/>
    </lcf76f155ced4ddcb4097134ff3c332f>
    <TaxCatchAll xmlns="64eff3df-e3d6-48ed-978f-45ff25640900" xsi:nil="true"/>
  </documentManagement>
</p:properties>
</file>

<file path=customXml/itemProps1.xml><?xml version="1.0" encoding="utf-8"?>
<ds:datastoreItem xmlns:ds="http://schemas.openxmlformats.org/officeDocument/2006/customXml" ds:itemID="{6FBD2378-B57B-43F8-85E1-C7B0F4A366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46B7CB-7E7E-4F81-B380-D5310F2BEA41}">
  <ds:schemaRefs>
    <ds:schemaRef ds:uri="64eff3df-e3d6-48ed-978f-45ff25640900"/>
    <ds:schemaRef ds:uri="ff236c08-9611-4854-a4bb-16d44b7327b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FA15337-1FA3-4D40-A360-9DC4EC09308E}">
  <ds:schemaRefs>
    <ds:schemaRef ds:uri="64eff3df-e3d6-48ed-978f-45ff25640900"/>
    <ds:schemaRef ds:uri="ff236c08-9611-4854-a4bb-16d44b7327b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2</Slides>
  <Notes>2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2_Office Theme</vt:lpstr>
      <vt:lpstr>3_Office Theme</vt:lpstr>
      <vt:lpstr>4_Office Theme</vt:lpstr>
      <vt:lpstr>5_Office Theme</vt:lpstr>
      <vt:lpstr>Exit ticket   </vt:lpstr>
      <vt:lpstr>Exit ticket: True or false?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revision>53</cp:revision>
  <dcterms:created xsi:type="dcterms:W3CDTF">2021-03-16T22:56:28Z</dcterms:created>
  <dcterms:modified xsi:type="dcterms:W3CDTF">2024-10-09T00:00:20Z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0x0101000810856600FD2D4391AFDDFCF33A69BD</vt:lpwstr>
  </property>
  <property fmtid="{D5CDD505-2E9C-101B-9397-08002B2CF9AE}" pid="3" name="MediaServiceImageTags">
    <vt:lpwstr/>
  </property>
</Properties>
</file>