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720" r:id="rId2"/>
    <p:sldMasterId id="2147483696" r:id="rId3"/>
    <p:sldMasterId id="2147483708" r:id="rId4"/>
  </p:sldMasterIdLst>
  <p:notesMasterIdLst>
    <p:notesMasterId r:id="rId8"/>
  </p:notesMasterIdLst>
  <p:sldIdLst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F1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A807301-4700-17EF-F17F-8BF56618072C}" v="121" dt="2024-02-01T01:22:20.361"/>
    <p1510:client id="{C6F485E0-4342-4F07-BC1C-3D5DF449C0E9}" v="1127" dt="2024-01-31T20:29:23.57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60" autoAdjust="0"/>
    <p:restoredTop sz="86441" autoAdjust="0"/>
  </p:normalViewPr>
  <p:slideViewPr>
    <p:cSldViewPr>
      <p:cViewPr varScale="1">
        <p:scale>
          <a:sx n="54" d="100"/>
          <a:sy n="54" d="100"/>
        </p:scale>
        <p:origin x="936" y="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1256A4-61FE-4A76-BB28-6B79A6931F6F}" type="datetimeFigureOut">
              <a:rPr lang="en-AU" smtClean="0"/>
              <a:t>1/02/2024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904A82-F77A-4F2F-A04D-9E9D63F3DBD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026972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904A82-F77A-4F2F-A04D-9E9D63F3DBDF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698470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Images created in Canva (</a:t>
            </a:r>
            <a:r>
              <a:rPr lang="en-AU" dirty="0" err="1"/>
              <a:t>M.Richards</a:t>
            </a:r>
            <a:r>
              <a:rPr lang="en-AU" dirty="0"/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904A82-F77A-4F2F-A04D-9E9D63F3DBDF}" type="slidenum">
              <a:rPr lang="en-AU" smtClean="0"/>
              <a:t>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582055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55488F-995F-D069-DF7D-3C28CA236D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821D345-FEEB-D7BA-167E-1E02A5B5A18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D277764-AE6D-9336-40FB-C28A5E2BED5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dirty="0"/>
              <a:t>Images created in Canva (</a:t>
            </a:r>
            <a:r>
              <a:rPr lang="en-AU" dirty="0" err="1"/>
              <a:t>M.Richards</a:t>
            </a:r>
            <a:r>
              <a:rPr lang="en-AU" dirty="0"/>
              <a:t>)</a:t>
            </a:r>
          </a:p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9D3C6D-69AC-BB0C-FDA0-CB8B438E27E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904A82-F77A-4F2F-A04D-9E9D63F3DBDF}" type="slidenum">
              <a:rPr lang="en-AU" smtClean="0"/>
              <a:t>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901971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1605161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382905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900957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239097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>
                <a:solidFill>
                  <a:schemeClr val="tx2">
                    <a:lumMod val="75000"/>
                  </a:schemeClr>
                </a:solidFill>
              </a:defRPr>
            </a:lvl2pPr>
            <a:lvl3pPr>
              <a:defRPr>
                <a:solidFill>
                  <a:schemeClr val="tx2">
                    <a:lumMod val="75000"/>
                  </a:schemeClr>
                </a:solidFill>
              </a:defRPr>
            </a:lvl3pPr>
            <a:lvl4pPr>
              <a:defRPr>
                <a:solidFill>
                  <a:schemeClr val="tx2">
                    <a:lumMod val="75000"/>
                  </a:schemeClr>
                </a:solidFill>
              </a:defRPr>
            </a:lvl4pPr>
            <a:lvl5pPr>
              <a:defRPr>
                <a:solidFill>
                  <a:schemeClr val="tx2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3288199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801662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525002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402957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925367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9097723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87533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>
                <a:solidFill>
                  <a:schemeClr val="tx2">
                    <a:lumMod val="75000"/>
                  </a:schemeClr>
                </a:solidFill>
              </a:defRPr>
            </a:lvl2pPr>
            <a:lvl3pPr>
              <a:defRPr>
                <a:solidFill>
                  <a:schemeClr val="tx2">
                    <a:lumMod val="75000"/>
                  </a:schemeClr>
                </a:solidFill>
              </a:defRPr>
            </a:lvl3pPr>
            <a:lvl4pPr>
              <a:defRPr>
                <a:solidFill>
                  <a:schemeClr val="tx2">
                    <a:lumMod val="75000"/>
                  </a:schemeClr>
                </a:solidFill>
              </a:defRPr>
            </a:lvl4pPr>
            <a:lvl5pPr>
              <a:defRPr>
                <a:solidFill>
                  <a:schemeClr val="tx2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8476625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836711"/>
            <a:ext cx="5486400" cy="38908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6176434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514393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5422575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58803332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>
                <a:solidFill>
                  <a:schemeClr val="tx2">
                    <a:lumMod val="75000"/>
                  </a:schemeClr>
                </a:solidFill>
              </a:defRPr>
            </a:lvl2pPr>
            <a:lvl3pPr>
              <a:defRPr>
                <a:solidFill>
                  <a:schemeClr val="tx2">
                    <a:lumMod val="75000"/>
                  </a:schemeClr>
                </a:solidFill>
              </a:defRPr>
            </a:lvl3pPr>
            <a:lvl4pPr>
              <a:defRPr>
                <a:solidFill>
                  <a:schemeClr val="tx2">
                    <a:lumMod val="75000"/>
                  </a:schemeClr>
                </a:solidFill>
              </a:defRPr>
            </a:lvl4pPr>
            <a:lvl5pPr>
              <a:defRPr>
                <a:solidFill>
                  <a:schemeClr val="tx2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66752745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7386265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8010373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2597720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551984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59910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0761396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4502465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836711"/>
            <a:ext cx="5486400" cy="38908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1824960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7916173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8737942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27975980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>
                <a:solidFill>
                  <a:schemeClr val="tx2">
                    <a:lumMod val="75000"/>
                  </a:schemeClr>
                </a:solidFill>
              </a:defRPr>
            </a:lvl2pPr>
            <a:lvl3pPr>
              <a:defRPr>
                <a:solidFill>
                  <a:schemeClr val="tx2">
                    <a:lumMod val="75000"/>
                  </a:schemeClr>
                </a:solidFill>
              </a:defRPr>
            </a:lvl3pPr>
            <a:lvl4pPr>
              <a:defRPr>
                <a:solidFill>
                  <a:schemeClr val="tx2">
                    <a:lumMod val="75000"/>
                  </a:schemeClr>
                </a:solidFill>
              </a:defRPr>
            </a:lvl4pPr>
            <a:lvl5pPr>
              <a:defRPr>
                <a:solidFill>
                  <a:schemeClr val="tx2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65574691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3072299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0653330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9001928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744632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5188125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57200" y="6247035"/>
            <a:ext cx="514400" cy="435703"/>
          </a:xfrm>
          <a:prstGeom prst="rect">
            <a:avLst/>
          </a:prstGeom>
        </p:spPr>
        <p:txBody>
          <a:bodyPr/>
          <a:lstStyle/>
          <a:p>
            <a:fld id="{69ABC576-B878-448C-BD9F-E8E656A5771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027964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57200" y="6247035"/>
            <a:ext cx="514400" cy="435703"/>
          </a:xfrm>
          <a:prstGeom prst="rect">
            <a:avLst/>
          </a:prstGeom>
        </p:spPr>
        <p:txBody>
          <a:bodyPr/>
          <a:lstStyle/>
          <a:p>
            <a:fld id="{69ABC576-B878-448C-BD9F-E8E656A5771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0833636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568" y="836712"/>
            <a:ext cx="5486400" cy="38908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356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6484652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57200" y="6247035"/>
            <a:ext cx="514400" cy="435703"/>
          </a:xfrm>
          <a:prstGeom prst="rect">
            <a:avLst/>
          </a:prstGeom>
        </p:spPr>
        <p:txBody>
          <a:bodyPr/>
          <a:lstStyle/>
          <a:p>
            <a:fld id="{69ABC576-B878-448C-BD9F-E8E656A5771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1777112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57200" y="6247035"/>
            <a:ext cx="514400" cy="435703"/>
          </a:xfrm>
          <a:prstGeom prst="rect">
            <a:avLst/>
          </a:prstGeom>
        </p:spPr>
        <p:txBody>
          <a:bodyPr/>
          <a:lstStyle/>
          <a:p>
            <a:fld id="{69ABC576-B878-448C-BD9F-E8E656A5771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45974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82689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89030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95101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15608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836711"/>
            <a:ext cx="5486400" cy="38908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935308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18" Type="http://schemas.openxmlformats.org/officeDocument/2006/relationships/image" Target="../media/image5.pn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8.png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20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hyperlink" Target="https://www.mathematicshub.edu.au/" TargetMode="Externa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6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9.png"/><Relationship Id="rId18" Type="http://schemas.openxmlformats.org/officeDocument/2006/relationships/image" Target="../media/image5.png"/><Relationship Id="rId3" Type="http://schemas.openxmlformats.org/officeDocument/2006/relationships/slideLayout" Target="../slideLayouts/slideLayout14.xml"/><Relationship Id="rId21" Type="http://schemas.openxmlformats.org/officeDocument/2006/relationships/image" Target="../media/image8.png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3.png"/><Relationship Id="rId20" Type="http://schemas.openxmlformats.org/officeDocument/2006/relationships/image" Target="../media/image7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hyperlink" Target="about:blank" TargetMode="External"/><Relationship Id="rId10" Type="http://schemas.openxmlformats.org/officeDocument/2006/relationships/slideLayout" Target="../slideLayouts/slideLayout21.xml"/><Relationship Id="rId19" Type="http://schemas.openxmlformats.org/officeDocument/2006/relationships/image" Target="../media/image6.png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2.jpeg"/><Relationship Id="rId18" Type="http://schemas.openxmlformats.org/officeDocument/2006/relationships/image" Target="../media/image5.png"/><Relationship Id="rId3" Type="http://schemas.openxmlformats.org/officeDocument/2006/relationships/slideLayout" Target="../slideLayouts/slideLayout25.xml"/><Relationship Id="rId21" Type="http://schemas.openxmlformats.org/officeDocument/2006/relationships/image" Target="../media/image8.png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4.xml"/><Relationship Id="rId16" Type="http://schemas.openxmlformats.org/officeDocument/2006/relationships/image" Target="../media/image10.png"/><Relationship Id="rId20" Type="http://schemas.openxmlformats.org/officeDocument/2006/relationships/image" Target="../media/image7.png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32.xml"/><Relationship Id="rId19" Type="http://schemas.openxmlformats.org/officeDocument/2006/relationships/image" Target="../media/image6.png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hyperlink" Target="about:blank" TargetMode="Externa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2.jpeg"/><Relationship Id="rId18" Type="http://schemas.openxmlformats.org/officeDocument/2006/relationships/image" Target="../media/image6.png"/><Relationship Id="rId3" Type="http://schemas.openxmlformats.org/officeDocument/2006/relationships/slideLayout" Target="../slideLayouts/slideLayout36.xml"/><Relationship Id="rId21" Type="http://schemas.openxmlformats.org/officeDocument/2006/relationships/image" Target="../media/image11.png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35.xml"/><Relationship Id="rId16" Type="http://schemas.openxmlformats.org/officeDocument/2006/relationships/image" Target="../media/image4.png"/><Relationship Id="rId20" Type="http://schemas.openxmlformats.org/officeDocument/2006/relationships/image" Target="../media/image8.png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43.xml"/><Relationship Id="rId19" Type="http://schemas.openxmlformats.org/officeDocument/2006/relationships/image" Target="../media/image7.png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hyperlink" Target="https://www.mathematicshub.edu.au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>
            <a:extLst>
              <a:ext uri="{FF2B5EF4-FFF2-40B4-BE49-F238E27FC236}">
                <a16:creationId xmlns:a16="http://schemas.microsoft.com/office/drawing/2014/main" id="{AFF6BD75-DA08-3392-4E89-F14C10FC44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121" y="-61353"/>
            <a:ext cx="9173121" cy="6903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23728" y="198252"/>
            <a:ext cx="6851104" cy="4202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761B541-8CDA-30CE-818A-586EE31B8F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6916" y="6460993"/>
            <a:ext cx="559435" cy="198755"/>
          </a:xfrm>
          <a:prstGeom prst="rect">
            <a:avLst/>
          </a:prstGeom>
        </p:spPr>
      </p:pic>
      <p:pic>
        <p:nvPicPr>
          <p:cNvPr id="15" name="Picture 14">
            <a:hlinkClick r:id="rId15"/>
            <a:extLst>
              <a:ext uri="{FF2B5EF4-FFF2-40B4-BE49-F238E27FC236}">
                <a16:creationId xmlns:a16="http://schemas.microsoft.com/office/drawing/2014/main" id="{920767E6-59AB-29BE-891D-7D0135C5A4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6076"/>
            <a:ext cx="1215243" cy="715761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CBEFC575-A694-AFEC-9531-9A8D0B31E8A8}"/>
              </a:ext>
            </a:extLst>
          </p:cNvPr>
          <p:cNvSpPr txBox="1"/>
          <p:nvPr userDrawn="1"/>
        </p:nvSpPr>
        <p:spPr>
          <a:xfrm>
            <a:off x="107505" y="6234053"/>
            <a:ext cx="439248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GB" sz="800" dirty="0"/>
              <a:t>mathematicshub.edu.au</a:t>
            </a:r>
          </a:p>
          <a:p>
            <a:pPr algn="l"/>
            <a:r>
              <a:rPr lang="en-GB" sz="800" dirty="0"/>
              <a:t>© 2024 Commonwealth of Australia, unless otherwise indicated. Creative Commons Attribution 4.0, unless otherwise indicated. 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F00B1F31-28AE-E38A-AD0E-0A2B762E18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5076056" y="5620698"/>
            <a:ext cx="2735152" cy="1052738"/>
            <a:chOff x="5167683" y="5805262"/>
            <a:chExt cx="2735152" cy="1052738"/>
          </a:xfrm>
        </p:grpSpPr>
        <p:pic>
          <p:nvPicPr>
            <p:cNvPr id="18" name="Content Placeholder 12">
              <a:extLst>
                <a:ext uri="{FF2B5EF4-FFF2-40B4-BE49-F238E27FC236}">
                  <a16:creationId xmlns:a16="http://schemas.microsoft.com/office/drawing/2014/main" id="{738BD97F-6739-8B15-86D4-44FA53D29E71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 cstate="print">
              <a:duotone>
                <a:prstClr val="black"/>
                <a:schemeClr val="accent5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42864" y="6309320"/>
              <a:ext cx="863496" cy="548680"/>
            </a:xfrm>
            <a:prstGeom prst="rect">
              <a:avLst/>
            </a:prstGeom>
          </p:spPr>
        </p:pic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BE1C5B88-B18B-7F64-5CC3-0CB55BE5C046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3380" y="5805262"/>
              <a:ext cx="589455" cy="583007"/>
            </a:xfrm>
            <a:prstGeom prst="rect">
              <a:avLst/>
            </a:prstGeom>
          </p:spPr>
        </p:pic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31D74349-6211-8FAB-8805-B493A31BC0AF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3178" y="5842012"/>
              <a:ext cx="546257" cy="546257"/>
            </a:xfrm>
            <a:prstGeom prst="rect">
              <a:avLst/>
            </a:prstGeom>
          </p:spPr>
        </p:pic>
        <p:pic>
          <p:nvPicPr>
            <p:cNvPr id="21" name="Picture 20">
              <a:extLst>
                <a:ext uri="{FF2B5EF4-FFF2-40B4-BE49-F238E27FC236}">
                  <a16:creationId xmlns:a16="http://schemas.microsoft.com/office/drawing/2014/main" id="{54A5E25A-A825-AB7A-2FEF-C449173C7278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90772" y="6173727"/>
              <a:ext cx="856560" cy="539365"/>
            </a:xfrm>
            <a:prstGeom prst="rect">
              <a:avLst/>
            </a:prstGeom>
          </p:spPr>
        </p:pic>
        <p:pic>
          <p:nvPicPr>
            <p:cNvPr id="22" name="Picture 21">
              <a:extLst>
                <a:ext uri="{FF2B5EF4-FFF2-40B4-BE49-F238E27FC236}">
                  <a16:creationId xmlns:a16="http://schemas.microsoft.com/office/drawing/2014/main" id="{11697A6D-2B79-FF00-37E9-3A45E6A4DB74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089471">
              <a:off x="5167683" y="6067195"/>
              <a:ext cx="554625" cy="70638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424108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>
            <a:extLst>
              <a:ext uri="{FF2B5EF4-FFF2-40B4-BE49-F238E27FC236}">
                <a16:creationId xmlns:a16="http://schemas.microsoft.com/office/drawing/2014/main" id="{64283CD0-3AD0-113A-733E-5BDC7A1020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863" r="504"/>
          <a:stretch/>
        </p:blipFill>
        <p:spPr bwMode="auto">
          <a:xfrm>
            <a:off x="0" y="839552"/>
            <a:ext cx="9145016" cy="60932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23728" y="198252"/>
            <a:ext cx="6851104" cy="4202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761B541-8CDA-30CE-818A-586EE31B8F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6916" y="6460993"/>
            <a:ext cx="559435" cy="198755"/>
          </a:xfrm>
          <a:prstGeom prst="rect">
            <a:avLst/>
          </a:prstGeom>
        </p:spPr>
      </p:pic>
      <p:pic>
        <p:nvPicPr>
          <p:cNvPr id="15" name="Picture 14">
            <a:hlinkClick r:id="rId15"/>
            <a:extLst>
              <a:ext uri="{FF2B5EF4-FFF2-40B4-BE49-F238E27FC236}">
                <a16:creationId xmlns:a16="http://schemas.microsoft.com/office/drawing/2014/main" id="{920767E6-59AB-29BE-891D-7D0135C5A4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6076"/>
            <a:ext cx="1215243" cy="715761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CBEFC575-A694-AFEC-9531-9A8D0B31E8A8}"/>
              </a:ext>
            </a:extLst>
          </p:cNvPr>
          <p:cNvSpPr txBox="1"/>
          <p:nvPr userDrawn="1"/>
        </p:nvSpPr>
        <p:spPr>
          <a:xfrm>
            <a:off x="107505" y="6234053"/>
            <a:ext cx="439248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GB" sz="800" dirty="0"/>
              <a:t>mathematicshub.edu.au</a:t>
            </a:r>
          </a:p>
          <a:p>
            <a:pPr algn="l"/>
            <a:r>
              <a:rPr lang="en-GB" sz="800" dirty="0"/>
              <a:t>© 2024 Commonwealth of Australia, unless otherwise indicated. Creative Commons Attribution 4.0, unless otherwise indicated. 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6BC9B929-D0DE-4155-832F-AB89357AE2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5459291" y="5757084"/>
            <a:ext cx="2735152" cy="1052738"/>
            <a:chOff x="5167683" y="5805262"/>
            <a:chExt cx="2735152" cy="1052738"/>
          </a:xfrm>
        </p:grpSpPr>
        <p:pic>
          <p:nvPicPr>
            <p:cNvPr id="8" name="Content Placeholder 12">
              <a:extLst>
                <a:ext uri="{FF2B5EF4-FFF2-40B4-BE49-F238E27FC236}">
                  <a16:creationId xmlns:a16="http://schemas.microsoft.com/office/drawing/2014/main" id="{DBC310A9-D3FD-A55B-4B22-8F8883F33653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 cstate="print">
              <a:duotone>
                <a:prstClr val="black"/>
                <a:schemeClr val="accent5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42864" y="6309320"/>
              <a:ext cx="863496" cy="548680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CD3976FF-E2E8-E9CE-C292-7ECBC140B375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3380" y="5805262"/>
              <a:ext cx="589455" cy="583007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4ED26AD6-960E-51A4-E11D-FB018947FB7C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3178" y="5842012"/>
              <a:ext cx="546257" cy="546257"/>
            </a:xfrm>
            <a:prstGeom prst="rect">
              <a:avLst/>
            </a:prstGeom>
          </p:spPr>
        </p:pic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699E1E0B-9DC0-5B1E-522B-D2801CC5085A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90772" y="6173727"/>
              <a:ext cx="856560" cy="539365"/>
            </a:xfrm>
            <a:prstGeom prst="rect">
              <a:avLst/>
            </a:prstGeom>
          </p:spPr>
        </p:pic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613809A4-5AD4-C434-EE66-4D9260D57991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089471">
              <a:off x="5167683" y="6067195"/>
              <a:ext cx="554625" cy="70638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26928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23728" y="198252"/>
            <a:ext cx="6851104" cy="4202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761B541-8CDA-30CE-818A-586EE31B8F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6916" y="6460993"/>
            <a:ext cx="559435" cy="198755"/>
          </a:xfrm>
          <a:prstGeom prst="rect">
            <a:avLst/>
          </a:prstGeom>
        </p:spPr>
      </p:pic>
      <p:pic>
        <p:nvPicPr>
          <p:cNvPr id="15" name="Picture 14">
            <a:hlinkClick r:id="rId14"/>
            <a:extLst>
              <a:ext uri="{FF2B5EF4-FFF2-40B4-BE49-F238E27FC236}">
                <a16:creationId xmlns:a16="http://schemas.microsoft.com/office/drawing/2014/main" id="{920767E6-59AB-29BE-891D-7D0135C5A4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6076"/>
            <a:ext cx="1215243" cy="715761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CBEFC575-A694-AFEC-9531-9A8D0B31E8A8}"/>
              </a:ext>
            </a:extLst>
          </p:cNvPr>
          <p:cNvSpPr txBox="1"/>
          <p:nvPr userDrawn="1"/>
        </p:nvSpPr>
        <p:spPr>
          <a:xfrm>
            <a:off x="107505" y="6234053"/>
            <a:ext cx="439248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GB" sz="800" dirty="0"/>
              <a:t>mathematicshub.edu.au</a:t>
            </a:r>
          </a:p>
          <a:p>
            <a:pPr algn="l"/>
            <a:r>
              <a:rPr lang="en-GB" sz="800" dirty="0"/>
              <a:t>© 2024 Commonwealth of Australia, unless otherwise indicated. Creative Commons Attribution 4.0, unless otherwise indicated.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13C7CC2-E0D0-B218-2CD0-868B8DA2A1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6">
            <a:alphaModFix amt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2864" y="0"/>
            <a:ext cx="240113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1283ACA2-1DC7-1DA2-B67B-D1FB9358B9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5538954" y="5720666"/>
            <a:ext cx="2735152" cy="1052738"/>
            <a:chOff x="5167683" y="5805262"/>
            <a:chExt cx="2735152" cy="1052738"/>
          </a:xfrm>
        </p:grpSpPr>
        <p:pic>
          <p:nvPicPr>
            <p:cNvPr id="8" name="Content Placeholder 12">
              <a:extLst>
                <a:ext uri="{FF2B5EF4-FFF2-40B4-BE49-F238E27FC236}">
                  <a16:creationId xmlns:a16="http://schemas.microsoft.com/office/drawing/2014/main" id="{BEF8F809-5B79-CE03-3A86-B42609B9D72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 cstate="print">
              <a:duotone>
                <a:prstClr val="black"/>
                <a:schemeClr val="accent5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42864" y="6309320"/>
              <a:ext cx="863496" cy="548680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EF11086B-2FA5-412F-157B-7B500B0A1495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3380" y="5805262"/>
              <a:ext cx="589455" cy="583007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9C24AA98-3346-EEA7-318E-C62FE59E32F8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3178" y="5842012"/>
              <a:ext cx="546257" cy="546257"/>
            </a:xfrm>
            <a:prstGeom prst="rect">
              <a:avLst/>
            </a:prstGeom>
          </p:spPr>
        </p:pic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A47D6DF1-AC1F-2E75-171A-C5646556CCE3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90772" y="6173727"/>
              <a:ext cx="856560" cy="539365"/>
            </a:xfrm>
            <a:prstGeom prst="rect">
              <a:avLst/>
            </a:prstGeom>
          </p:spPr>
        </p:pic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B5A28DEE-3ACB-940E-A179-58847E12D695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089471">
              <a:off x="5167683" y="6067195"/>
              <a:ext cx="554625" cy="70638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526444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23728" y="198252"/>
            <a:ext cx="6851104" cy="4202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761B541-8CDA-30CE-818A-586EE31B8F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6916" y="6460993"/>
            <a:ext cx="559435" cy="198755"/>
          </a:xfrm>
          <a:prstGeom prst="rect">
            <a:avLst/>
          </a:prstGeom>
        </p:spPr>
      </p:pic>
      <p:pic>
        <p:nvPicPr>
          <p:cNvPr id="15" name="Picture 14">
            <a:hlinkClick r:id="rId14"/>
            <a:extLst>
              <a:ext uri="{FF2B5EF4-FFF2-40B4-BE49-F238E27FC236}">
                <a16:creationId xmlns:a16="http://schemas.microsoft.com/office/drawing/2014/main" id="{920767E6-59AB-29BE-891D-7D0135C5A4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6076"/>
            <a:ext cx="1215243" cy="715761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CBEFC575-A694-AFEC-9531-9A8D0B31E8A8}"/>
              </a:ext>
            </a:extLst>
          </p:cNvPr>
          <p:cNvSpPr txBox="1"/>
          <p:nvPr userDrawn="1"/>
        </p:nvSpPr>
        <p:spPr>
          <a:xfrm>
            <a:off x="107505" y="6234053"/>
            <a:ext cx="439248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GB" sz="800" dirty="0"/>
              <a:t>mathematicshub.edu.au</a:t>
            </a:r>
          </a:p>
          <a:p>
            <a:pPr algn="l"/>
            <a:r>
              <a:rPr lang="en-GB" sz="800" dirty="0"/>
              <a:t>© 2023 Commonwealth of Australia, unless otherwise indicated. Creative Commons Attribution 4.0, unless otherwise indicated. 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1283ACA2-1DC7-1DA2-B67B-D1FB9358B9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5538954" y="5720666"/>
            <a:ext cx="2735152" cy="1052738"/>
            <a:chOff x="5167683" y="5805262"/>
            <a:chExt cx="2735152" cy="1052738"/>
          </a:xfrm>
        </p:grpSpPr>
        <p:pic>
          <p:nvPicPr>
            <p:cNvPr id="8" name="Content Placeholder 12">
              <a:extLst>
                <a:ext uri="{FF2B5EF4-FFF2-40B4-BE49-F238E27FC236}">
                  <a16:creationId xmlns:a16="http://schemas.microsoft.com/office/drawing/2014/main" id="{BEF8F809-5B79-CE03-3A86-B42609B9D722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 cstate="print">
              <a:duotone>
                <a:prstClr val="black"/>
                <a:schemeClr val="accent5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42864" y="6309320"/>
              <a:ext cx="863496" cy="548680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EF11086B-2FA5-412F-157B-7B500B0A1495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3380" y="5805262"/>
              <a:ext cx="589455" cy="583007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9C24AA98-3346-EEA7-318E-C62FE59E32F8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3178" y="5842012"/>
              <a:ext cx="546257" cy="546257"/>
            </a:xfrm>
            <a:prstGeom prst="rect">
              <a:avLst/>
            </a:prstGeom>
          </p:spPr>
        </p:pic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A47D6DF1-AC1F-2E75-171A-C5646556CC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90772" y="6173727"/>
              <a:ext cx="856560" cy="539365"/>
            </a:xfrm>
            <a:prstGeom prst="rect">
              <a:avLst/>
            </a:prstGeom>
          </p:spPr>
        </p:pic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B5A28DEE-3ACB-940E-A179-58847E12D695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089471">
              <a:off x="5167683" y="6067195"/>
              <a:ext cx="554625" cy="706388"/>
            </a:xfrm>
            <a:prstGeom prst="rect">
              <a:avLst/>
            </a:prstGeom>
          </p:spPr>
        </p:pic>
      </p:grpSp>
      <p:pic>
        <p:nvPicPr>
          <p:cNvPr id="13" name="Picture 3">
            <a:extLst>
              <a:ext uri="{FF2B5EF4-FFF2-40B4-BE49-F238E27FC236}">
                <a16:creationId xmlns:a16="http://schemas.microsoft.com/office/drawing/2014/main" id="{2C83D9E3-82B6-514A-2A77-18A42DDFCE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1">
            <a:alphaModFix amt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16"/>
          <a:stretch/>
        </p:blipFill>
        <p:spPr bwMode="auto">
          <a:xfrm>
            <a:off x="6345716" y="0"/>
            <a:ext cx="2798284" cy="68874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735846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7513AFF-1993-AFA1-8B37-284451BFB747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324172" y="1532940"/>
            <a:ext cx="6400800" cy="1200329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spcBef>
                <a:spcPts val="0"/>
              </a:spcBef>
              <a:defRPr/>
            </a:pPr>
            <a:r>
              <a:rPr lang="en-AU" sz="7200" b="1" dirty="0">
                <a:solidFill>
                  <a:srgbClr val="323E4F"/>
                </a:solidFill>
                <a:latin typeface="Calibri Light"/>
                <a:ea typeface="Calibri Light"/>
                <a:cs typeface="Calibri Light"/>
              </a:rPr>
              <a:t>Pocket money</a:t>
            </a:r>
            <a:endParaRPr lang="en-US" dirty="0">
              <a:ea typeface="+mn-ea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50F9EEC-A307-636C-97A9-662BD771949A}"/>
              </a:ext>
            </a:extLst>
          </p:cNvPr>
          <p:cNvSpPr txBox="1"/>
          <p:nvPr/>
        </p:nvSpPr>
        <p:spPr>
          <a:xfrm>
            <a:off x="2031789" y="3064757"/>
            <a:ext cx="5224600" cy="86177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200" dirty="0">
                <a:solidFill>
                  <a:srgbClr val="323E4F"/>
                </a:solidFill>
                <a:ea typeface="Calibri"/>
                <a:cs typeface="Calibri"/>
              </a:rPr>
              <a:t>Classroom talk </a:t>
            </a:r>
            <a:endParaRPr lang="en-US"/>
          </a:p>
          <a:p>
            <a:pPr algn="l"/>
            <a:endParaRPr lang="en-US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636619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DF87752-09A8-E584-6BC6-FE175B9A03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5696" y="0"/>
            <a:ext cx="7023307" cy="1143000"/>
          </a:xfrm>
        </p:spPr>
        <p:txBody>
          <a:bodyPr>
            <a:normAutofit/>
          </a:bodyPr>
          <a:lstStyle/>
          <a:p>
            <a:pPr algn="l"/>
            <a:r>
              <a:rPr lang="en-AU" sz="3600" dirty="0">
                <a:solidFill>
                  <a:srgbClr val="000000"/>
                </a:solidFill>
              </a:rPr>
              <a:t>What’s the same? What’s different?</a:t>
            </a:r>
            <a:r>
              <a:rPr lang="en-AU" dirty="0">
                <a:solidFill>
                  <a:schemeClr val="tx2">
                    <a:lumMod val="50000"/>
                  </a:schemeClr>
                </a:solidFill>
              </a:rPr>
              <a:t> </a:t>
            </a:r>
            <a:endParaRPr lang="en-US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2" name="Picture 1" descr="A chocolate bar  two rows of six blocks, twelve  shapes of circles arranged into three rows of four and a grid arranged in four rows of three">
            <a:extLst>
              <a:ext uri="{FF2B5EF4-FFF2-40B4-BE49-F238E27FC236}">
                <a16:creationId xmlns:a16="http://schemas.microsoft.com/office/drawing/2014/main" id="{980F825C-8EF3-1362-25ED-54D5FAC306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926592"/>
            <a:ext cx="9144000" cy="50048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82185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89746A-81D1-BBFB-4633-B4BB0EFE39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3A97578D-B6CC-CD1D-100D-9C1EB72B88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1538" y="0"/>
            <a:ext cx="2745357" cy="1143000"/>
          </a:xfrm>
        </p:spPr>
        <p:txBody>
          <a:bodyPr>
            <a:normAutofit/>
          </a:bodyPr>
          <a:lstStyle/>
          <a:p>
            <a:pPr algn="l"/>
            <a:r>
              <a:rPr lang="en-AU" sz="3600">
                <a:solidFill>
                  <a:srgbClr val="000000"/>
                </a:solidFill>
              </a:rPr>
              <a:t>Bar </a:t>
            </a:r>
            <a:r>
              <a:rPr lang="en-AU" sz="3600" dirty="0">
                <a:solidFill>
                  <a:srgbClr val="000000"/>
                </a:solidFill>
              </a:rPr>
              <a:t>model </a:t>
            </a:r>
            <a:r>
              <a:rPr lang="en-AU" dirty="0">
                <a:solidFill>
                  <a:schemeClr val="tx2">
                    <a:lumMod val="50000"/>
                  </a:schemeClr>
                </a:solidFill>
              </a:rPr>
              <a:t> </a:t>
            </a:r>
            <a:endParaRPr lang="en-US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2" name="Picture 1" descr="A chocolate bar  two rows of six blocks, twelve  shapes of circles arranged into three rows of four and a grid arranged in four rows of three">
            <a:extLst>
              <a:ext uri="{FF2B5EF4-FFF2-40B4-BE49-F238E27FC236}">
                <a16:creationId xmlns:a16="http://schemas.microsoft.com/office/drawing/2014/main" id="{2596E28C-2590-B738-2717-0F090A5D20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547" y="926592"/>
            <a:ext cx="8195453" cy="4502086"/>
          </a:xfrm>
          <a:prstGeom prst="rect">
            <a:avLst/>
          </a:prstGeom>
        </p:spPr>
      </p:pic>
      <p:pic>
        <p:nvPicPr>
          <p:cNvPr id="3" name="Picture 2" descr="Twelve broken into two parts six and six ">
            <a:extLst>
              <a:ext uri="{FF2B5EF4-FFF2-40B4-BE49-F238E27FC236}">
                <a16:creationId xmlns:a16="http://schemas.microsoft.com/office/drawing/2014/main" id="{EE01C133-C21C-475B-E786-EF61CC5F902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4439" y="4124029"/>
            <a:ext cx="2611708" cy="886458"/>
          </a:xfrm>
          <a:prstGeom prst="rect">
            <a:avLst/>
          </a:prstGeom>
        </p:spPr>
      </p:pic>
      <p:pic>
        <p:nvPicPr>
          <p:cNvPr id="5" name="Picture 4" descr="Twelve broken into three parts four, four, four and four">
            <a:extLst>
              <a:ext uri="{FF2B5EF4-FFF2-40B4-BE49-F238E27FC236}">
                <a16:creationId xmlns:a16="http://schemas.microsoft.com/office/drawing/2014/main" id="{05435793-535F-079E-AAF2-3E26F4B2D35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9938" y="5006256"/>
            <a:ext cx="2573253" cy="876815"/>
          </a:xfrm>
          <a:prstGeom prst="rect">
            <a:avLst/>
          </a:prstGeom>
        </p:spPr>
      </p:pic>
      <p:pic>
        <p:nvPicPr>
          <p:cNvPr id="6" name="Picture 5" descr="Twelve broken into four parts three, three and three">
            <a:extLst>
              <a:ext uri="{FF2B5EF4-FFF2-40B4-BE49-F238E27FC236}">
                <a16:creationId xmlns:a16="http://schemas.microsoft.com/office/drawing/2014/main" id="{AA14AC2F-8B9C-EFF4-B270-1721C760BC2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87047" y="1145706"/>
            <a:ext cx="2677751" cy="8862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7091102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Custom 6">
      <a:dk1>
        <a:srgbClr val="1F497D"/>
      </a:dk1>
      <a:lt1>
        <a:sysClr val="window" lastClr="FFFFFF"/>
      </a:lt1>
      <a:dk2>
        <a:srgbClr val="1F497D"/>
      </a:dk2>
      <a:lt2>
        <a:srgbClr val="FFF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Office Theme">
  <a:themeElements>
    <a:clrScheme name="Custom 6">
      <a:dk1>
        <a:srgbClr val="1F497D"/>
      </a:dk1>
      <a:lt1>
        <a:sysClr val="window" lastClr="FFFFFF"/>
      </a:lt1>
      <a:dk2>
        <a:srgbClr val="1F497D"/>
      </a:dk2>
      <a:lt2>
        <a:srgbClr val="FFF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4_Office Theme">
  <a:themeElements>
    <a:clrScheme name="Custom 6">
      <a:dk1>
        <a:srgbClr val="1F497D"/>
      </a:dk1>
      <a:lt1>
        <a:sysClr val="window" lastClr="FFFFFF"/>
      </a:lt1>
      <a:dk2>
        <a:srgbClr val="1F497D"/>
      </a:dk2>
      <a:lt2>
        <a:srgbClr val="FFF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5_Office Theme">
  <a:themeElements>
    <a:clrScheme name="Custom 6">
      <a:dk1>
        <a:srgbClr val="1F497D"/>
      </a:dk1>
      <a:lt1>
        <a:sysClr val="window" lastClr="FFFFFF"/>
      </a:lt1>
      <a:dk2>
        <a:srgbClr val="1F497D"/>
      </a:dk2>
      <a:lt2>
        <a:srgbClr val="FFF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706</TotalTime>
  <Words>34</Words>
  <Application>Microsoft Office PowerPoint</Application>
  <PresentationFormat>On-screen Show (4:3)</PresentationFormat>
  <Paragraphs>9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Calibri</vt:lpstr>
      <vt:lpstr>Calibri Light</vt:lpstr>
      <vt:lpstr>2_Office Theme</vt:lpstr>
      <vt:lpstr>3_Office Theme</vt:lpstr>
      <vt:lpstr>4_Office Theme</vt:lpstr>
      <vt:lpstr>5_Office Theme</vt:lpstr>
      <vt:lpstr>Pocket money</vt:lpstr>
      <vt:lpstr>What’s the same? What’s different? </vt:lpstr>
      <vt:lpstr>Bar model  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</dc:creator>
  <cp:lastModifiedBy>Martin Richards</cp:lastModifiedBy>
  <cp:revision>473</cp:revision>
  <dcterms:created xsi:type="dcterms:W3CDTF">2021-03-16T22:56:28Z</dcterms:created>
  <dcterms:modified xsi:type="dcterms:W3CDTF">2024-02-01T05:37:23Z</dcterms:modified>
</cp:coreProperties>
</file>