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23"/>
  </p:notesMasterIdLst>
  <p:sldIdLst>
    <p:sldId id="259" r:id="rId8"/>
    <p:sldId id="270" r:id="rId9"/>
    <p:sldId id="260" r:id="rId10"/>
    <p:sldId id="296" r:id="rId11"/>
    <p:sldId id="282" r:id="rId12"/>
    <p:sldId id="297" r:id="rId13"/>
    <p:sldId id="304" r:id="rId14"/>
    <p:sldId id="305" r:id="rId15"/>
    <p:sldId id="306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B000E-A416-4140-ADB8-1932D8F309E5}" v="14" dt="2024-05-08T05:43:23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0" autoAdjust="0"/>
    <p:restoredTop sz="86441" autoAdjust="0"/>
  </p:normalViewPr>
  <p:slideViewPr>
    <p:cSldViewPr>
      <p:cViewPr varScale="1">
        <p:scale>
          <a:sx n="137" d="100"/>
          <a:sy n="137" d="100"/>
        </p:scale>
        <p:origin x="502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Laming" userId="7425d2b2-954e-4809-ab5f-8b9bb8823a01" providerId="ADAL" clId="{F0EB000E-A416-4140-ADB8-1932D8F309E5}"/>
    <pc:docChg chg="custSel modSld">
      <pc:chgData name="Alison Laming" userId="7425d2b2-954e-4809-ab5f-8b9bb8823a01" providerId="ADAL" clId="{F0EB000E-A416-4140-ADB8-1932D8F309E5}" dt="2024-05-08T05:43:44.270" v="40" actId="20577"/>
      <pc:docMkLst>
        <pc:docMk/>
      </pc:docMkLst>
      <pc:sldChg chg="modSp mod">
        <pc:chgData name="Alison Laming" userId="7425d2b2-954e-4809-ab5f-8b9bb8823a01" providerId="ADAL" clId="{F0EB000E-A416-4140-ADB8-1932D8F309E5}" dt="2024-05-08T05:43:11.292" v="12" actId="20577"/>
        <pc:sldMkLst>
          <pc:docMk/>
          <pc:sldMk cId="1870147256" sldId="282"/>
        </pc:sldMkLst>
        <pc:spChg chg="mod">
          <ac:chgData name="Alison Laming" userId="7425d2b2-954e-4809-ab5f-8b9bb8823a01" providerId="ADAL" clId="{F0EB000E-A416-4140-ADB8-1932D8F309E5}" dt="2024-05-08T05:43:11.292" v="12" actId="20577"/>
          <ac:spMkLst>
            <pc:docMk/>
            <pc:sldMk cId="1870147256" sldId="282"/>
            <ac:spMk id="6" creationId="{D9D11CFB-EA88-7197-2936-3969EF6F88B0}"/>
          </ac:spMkLst>
        </pc:spChg>
      </pc:sldChg>
      <pc:sldChg chg="modSp">
        <pc:chgData name="Alison Laming" userId="7425d2b2-954e-4809-ab5f-8b9bb8823a01" providerId="ADAL" clId="{F0EB000E-A416-4140-ADB8-1932D8F309E5}" dt="2024-05-08T05:43:23.682" v="26" actId="20577"/>
        <pc:sldMkLst>
          <pc:docMk/>
          <pc:sldMk cId="3704119439" sldId="297"/>
        </pc:sldMkLst>
        <pc:graphicFrameChg chg="mod">
          <ac:chgData name="Alison Laming" userId="7425d2b2-954e-4809-ab5f-8b9bb8823a01" providerId="ADAL" clId="{F0EB000E-A416-4140-ADB8-1932D8F309E5}" dt="2024-05-08T05:43:23.682" v="26" actId="20577"/>
          <ac:graphicFrameMkLst>
            <pc:docMk/>
            <pc:sldMk cId="3704119439" sldId="297"/>
            <ac:graphicFrameMk id="2" creationId="{5C53EF4A-67A1-8D0D-F051-6ABE2DAFC831}"/>
          </ac:graphicFrameMkLst>
        </pc:graphicFrameChg>
      </pc:sldChg>
      <pc:sldChg chg="modSp mod">
        <pc:chgData name="Alison Laming" userId="7425d2b2-954e-4809-ab5f-8b9bb8823a01" providerId="ADAL" clId="{F0EB000E-A416-4140-ADB8-1932D8F309E5}" dt="2024-05-08T05:43:44.270" v="40" actId="20577"/>
        <pc:sldMkLst>
          <pc:docMk/>
          <pc:sldMk cId="4094235420" sldId="306"/>
        </pc:sldMkLst>
        <pc:spChg chg="mod">
          <ac:chgData name="Alison Laming" userId="7425d2b2-954e-4809-ab5f-8b9bb8823a01" providerId="ADAL" clId="{F0EB000E-A416-4140-ADB8-1932D8F309E5}" dt="2024-05-08T05:43:44.270" v="40" actId="20577"/>
          <ac:spMkLst>
            <pc:docMk/>
            <pc:sldMk cId="4094235420" sldId="306"/>
            <ac:spMk id="3" creationId="{576F3021-7837-9AB2-13DD-56DBAD5D4D0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469DA-663B-4F40-9656-05C9C11280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BEF0D-FAD9-408F-B0A0-4142A8603C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Sam’s Sales</a:t>
          </a:r>
        </a:p>
        <a:p>
          <a:pPr>
            <a:lnSpc>
              <a:spcPct val="100000"/>
            </a:lnSpc>
          </a:pPr>
          <a:r>
            <a:rPr lang="en-US" b="0" i="0" baseline="0" dirty="0"/>
            <a:t>Check out the sales! Prices reduced. </a:t>
          </a:r>
          <a:endParaRPr lang="en-US" dirty="0"/>
        </a:p>
      </dgm:t>
    </dgm:pt>
    <dgm:pt modelId="{5A077525-802A-4470-88E9-03ADACE46274}" type="parTrans" cxnId="{B093D2A7-A91F-4147-B4DD-14CD53682E4C}">
      <dgm:prSet/>
      <dgm:spPr/>
      <dgm:t>
        <a:bodyPr/>
        <a:lstStyle/>
        <a:p>
          <a:endParaRPr lang="en-US"/>
        </a:p>
      </dgm:t>
    </dgm:pt>
    <dgm:pt modelId="{E901E114-348A-4553-AF8A-165EB98243A7}" type="sibTrans" cxnId="{B093D2A7-A91F-4147-B4DD-14CD53682E4C}">
      <dgm:prSet/>
      <dgm:spPr/>
      <dgm:t>
        <a:bodyPr/>
        <a:lstStyle/>
        <a:p>
          <a:endParaRPr lang="en-US"/>
        </a:p>
      </dgm:t>
    </dgm:pt>
    <dgm:pt modelId="{1C4BA1E3-1153-4D0F-AC09-B1FB36BEB7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Henry’s Wholesalers</a:t>
          </a:r>
        </a:p>
        <a:p>
          <a:pPr>
            <a:lnSpc>
              <a:spcPct val="100000"/>
            </a:lnSpc>
          </a:pPr>
          <a:r>
            <a:rPr lang="en-US" dirty="0"/>
            <a:t>Discounts on our party items! 10-30% off</a:t>
          </a:r>
        </a:p>
      </dgm:t>
    </dgm:pt>
    <dgm:pt modelId="{3FD205A2-DA95-496E-9E57-A79A2EBD30AF}" type="parTrans" cxnId="{2EB54957-E8DE-441A-8F9B-74F0216664D3}">
      <dgm:prSet/>
      <dgm:spPr/>
      <dgm:t>
        <a:bodyPr/>
        <a:lstStyle/>
        <a:p>
          <a:endParaRPr lang="en-US"/>
        </a:p>
      </dgm:t>
    </dgm:pt>
    <dgm:pt modelId="{16571AE5-D5B0-44DB-9AC6-7480C1E3B1F5}" type="sibTrans" cxnId="{2EB54957-E8DE-441A-8F9B-74F0216664D3}">
      <dgm:prSet/>
      <dgm:spPr/>
      <dgm:t>
        <a:bodyPr/>
        <a:lstStyle/>
        <a:p>
          <a:endParaRPr lang="en-US"/>
        </a:p>
      </dgm:t>
    </dgm:pt>
    <dgm:pt modelId="{2504F233-C663-42A8-8EB7-A21480627A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Fiona’s Foods</a:t>
          </a:r>
        </a:p>
        <a:p>
          <a:pPr>
            <a:lnSpc>
              <a:spcPct val="100000"/>
            </a:lnSpc>
          </a:pPr>
          <a:r>
            <a:rPr lang="en-US" b="0" i="0" baseline="0" dirty="0"/>
            <a:t>Buy one get one free!</a:t>
          </a:r>
          <a:endParaRPr lang="en-US" dirty="0"/>
        </a:p>
      </dgm:t>
    </dgm:pt>
    <dgm:pt modelId="{0F6D9847-D9C0-4768-B636-E10252542CFE}" type="parTrans" cxnId="{A15B4F9D-3705-4EFB-B188-9909B9B6C840}">
      <dgm:prSet/>
      <dgm:spPr/>
      <dgm:t>
        <a:bodyPr/>
        <a:lstStyle/>
        <a:p>
          <a:endParaRPr lang="en-US"/>
        </a:p>
      </dgm:t>
    </dgm:pt>
    <dgm:pt modelId="{D5A22BAE-9E64-4613-BDB5-882870CE04F1}" type="sibTrans" cxnId="{A15B4F9D-3705-4EFB-B188-9909B9B6C840}">
      <dgm:prSet/>
      <dgm:spPr/>
      <dgm:t>
        <a:bodyPr/>
        <a:lstStyle/>
        <a:p>
          <a:endParaRPr lang="en-US"/>
        </a:p>
      </dgm:t>
    </dgm:pt>
    <dgm:pt modelId="{6B950CB8-57F8-4A9A-8F5E-63382775FB0D}" type="pres">
      <dgm:prSet presAssocID="{74B469DA-663B-4F40-9656-05C9C1128013}" presName="root" presStyleCnt="0">
        <dgm:presLayoutVars>
          <dgm:dir/>
          <dgm:resizeHandles val="exact"/>
        </dgm:presLayoutVars>
      </dgm:prSet>
      <dgm:spPr/>
    </dgm:pt>
    <dgm:pt modelId="{4EEF5B47-1D98-49B0-A541-F87CE4DD106F}" type="pres">
      <dgm:prSet presAssocID="{606BEF0D-FAD9-408F-B0A0-4142A8603C6E}" presName="compNode" presStyleCnt="0"/>
      <dgm:spPr/>
    </dgm:pt>
    <dgm:pt modelId="{D5CA1341-7BDB-4A9F-BEE3-5303C108F2D4}" type="pres">
      <dgm:prSet presAssocID="{606BEF0D-FAD9-408F-B0A0-4142A8603C6E}" presName="bgRect" presStyleLbl="bgShp" presStyleIdx="0" presStyleCnt="3" custLinFactNeighborX="-907" custLinFactNeighborY="-16788"/>
      <dgm:spPr/>
    </dgm:pt>
    <dgm:pt modelId="{31CB6630-3B05-4845-A38B-1A29A1B3C59D}" type="pres">
      <dgm:prSet presAssocID="{606BEF0D-FAD9-408F-B0A0-4142A8603C6E}" presName="iconRect" presStyleLbl="nod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06F1C17-D8F8-4D18-8488-D432336295D3}" type="pres">
      <dgm:prSet presAssocID="{606BEF0D-FAD9-408F-B0A0-4142A8603C6E}" presName="spaceRect" presStyleCnt="0"/>
      <dgm:spPr/>
    </dgm:pt>
    <dgm:pt modelId="{318F3A00-D4A0-4E01-AD63-0C5818E3EF02}" type="pres">
      <dgm:prSet presAssocID="{606BEF0D-FAD9-408F-B0A0-4142A8603C6E}" presName="parTx" presStyleLbl="revTx" presStyleIdx="0" presStyleCnt="3">
        <dgm:presLayoutVars>
          <dgm:chMax val="0"/>
          <dgm:chPref val="0"/>
        </dgm:presLayoutVars>
      </dgm:prSet>
      <dgm:spPr/>
    </dgm:pt>
    <dgm:pt modelId="{D89C52CC-9ABD-4704-8AF0-D81DD08ED105}" type="pres">
      <dgm:prSet presAssocID="{E901E114-348A-4553-AF8A-165EB98243A7}" presName="sibTrans" presStyleCnt="0"/>
      <dgm:spPr/>
    </dgm:pt>
    <dgm:pt modelId="{47C32C60-214B-429D-97B5-AE9CE7CF05EC}" type="pres">
      <dgm:prSet presAssocID="{1C4BA1E3-1153-4D0F-AC09-B1FB36BEB77A}" presName="compNode" presStyleCnt="0"/>
      <dgm:spPr/>
    </dgm:pt>
    <dgm:pt modelId="{167BF80D-2D42-48CF-92D9-152EA83DAAF2}" type="pres">
      <dgm:prSet presAssocID="{1C4BA1E3-1153-4D0F-AC09-B1FB36BEB77A}" presName="bgRect" presStyleLbl="bgShp" presStyleIdx="1" presStyleCnt="3"/>
      <dgm:spPr/>
    </dgm:pt>
    <dgm:pt modelId="{106ABD0F-832A-4803-AC5F-4BECB42E20C8}" type="pres">
      <dgm:prSet presAssocID="{1C4BA1E3-1153-4D0F-AC09-B1FB36BEB77A}" presName="iconRect" presStyleLbl="nod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F1C130E-514C-421B-8C22-38468423A8DE}" type="pres">
      <dgm:prSet presAssocID="{1C4BA1E3-1153-4D0F-AC09-B1FB36BEB77A}" presName="spaceRect" presStyleCnt="0"/>
      <dgm:spPr/>
    </dgm:pt>
    <dgm:pt modelId="{E7E38F56-568A-463C-840C-3F8694D18660}" type="pres">
      <dgm:prSet presAssocID="{1C4BA1E3-1153-4D0F-AC09-B1FB36BEB77A}" presName="parTx" presStyleLbl="revTx" presStyleIdx="1" presStyleCnt="3">
        <dgm:presLayoutVars>
          <dgm:chMax val="0"/>
          <dgm:chPref val="0"/>
        </dgm:presLayoutVars>
      </dgm:prSet>
      <dgm:spPr/>
    </dgm:pt>
    <dgm:pt modelId="{75C344B5-E8A3-4B36-A172-1F7B9D9B210B}" type="pres">
      <dgm:prSet presAssocID="{16571AE5-D5B0-44DB-9AC6-7480C1E3B1F5}" presName="sibTrans" presStyleCnt="0"/>
      <dgm:spPr/>
    </dgm:pt>
    <dgm:pt modelId="{1A466D6B-2549-4E80-8DD4-5B3606A2658B}" type="pres">
      <dgm:prSet presAssocID="{2504F233-C663-42A8-8EB7-A21480627A0E}" presName="compNode" presStyleCnt="0"/>
      <dgm:spPr/>
    </dgm:pt>
    <dgm:pt modelId="{DA92AF72-7965-4E8E-89EB-BDC61E9AD275}" type="pres">
      <dgm:prSet presAssocID="{2504F233-C663-42A8-8EB7-A21480627A0E}" presName="bgRect" presStyleLbl="bgShp" presStyleIdx="2" presStyleCnt="3"/>
      <dgm:spPr/>
    </dgm:pt>
    <dgm:pt modelId="{C49D0B98-63FE-47A4-9204-1E5F9FC89AFA}" type="pres">
      <dgm:prSet presAssocID="{2504F233-C663-42A8-8EB7-A21480627A0E}" presName="iconRect" presStyleLbl="nod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mrock"/>
        </a:ext>
      </dgm:extLst>
    </dgm:pt>
    <dgm:pt modelId="{2FD14DB2-8EDC-44F7-8B50-0A526DC4B48E}" type="pres">
      <dgm:prSet presAssocID="{2504F233-C663-42A8-8EB7-A21480627A0E}" presName="spaceRect" presStyleCnt="0"/>
      <dgm:spPr/>
    </dgm:pt>
    <dgm:pt modelId="{9ED2FC7F-E77F-465C-8EC1-CB1CC8B4A5C5}" type="pres">
      <dgm:prSet presAssocID="{2504F233-C663-42A8-8EB7-A21480627A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29602-8D05-48EF-8CBD-349373BB43AD}" type="presOf" srcId="{74B469DA-663B-4F40-9656-05C9C1128013}" destId="{6B950CB8-57F8-4A9A-8F5E-63382775FB0D}" srcOrd="0" destOrd="0" presId="urn:microsoft.com/office/officeart/2018/2/layout/IconVerticalSolidList"/>
    <dgm:cxn modelId="{1DCCB308-2EF9-4A8B-84B8-71530CC2683E}" type="presOf" srcId="{2504F233-C663-42A8-8EB7-A21480627A0E}" destId="{9ED2FC7F-E77F-465C-8EC1-CB1CC8B4A5C5}" srcOrd="0" destOrd="0" presId="urn:microsoft.com/office/officeart/2018/2/layout/IconVerticalSolidList"/>
    <dgm:cxn modelId="{50ED7C71-D8A5-4E45-8C45-F121770D50BB}" type="presOf" srcId="{1C4BA1E3-1153-4D0F-AC09-B1FB36BEB77A}" destId="{E7E38F56-568A-463C-840C-3F8694D18660}" srcOrd="0" destOrd="0" presId="urn:microsoft.com/office/officeart/2018/2/layout/IconVerticalSolidList"/>
    <dgm:cxn modelId="{063DC352-72C5-41CE-B577-ECD21EFBF7A6}" type="presOf" srcId="{606BEF0D-FAD9-408F-B0A0-4142A8603C6E}" destId="{318F3A00-D4A0-4E01-AD63-0C5818E3EF02}" srcOrd="0" destOrd="0" presId="urn:microsoft.com/office/officeart/2018/2/layout/IconVerticalSolidList"/>
    <dgm:cxn modelId="{2EB54957-E8DE-441A-8F9B-74F0216664D3}" srcId="{74B469DA-663B-4F40-9656-05C9C1128013}" destId="{1C4BA1E3-1153-4D0F-AC09-B1FB36BEB77A}" srcOrd="1" destOrd="0" parTransId="{3FD205A2-DA95-496E-9E57-A79A2EBD30AF}" sibTransId="{16571AE5-D5B0-44DB-9AC6-7480C1E3B1F5}"/>
    <dgm:cxn modelId="{A15B4F9D-3705-4EFB-B188-9909B9B6C840}" srcId="{74B469DA-663B-4F40-9656-05C9C1128013}" destId="{2504F233-C663-42A8-8EB7-A21480627A0E}" srcOrd="2" destOrd="0" parTransId="{0F6D9847-D9C0-4768-B636-E10252542CFE}" sibTransId="{D5A22BAE-9E64-4613-BDB5-882870CE04F1}"/>
    <dgm:cxn modelId="{B093D2A7-A91F-4147-B4DD-14CD53682E4C}" srcId="{74B469DA-663B-4F40-9656-05C9C1128013}" destId="{606BEF0D-FAD9-408F-B0A0-4142A8603C6E}" srcOrd="0" destOrd="0" parTransId="{5A077525-802A-4470-88E9-03ADACE46274}" sibTransId="{E901E114-348A-4553-AF8A-165EB98243A7}"/>
    <dgm:cxn modelId="{FCBAD55F-D03A-49C4-9C76-E862ACAC1D61}" type="presParOf" srcId="{6B950CB8-57F8-4A9A-8F5E-63382775FB0D}" destId="{4EEF5B47-1D98-49B0-A541-F87CE4DD106F}" srcOrd="0" destOrd="0" presId="urn:microsoft.com/office/officeart/2018/2/layout/IconVerticalSolidList"/>
    <dgm:cxn modelId="{A95A8E96-DEBB-4F7D-9EEB-A4262C72B66A}" type="presParOf" srcId="{4EEF5B47-1D98-49B0-A541-F87CE4DD106F}" destId="{D5CA1341-7BDB-4A9F-BEE3-5303C108F2D4}" srcOrd="0" destOrd="0" presId="urn:microsoft.com/office/officeart/2018/2/layout/IconVerticalSolidList"/>
    <dgm:cxn modelId="{22BFE9D4-04FF-4972-9838-E30584416112}" type="presParOf" srcId="{4EEF5B47-1D98-49B0-A541-F87CE4DD106F}" destId="{31CB6630-3B05-4845-A38B-1A29A1B3C59D}" srcOrd="1" destOrd="0" presId="urn:microsoft.com/office/officeart/2018/2/layout/IconVerticalSolidList"/>
    <dgm:cxn modelId="{2313F423-CB91-4CAD-A0C4-2D500B0A00D0}" type="presParOf" srcId="{4EEF5B47-1D98-49B0-A541-F87CE4DD106F}" destId="{506F1C17-D8F8-4D18-8488-D432336295D3}" srcOrd="2" destOrd="0" presId="urn:microsoft.com/office/officeart/2018/2/layout/IconVerticalSolidList"/>
    <dgm:cxn modelId="{22589CC3-62F7-4BFA-B429-8A9D00E2DB6D}" type="presParOf" srcId="{4EEF5B47-1D98-49B0-A541-F87CE4DD106F}" destId="{318F3A00-D4A0-4E01-AD63-0C5818E3EF02}" srcOrd="3" destOrd="0" presId="urn:microsoft.com/office/officeart/2018/2/layout/IconVerticalSolidList"/>
    <dgm:cxn modelId="{3718FCA8-AACF-497C-B1CA-B2F4B4B70311}" type="presParOf" srcId="{6B950CB8-57F8-4A9A-8F5E-63382775FB0D}" destId="{D89C52CC-9ABD-4704-8AF0-D81DD08ED105}" srcOrd="1" destOrd="0" presId="urn:microsoft.com/office/officeart/2018/2/layout/IconVerticalSolidList"/>
    <dgm:cxn modelId="{E8204EBC-5047-4DE8-8915-AC4F4FD2346A}" type="presParOf" srcId="{6B950CB8-57F8-4A9A-8F5E-63382775FB0D}" destId="{47C32C60-214B-429D-97B5-AE9CE7CF05EC}" srcOrd="2" destOrd="0" presId="urn:microsoft.com/office/officeart/2018/2/layout/IconVerticalSolidList"/>
    <dgm:cxn modelId="{50864A86-D588-4AF1-B220-330546A6DA27}" type="presParOf" srcId="{47C32C60-214B-429D-97B5-AE9CE7CF05EC}" destId="{167BF80D-2D42-48CF-92D9-152EA83DAAF2}" srcOrd="0" destOrd="0" presId="urn:microsoft.com/office/officeart/2018/2/layout/IconVerticalSolidList"/>
    <dgm:cxn modelId="{06FC5F2E-1766-4034-88F7-3B30EE267308}" type="presParOf" srcId="{47C32C60-214B-429D-97B5-AE9CE7CF05EC}" destId="{106ABD0F-832A-4803-AC5F-4BECB42E20C8}" srcOrd="1" destOrd="0" presId="urn:microsoft.com/office/officeart/2018/2/layout/IconVerticalSolidList"/>
    <dgm:cxn modelId="{63B4A11D-C368-4E8C-9DC9-5B2C939B57C9}" type="presParOf" srcId="{47C32C60-214B-429D-97B5-AE9CE7CF05EC}" destId="{8F1C130E-514C-421B-8C22-38468423A8DE}" srcOrd="2" destOrd="0" presId="urn:microsoft.com/office/officeart/2018/2/layout/IconVerticalSolidList"/>
    <dgm:cxn modelId="{D3AB4328-0052-43A1-80FC-74C4D4D9F71E}" type="presParOf" srcId="{47C32C60-214B-429D-97B5-AE9CE7CF05EC}" destId="{E7E38F56-568A-463C-840C-3F8694D18660}" srcOrd="3" destOrd="0" presId="urn:microsoft.com/office/officeart/2018/2/layout/IconVerticalSolidList"/>
    <dgm:cxn modelId="{1E709DA3-714E-42FA-AD5F-2DE71A784B51}" type="presParOf" srcId="{6B950CB8-57F8-4A9A-8F5E-63382775FB0D}" destId="{75C344B5-E8A3-4B36-A172-1F7B9D9B210B}" srcOrd="3" destOrd="0" presId="urn:microsoft.com/office/officeart/2018/2/layout/IconVerticalSolidList"/>
    <dgm:cxn modelId="{84671F5E-0D82-41F9-B767-6C8C00FA231C}" type="presParOf" srcId="{6B950CB8-57F8-4A9A-8F5E-63382775FB0D}" destId="{1A466D6B-2549-4E80-8DD4-5B3606A2658B}" srcOrd="4" destOrd="0" presId="urn:microsoft.com/office/officeart/2018/2/layout/IconVerticalSolidList"/>
    <dgm:cxn modelId="{159881CB-400C-4BFB-96EF-BAFC4F05F30A}" type="presParOf" srcId="{1A466D6B-2549-4E80-8DD4-5B3606A2658B}" destId="{DA92AF72-7965-4E8E-89EB-BDC61E9AD275}" srcOrd="0" destOrd="0" presId="urn:microsoft.com/office/officeart/2018/2/layout/IconVerticalSolidList"/>
    <dgm:cxn modelId="{E6DA080A-CA7C-4A3E-8793-67F33612906C}" type="presParOf" srcId="{1A466D6B-2549-4E80-8DD4-5B3606A2658B}" destId="{C49D0B98-63FE-47A4-9204-1E5F9FC89AFA}" srcOrd="1" destOrd="0" presId="urn:microsoft.com/office/officeart/2018/2/layout/IconVerticalSolidList"/>
    <dgm:cxn modelId="{5252F7C1-F5B3-4752-B0DA-48535EA4CF05}" type="presParOf" srcId="{1A466D6B-2549-4E80-8DD4-5B3606A2658B}" destId="{2FD14DB2-8EDC-44F7-8B50-0A526DC4B48E}" srcOrd="2" destOrd="0" presId="urn:microsoft.com/office/officeart/2018/2/layout/IconVerticalSolidList"/>
    <dgm:cxn modelId="{4CDAE7C5-58FB-412A-8103-8A78280B3B49}" type="presParOf" srcId="{1A466D6B-2549-4E80-8DD4-5B3606A2658B}" destId="{9ED2FC7F-E77F-465C-8EC1-CB1CC8B4A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469DA-663B-4F40-9656-05C9C11280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BA1E3-1153-4D0F-AC09-B1FB36BEB77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FD205A2-DA95-496E-9E57-A79A2EBD30AF}" type="parTrans" cxnId="{2EB54957-E8DE-441A-8F9B-74F0216664D3}">
      <dgm:prSet/>
      <dgm:spPr/>
      <dgm:t>
        <a:bodyPr/>
        <a:lstStyle/>
        <a:p>
          <a:endParaRPr lang="en-US"/>
        </a:p>
      </dgm:t>
    </dgm:pt>
    <dgm:pt modelId="{16571AE5-D5B0-44DB-9AC6-7480C1E3B1F5}" type="sibTrans" cxnId="{2EB54957-E8DE-441A-8F9B-74F0216664D3}">
      <dgm:prSet/>
      <dgm:spPr/>
      <dgm:t>
        <a:bodyPr/>
        <a:lstStyle/>
        <a:p>
          <a:endParaRPr lang="en-US"/>
        </a:p>
      </dgm:t>
    </dgm:pt>
    <dgm:pt modelId="{2504F233-C663-42A8-8EB7-A21480627A0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F6D9847-D9C0-4768-B636-E10252542CFE}" type="parTrans" cxnId="{A15B4F9D-3705-4EFB-B188-9909B9B6C840}">
      <dgm:prSet/>
      <dgm:spPr/>
      <dgm:t>
        <a:bodyPr/>
        <a:lstStyle/>
        <a:p>
          <a:endParaRPr lang="en-US"/>
        </a:p>
      </dgm:t>
    </dgm:pt>
    <dgm:pt modelId="{D5A22BAE-9E64-4613-BDB5-882870CE04F1}" type="sibTrans" cxnId="{A15B4F9D-3705-4EFB-B188-9909B9B6C840}">
      <dgm:prSet/>
      <dgm:spPr/>
      <dgm:t>
        <a:bodyPr/>
        <a:lstStyle/>
        <a:p>
          <a:endParaRPr lang="en-US"/>
        </a:p>
      </dgm:t>
    </dgm:pt>
    <dgm:pt modelId="{606BEF0D-FAD9-408F-B0A0-4142A8603C6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01E114-348A-4553-AF8A-165EB98243A7}" type="sibTrans" cxnId="{B093D2A7-A91F-4147-B4DD-14CD53682E4C}">
      <dgm:prSet/>
      <dgm:spPr/>
      <dgm:t>
        <a:bodyPr/>
        <a:lstStyle/>
        <a:p>
          <a:endParaRPr lang="en-US"/>
        </a:p>
      </dgm:t>
    </dgm:pt>
    <dgm:pt modelId="{5A077525-802A-4470-88E9-03ADACE46274}" type="parTrans" cxnId="{B093D2A7-A91F-4147-B4DD-14CD53682E4C}">
      <dgm:prSet/>
      <dgm:spPr/>
      <dgm:t>
        <a:bodyPr/>
        <a:lstStyle/>
        <a:p>
          <a:endParaRPr lang="en-US"/>
        </a:p>
      </dgm:t>
    </dgm:pt>
    <dgm:pt modelId="{6B950CB8-57F8-4A9A-8F5E-63382775FB0D}" type="pres">
      <dgm:prSet presAssocID="{74B469DA-663B-4F40-9656-05C9C1128013}" presName="root" presStyleCnt="0">
        <dgm:presLayoutVars>
          <dgm:dir/>
          <dgm:resizeHandles val="exact"/>
        </dgm:presLayoutVars>
      </dgm:prSet>
      <dgm:spPr/>
    </dgm:pt>
    <dgm:pt modelId="{4EEF5B47-1D98-49B0-A541-F87CE4DD106F}" type="pres">
      <dgm:prSet presAssocID="{606BEF0D-FAD9-408F-B0A0-4142A8603C6E}" presName="compNode" presStyleCnt="0"/>
      <dgm:spPr/>
    </dgm:pt>
    <dgm:pt modelId="{D5CA1341-7BDB-4A9F-BEE3-5303C108F2D4}" type="pres">
      <dgm:prSet presAssocID="{606BEF0D-FAD9-408F-B0A0-4142A8603C6E}" presName="bgRect" presStyleLbl="bgShp" presStyleIdx="0" presStyleCnt="3" custLinFactNeighborX="-907" custLinFactNeighborY="-16788"/>
      <dgm:spPr/>
    </dgm:pt>
    <dgm:pt modelId="{31CB6630-3B05-4845-A38B-1A29A1B3C59D}" type="pres">
      <dgm:prSet presAssocID="{606BEF0D-FAD9-408F-B0A0-4142A8603C6E}" presName="iconRect" presStyleLbl="node1" presStyleIdx="0" presStyleCnt="3" custScaleX="154226" custScaleY="14357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06F1C17-D8F8-4D18-8488-D432336295D3}" type="pres">
      <dgm:prSet presAssocID="{606BEF0D-FAD9-408F-B0A0-4142A8603C6E}" presName="spaceRect" presStyleCnt="0"/>
      <dgm:spPr/>
    </dgm:pt>
    <dgm:pt modelId="{318F3A00-D4A0-4E01-AD63-0C5818E3EF02}" type="pres">
      <dgm:prSet presAssocID="{606BEF0D-FAD9-408F-B0A0-4142A8603C6E}" presName="parTx" presStyleLbl="revTx" presStyleIdx="0" presStyleCnt="3">
        <dgm:presLayoutVars>
          <dgm:chMax val="0"/>
          <dgm:chPref val="0"/>
        </dgm:presLayoutVars>
      </dgm:prSet>
      <dgm:spPr/>
    </dgm:pt>
    <dgm:pt modelId="{D89C52CC-9ABD-4704-8AF0-D81DD08ED105}" type="pres">
      <dgm:prSet presAssocID="{E901E114-348A-4553-AF8A-165EB98243A7}" presName="sibTrans" presStyleCnt="0"/>
      <dgm:spPr/>
    </dgm:pt>
    <dgm:pt modelId="{47C32C60-214B-429D-97B5-AE9CE7CF05EC}" type="pres">
      <dgm:prSet presAssocID="{1C4BA1E3-1153-4D0F-AC09-B1FB36BEB77A}" presName="compNode" presStyleCnt="0"/>
      <dgm:spPr/>
    </dgm:pt>
    <dgm:pt modelId="{167BF80D-2D42-48CF-92D9-152EA83DAAF2}" type="pres">
      <dgm:prSet presAssocID="{1C4BA1E3-1153-4D0F-AC09-B1FB36BEB77A}" presName="bgRect" presStyleLbl="bgShp" presStyleIdx="1" presStyleCnt="3" custLinFactNeighborX="12133"/>
      <dgm:spPr/>
    </dgm:pt>
    <dgm:pt modelId="{106ABD0F-832A-4803-AC5F-4BECB42E20C8}" type="pres">
      <dgm:prSet presAssocID="{1C4BA1E3-1153-4D0F-AC09-B1FB36BEB77A}" presName="iconRect" presStyleLbl="node1" presStyleIdx="1" presStyleCnt="3" custScaleX="174050" custScaleY="153397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F1C130E-514C-421B-8C22-38468423A8DE}" type="pres">
      <dgm:prSet presAssocID="{1C4BA1E3-1153-4D0F-AC09-B1FB36BEB77A}" presName="spaceRect" presStyleCnt="0"/>
      <dgm:spPr/>
    </dgm:pt>
    <dgm:pt modelId="{E7E38F56-568A-463C-840C-3F8694D18660}" type="pres">
      <dgm:prSet presAssocID="{1C4BA1E3-1153-4D0F-AC09-B1FB36BEB77A}" presName="parTx" presStyleLbl="revTx" presStyleIdx="1" presStyleCnt="3">
        <dgm:presLayoutVars>
          <dgm:chMax val="0"/>
          <dgm:chPref val="0"/>
        </dgm:presLayoutVars>
      </dgm:prSet>
      <dgm:spPr/>
    </dgm:pt>
    <dgm:pt modelId="{75C344B5-E8A3-4B36-A172-1F7B9D9B210B}" type="pres">
      <dgm:prSet presAssocID="{16571AE5-D5B0-44DB-9AC6-7480C1E3B1F5}" presName="sibTrans" presStyleCnt="0"/>
      <dgm:spPr/>
    </dgm:pt>
    <dgm:pt modelId="{1A466D6B-2549-4E80-8DD4-5B3606A2658B}" type="pres">
      <dgm:prSet presAssocID="{2504F233-C663-42A8-8EB7-A21480627A0E}" presName="compNode" presStyleCnt="0"/>
      <dgm:spPr/>
    </dgm:pt>
    <dgm:pt modelId="{DA92AF72-7965-4E8E-89EB-BDC61E9AD275}" type="pres">
      <dgm:prSet presAssocID="{2504F233-C663-42A8-8EB7-A21480627A0E}" presName="bgRect" presStyleLbl="bgShp" presStyleIdx="2" presStyleCnt="3"/>
      <dgm:spPr/>
    </dgm:pt>
    <dgm:pt modelId="{C49D0B98-63FE-47A4-9204-1E5F9FC89AFA}" type="pres">
      <dgm:prSet presAssocID="{2504F233-C663-42A8-8EB7-A21480627A0E}" presName="iconRect" presStyleLbl="node1" presStyleIdx="2" presStyleCnt="3" custScaleX="174119" custScaleY="146991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FD14DB2-8EDC-44F7-8B50-0A526DC4B48E}" type="pres">
      <dgm:prSet presAssocID="{2504F233-C663-42A8-8EB7-A21480627A0E}" presName="spaceRect" presStyleCnt="0"/>
      <dgm:spPr/>
    </dgm:pt>
    <dgm:pt modelId="{9ED2FC7F-E77F-465C-8EC1-CB1CC8B4A5C5}" type="pres">
      <dgm:prSet presAssocID="{2504F233-C663-42A8-8EB7-A21480627A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29602-8D05-48EF-8CBD-349373BB43AD}" type="presOf" srcId="{74B469DA-663B-4F40-9656-05C9C1128013}" destId="{6B950CB8-57F8-4A9A-8F5E-63382775FB0D}" srcOrd="0" destOrd="0" presId="urn:microsoft.com/office/officeart/2018/2/layout/IconVerticalSolidList"/>
    <dgm:cxn modelId="{1DCCB308-2EF9-4A8B-84B8-71530CC2683E}" type="presOf" srcId="{2504F233-C663-42A8-8EB7-A21480627A0E}" destId="{9ED2FC7F-E77F-465C-8EC1-CB1CC8B4A5C5}" srcOrd="0" destOrd="0" presId="urn:microsoft.com/office/officeart/2018/2/layout/IconVerticalSolidList"/>
    <dgm:cxn modelId="{50ED7C71-D8A5-4E45-8C45-F121770D50BB}" type="presOf" srcId="{1C4BA1E3-1153-4D0F-AC09-B1FB36BEB77A}" destId="{E7E38F56-568A-463C-840C-3F8694D18660}" srcOrd="0" destOrd="0" presId="urn:microsoft.com/office/officeart/2018/2/layout/IconVerticalSolidList"/>
    <dgm:cxn modelId="{063DC352-72C5-41CE-B577-ECD21EFBF7A6}" type="presOf" srcId="{606BEF0D-FAD9-408F-B0A0-4142A8603C6E}" destId="{318F3A00-D4A0-4E01-AD63-0C5818E3EF02}" srcOrd="0" destOrd="0" presId="urn:microsoft.com/office/officeart/2018/2/layout/IconVerticalSolidList"/>
    <dgm:cxn modelId="{2EB54957-E8DE-441A-8F9B-74F0216664D3}" srcId="{74B469DA-663B-4F40-9656-05C9C1128013}" destId="{1C4BA1E3-1153-4D0F-AC09-B1FB36BEB77A}" srcOrd="1" destOrd="0" parTransId="{3FD205A2-DA95-496E-9E57-A79A2EBD30AF}" sibTransId="{16571AE5-D5B0-44DB-9AC6-7480C1E3B1F5}"/>
    <dgm:cxn modelId="{A15B4F9D-3705-4EFB-B188-9909B9B6C840}" srcId="{74B469DA-663B-4F40-9656-05C9C1128013}" destId="{2504F233-C663-42A8-8EB7-A21480627A0E}" srcOrd="2" destOrd="0" parTransId="{0F6D9847-D9C0-4768-B636-E10252542CFE}" sibTransId="{D5A22BAE-9E64-4613-BDB5-882870CE04F1}"/>
    <dgm:cxn modelId="{B093D2A7-A91F-4147-B4DD-14CD53682E4C}" srcId="{74B469DA-663B-4F40-9656-05C9C1128013}" destId="{606BEF0D-FAD9-408F-B0A0-4142A8603C6E}" srcOrd="0" destOrd="0" parTransId="{5A077525-802A-4470-88E9-03ADACE46274}" sibTransId="{E901E114-348A-4553-AF8A-165EB98243A7}"/>
    <dgm:cxn modelId="{FCBAD55F-D03A-49C4-9C76-E862ACAC1D61}" type="presParOf" srcId="{6B950CB8-57F8-4A9A-8F5E-63382775FB0D}" destId="{4EEF5B47-1D98-49B0-A541-F87CE4DD106F}" srcOrd="0" destOrd="0" presId="urn:microsoft.com/office/officeart/2018/2/layout/IconVerticalSolidList"/>
    <dgm:cxn modelId="{A95A8E96-DEBB-4F7D-9EEB-A4262C72B66A}" type="presParOf" srcId="{4EEF5B47-1D98-49B0-A541-F87CE4DD106F}" destId="{D5CA1341-7BDB-4A9F-BEE3-5303C108F2D4}" srcOrd="0" destOrd="0" presId="urn:microsoft.com/office/officeart/2018/2/layout/IconVerticalSolidList"/>
    <dgm:cxn modelId="{22BFE9D4-04FF-4972-9838-E30584416112}" type="presParOf" srcId="{4EEF5B47-1D98-49B0-A541-F87CE4DD106F}" destId="{31CB6630-3B05-4845-A38B-1A29A1B3C59D}" srcOrd="1" destOrd="0" presId="urn:microsoft.com/office/officeart/2018/2/layout/IconVerticalSolidList"/>
    <dgm:cxn modelId="{2313F423-CB91-4CAD-A0C4-2D500B0A00D0}" type="presParOf" srcId="{4EEF5B47-1D98-49B0-A541-F87CE4DD106F}" destId="{506F1C17-D8F8-4D18-8488-D432336295D3}" srcOrd="2" destOrd="0" presId="urn:microsoft.com/office/officeart/2018/2/layout/IconVerticalSolidList"/>
    <dgm:cxn modelId="{22589CC3-62F7-4BFA-B429-8A9D00E2DB6D}" type="presParOf" srcId="{4EEF5B47-1D98-49B0-A541-F87CE4DD106F}" destId="{318F3A00-D4A0-4E01-AD63-0C5818E3EF02}" srcOrd="3" destOrd="0" presId="urn:microsoft.com/office/officeart/2018/2/layout/IconVerticalSolidList"/>
    <dgm:cxn modelId="{3718FCA8-AACF-497C-B1CA-B2F4B4B70311}" type="presParOf" srcId="{6B950CB8-57F8-4A9A-8F5E-63382775FB0D}" destId="{D89C52CC-9ABD-4704-8AF0-D81DD08ED105}" srcOrd="1" destOrd="0" presId="urn:microsoft.com/office/officeart/2018/2/layout/IconVerticalSolidList"/>
    <dgm:cxn modelId="{E8204EBC-5047-4DE8-8915-AC4F4FD2346A}" type="presParOf" srcId="{6B950CB8-57F8-4A9A-8F5E-63382775FB0D}" destId="{47C32C60-214B-429D-97B5-AE9CE7CF05EC}" srcOrd="2" destOrd="0" presId="urn:microsoft.com/office/officeart/2018/2/layout/IconVerticalSolidList"/>
    <dgm:cxn modelId="{50864A86-D588-4AF1-B220-330546A6DA27}" type="presParOf" srcId="{47C32C60-214B-429D-97B5-AE9CE7CF05EC}" destId="{167BF80D-2D42-48CF-92D9-152EA83DAAF2}" srcOrd="0" destOrd="0" presId="urn:microsoft.com/office/officeart/2018/2/layout/IconVerticalSolidList"/>
    <dgm:cxn modelId="{06FC5F2E-1766-4034-88F7-3B30EE267308}" type="presParOf" srcId="{47C32C60-214B-429D-97B5-AE9CE7CF05EC}" destId="{106ABD0F-832A-4803-AC5F-4BECB42E20C8}" srcOrd="1" destOrd="0" presId="urn:microsoft.com/office/officeart/2018/2/layout/IconVerticalSolidList"/>
    <dgm:cxn modelId="{63B4A11D-C368-4E8C-9DC9-5B2C939B57C9}" type="presParOf" srcId="{47C32C60-214B-429D-97B5-AE9CE7CF05EC}" destId="{8F1C130E-514C-421B-8C22-38468423A8DE}" srcOrd="2" destOrd="0" presId="urn:microsoft.com/office/officeart/2018/2/layout/IconVerticalSolidList"/>
    <dgm:cxn modelId="{D3AB4328-0052-43A1-80FC-74C4D4D9F71E}" type="presParOf" srcId="{47C32C60-214B-429D-97B5-AE9CE7CF05EC}" destId="{E7E38F56-568A-463C-840C-3F8694D18660}" srcOrd="3" destOrd="0" presId="urn:microsoft.com/office/officeart/2018/2/layout/IconVerticalSolidList"/>
    <dgm:cxn modelId="{1E709DA3-714E-42FA-AD5F-2DE71A784B51}" type="presParOf" srcId="{6B950CB8-57F8-4A9A-8F5E-63382775FB0D}" destId="{75C344B5-E8A3-4B36-A172-1F7B9D9B210B}" srcOrd="3" destOrd="0" presId="urn:microsoft.com/office/officeart/2018/2/layout/IconVerticalSolidList"/>
    <dgm:cxn modelId="{84671F5E-0D82-41F9-B767-6C8C00FA231C}" type="presParOf" srcId="{6B950CB8-57F8-4A9A-8F5E-63382775FB0D}" destId="{1A466D6B-2549-4E80-8DD4-5B3606A2658B}" srcOrd="4" destOrd="0" presId="urn:microsoft.com/office/officeart/2018/2/layout/IconVerticalSolidList"/>
    <dgm:cxn modelId="{159881CB-400C-4BFB-96EF-BAFC4F05F30A}" type="presParOf" srcId="{1A466D6B-2549-4E80-8DD4-5B3606A2658B}" destId="{DA92AF72-7965-4E8E-89EB-BDC61E9AD275}" srcOrd="0" destOrd="0" presId="urn:microsoft.com/office/officeart/2018/2/layout/IconVerticalSolidList"/>
    <dgm:cxn modelId="{E6DA080A-CA7C-4A3E-8793-67F33612906C}" type="presParOf" srcId="{1A466D6B-2549-4E80-8DD4-5B3606A2658B}" destId="{C49D0B98-63FE-47A4-9204-1E5F9FC89AFA}" srcOrd="1" destOrd="0" presId="urn:microsoft.com/office/officeart/2018/2/layout/IconVerticalSolidList"/>
    <dgm:cxn modelId="{5252F7C1-F5B3-4752-B0DA-48535EA4CF05}" type="presParOf" srcId="{1A466D6B-2549-4E80-8DD4-5B3606A2658B}" destId="{2FD14DB2-8EDC-44F7-8B50-0A526DC4B48E}" srcOrd="2" destOrd="0" presId="urn:microsoft.com/office/officeart/2018/2/layout/IconVerticalSolidList"/>
    <dgm:cxn modelId="{4CDAE7C5-58FB-412A-8103-8A78280B3B49}" type="presParOf" srcId="{1A466D6B-2549-4E80-8DD4-5B3606A2658B}" destId="{9ED2FC7F-E77F-465C-8EC1-CB1CC8B4A5C5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469DA-663B-4F40-9656-05C9C11280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BA1E3-1153-4D0F-AC09-B1FB36BEB77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FD205A2-DA95-496E-9E57-A79A2EBD30AF}" type="parTrans" cxnId="{2EB54957-E8DE-441A-8F9B-74F0216664D3}">
      <dgm:prSet/>
      <dgm:spPr/>
      <dgm:t>
        <a:bodyPr/>
        <a:lstStyle/>
        <a:p>
          <a:endParaRPr lang="en-US"/>
        </a:p>
      </dgm:t>
    </dgm:pt>
    <dgm:pt modelId="{16571AE5-D5B0-44DB-9AC6-7480C1E3B1F5}" type="sibTrans" cxnId="{2EB54957-E8DE-441A-8F9B-74F0216664D3}">
      <dgm:prSet/>
      <dgm:spPr/>
      <dgm:t>
        <a:bodyPr/>
        <a:lstStyle/>
        <a:p>
          <a:endParaRPr lang="en-US"/>
        </a:p>
      </dgm:t>
    </dgm:pt>
    <dgm:pt modelId="{2504F233-C663-42A8-8EB7-A21480627A0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F6D9847-D9C0-4768-B636-E10252542CFE}" type="parTrans" cxnId="{A15B4F9D-3705-4EFB-B188-9909B9B6C840}">
      <dgm:prSet/>
      <dgm:spPr/>
      <dgm:t>
        <a:bodyPr/>
        <a:lstStyle/>
        <a:p>
          <a:endParaRPr lang="en-US"/>
        </a:p>
      </dgm:t>
    </dgm:pt>
    <dgm:pt modelId="{D5A22BAE-9E64-4613-BDB5-882870CE04F1}" type="sibTrans" cxnId="{A15B4F9D-3705-4EFB-B188-9909B9B6C840}">
      <dgm:prSet/>
      <dgm:spPr/>
      <dgm:t>
        <a:bodyPr/>
        <a:lstStyle/>
        <a:p>
          <a:endParaRPr lang="en-US"/>
        </a:p>
      </dgm:t>
    </dgm:pt>
    <dgm:pt modelId="{606BEF0D-FAD9-408F-B0A0-4142A8603C6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01E114-348A-4553-AF8A-165EB98243A7}" type="sibTrans" cxnId="{B093D2A7-A91F-4147-B4DD-14CD53682E4C}">
      <dgm:prSet/>
      <dgm:spPr/>
      <dgm:t>
        <a:bodyPr/>
        <a:lstStyle/>
        <a:p>
          <a:endParaRPr lang="en-US"/>
        </a:p>
      </dgm:t>
    </dgm:pt>
    <dgm:pt modelId="{5A077525-802A-4470-88E9-03ADACE46274}" type="parTrans" cxnId="{B093D2A7-A91F-4147-B4DD-14CD53682E4C}">
      <dgm:prSet/>
      <dgm:spPr/>
      <dgm:t>
        <a:bodyPr/>
        <a:lstStyle/>
        <a:p>
          <a:endParaRPr lang="en-US"/>
        </a:p>
      </dgm:t>
    </dgm:pt>
    <dgm:pt modelId="{6B950CB8-57F8-4A9A-8F5E-63382775FB0D}" type="pres">
      <dgm:prSet presAssocID="{74B469DA-663B-4F40-9656-05C9C1128013}" presName="root" presStyleCnt="0">
        <dgm:presLayoutVars>
          <dgm:dir/>
          <dgm:resizeHandles val="exact"/>
        </dgm:presLayoutVars>
      </dgm:prSet>
      <dgm:spPr/>
    </dgm:pt>
    <dgm:pt modelId="{4EEF5B47-1D98-49B0-A541-F87CE4DD106F}" type="pres">
      <dgm:prSet presAssocID="{606BEF0D-FAD9-408F-B0A0-4142A8603C6E}" presName="compNode" presStyleCnt="0"/>
      <dgm:spPr/>
    </dgm:pt>
    <dgm:pt modelId="{D5CA1341-7BDB-4A9F-BEE3-5303C108F2D4}" type="pres">
      <dgm:prSet presAssocID="{606BEF0D-FAD9-408F-B0A0-4142A8603C6E}" presName="bgRect" presStyleLbl="bgShp" presStyleIdx="0" presStyleCnt="3" custLinFactNeighborX="-907" custLinFactNeighborY="-16788"/>
      <dgm:spPr/>
    </dgm:pt>
    <dgm:pt modelId="{31CB6630-3B05-4845-A38B-1A29A1B3C59D}" type="pres">
      <dgm:prSet presAssocID="{606BEF0D-FAD9-408F-B0A0-4142A8603C6E}" presName="iconRect" presStyleLbl="node1" presStyleIdx="0" presStyleCnt="3" custScaleX="154226" custScaleY="14357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Store 1"/>
        </a:ext>
      </dgm:extLst>
    </dgm:pt>
    <dgm:pt modelId="{506F1C17-D8F8-4D18-8488-D432336295D3}" type="pres">
      <dgm:prSet presAssocID="{606BEF0D-FAD9-408F-B0A0-4142A8603C6E}" presName="spaceRect" presStyleCnt="0"/>
      <dgm:spPr/>
    </dgm:pt>
    <dgm:pt modelId="{318F3A00-D4A0-4E01-AD63-0C5818E3EF02}" type="pres">
      <dgm:prSet presAssocID="{606BEF0D-FAD9-408F-B0A0-4142A8603C6E}" presName="parTx" presStyleLbl="revTx" presStyleIdx="0" presStyleCnt="3">
        <dgm:presLayoutVars>
          <dgm:chMax val="0"/>
          <dgm:chPref val="0"/>
        </dgm:presLayoutVars>
      </dgm:prSet>
      <dgm:spPr/>
    </dgm:pt>
    <dgm:pt modelId="{D89C52CC-9ABD-4704-8AF0-D81DD08ED105}" type="pres">
      <dgm:prSet presAssocID="{E901E114-348A-4553-AF8A-165EB98243A7}" presName="sibTrans" presStyleCnt="0"/>
      <dgm:spPr/>
    </dgm:pt>
    <dgm:pt modelId="{47C32C60-214B-429D-97B5-AE9CE7CF05EC}" type="pres">
      <dgm:prSet presAssocID="{1C4BA1E3-1153-4D0F-AC09-B1FB36BEB77A}" presName="compNode" presStyleCnt="0"/>
      <dgm:spPr/>
    </dgm:pt>
    <dgm:pt modelId="{167BF80D-2D42-48CF-92D9-152EA83DAAF2}" type="pres">
      <dgm:prSet presAssocID="{1C4BA1E3-1153-4D0F-AC09-B1FB36BEB77A}" presName="bgRect" presStyleLbl="bgShp" presStyleIdx="1" presStyleCnt="3" custLinFactNeighborX="12133"/>
      <dgm:spPr/>
    </dgm:pt>
    <dgm:pt modelId="{106ABD0F-832A-4803-AC5F-4BECB42E20C8}" type="pres">
      <dgm:prSet presAssocID="{1C4BA1E3-1153-4D0F-AC09-B1FB36BEB77A}" presName="iconRect" presStyleLbl="node1" presStyleIdx="1" presStyleCnt="3" custScaleX="174050" custScaleY="153397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extLst>
        <a:ext uri="{E40237B7-FDA0-4F09-8148-C483321AD2D9}">
          <dgm14:cNvPr xmlns:dgm14="http://schemas.microsoft.com/office/drawing/2010/diagram" id="0" name="" descr="Store 2"/>
        </a:ext>
      </dgm:extLst>
    </dgm:pt>
    <dgm:pt modelId="{8F1C130E-514C-421B-8C22-38468423A8DE}" type="pres">
      <dgm:prSet presAssocID="{1C4BA1E3-1153-4D0F-AC09-B1FB36BEB77A}" presName="spaceRect" presStyleCnt="0"/>
      <dgm:spPr/>
    </dgm:pt>
    <dgm:pt modelId="{E7E38F56-568A-463C-840C-3F8694D18660}" type="pres">
      <dgm:prSet presAssocID="{1C4BA1E3-1153-4D0F-AC09-B1FB36BEB77A}" presName="parTx" presStyleLbl="revTx" presStyleIdx="1" presStyleCnt="3">
        <dgm:presLayoutVars>
          <dgm:chMax val="0"/>
          <dgm:chPref val="0"/>
        </dgm:presLayoutVars>
      </dgm:prSet>
      <dgm:spPr/>
    </dgm:pt>
    <dgm:pt modelId="{75C344B5-E8A3-4B36-A172-1F7B9D9B210B}" type="pres">
      <dgm:prSet presAssocID="{16571AE5-D5B0-44DB-9AC6-7480C1E3B1F5}" presName="sibTrans" presStyleCnt="0"/>
      <dgm:spPr/>
    </dgm:pt>
    <dgm:pt modelId="{1A466D6B-2549-4E80-8DD4-5B3606A2658B}" type="pres">
      <dgm:prSet presAssocID="{2504F233-C663-42A8-8EB7-A21480627A0E}" presName="compNode" presStyleCnt="0"/>
      <dgm:spPr/>
    </dgm:pt>
    <dgm:pt modelId="{DA92AF72-7965-4E8E-89EB-BDC61E9AD275}" type="pres">
      <dgm:prSet presAssocID="{2504F233-C663-42A8-8EB7-A21480627A0E}" presName="bgRect" presStyleLbl="bgShp" presStyleIdx="2" presStyleCnt="3"/>
      <dgm:spPr/>
    </dgm:pt>
    <dgm:pt modelId="{C49D0B98-63FE-47A4-9204-1E5F9FC89AFA}" type="pres">
      <dgm:prSet presAssocID="{2504F233-C663-42A8-8EB7-A21480627A0E}" presName="iconRect" presStyleLbl="node1" presStyleIdx="2" presStyleCnt="3" custScaleX="174119" custScaleY="146991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e 3"/>
        </a:ext>
      </dgm:extLst>
    </dgm:pt>
    <dgm:pt modelId="{2FD14DB2-8EDC-44F7-8B50-0A526DC4B48E}" type="pres">
      <dgm:prSet presAssocID="{2504F233-C663-42A8-8EB7-A21480627A0E}" presName="spaceRect" presStyleCnt="0"/>
      <dgm:spPr/>
    </dgm:pt>
    <dgm:pt modelId="{9ED2FC7F-E77F-465C-8EC1-CB1CC8B4A5C5}" type="pres">
      <dgm:prSet presAssocID="{2504F233-C663-42A8-8EB7-A21480627A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29602-8D05-48EF-8CBD-349373BB43AD}" type="presOf" srcId="{74B469DA-663B-4F40-9656-05C9C1128013}" destId="{6B950CB8-57F8-4A9A-8F5E-63382775FB0D}" srcOrd="0" destOrd="0" presId="urn:microsoft.com/office/officeart/2018/2/layout/IconVerticalSolidList"/>
    <dgm:cxn modelId="{1DCCB308-2EF9-4A8B-84B8-71530CC2683E}" type="presOf" srcId="{2504F233-C663-42A8-8EB7-A21480627A0E}" destId="{9ED2FC7F-E77F-465C-8EC1-CB1CC8B4A5C5}" srcOrd="0" destOrd="0" presId="urn:microsoft.com/office/officeart/2018/2/layout/IconVerticalSolidList"/>
    <dgm:cxn modelId="{50ED7C71-D8A5-4E45-8C45-F121770D50BB}" type="presOf" srcId="{1C4BA1E3-1153-4D0F-AC09-B1FB36BEB77A}" destId="{E7E38F56-568A-463C-840C-3F8694D18660}" srcOrd="0" destOrd="0" presId="urn:microsoft.com/office/officeart/2018/2/layout/IconVerticalSolidList"/>
    <dgm:cxn modelId="{063DC352-72C5-41CE-B577-ECD21EFBF7A6}" type="presOf" srcId="{606BEF0D-FAD9-408F-B0A0-4142A8603C6E}" destId="{318F3A00-D4A0-4E01-AD63-0C5818E3EF02}" srcOrd="0" destOrd="0" presId="urn:microsoft.com/office/officeart/2018/2/layout/IconVerticalSolidList"/>
    <dgm:cxn modelId="{2EB54957-E8DE-441A-8F9B-74F0216664D3}" srcId="{74B469DA-663B-4F40-9656-05C9C1128013}" destId="{1C4BA1E3-1153-4D0F-AC09-B1FB36BEB77A}" srcOrd="1" destOrd="0" parTransId="{3FD205A2-DA95-496E-9E57-A79A2EBD30AF}" sibTransId="{16571AE5-D5B0-44DB-9AC6-7480C1E3B1F5}"/>
    <dgm:cxn modelId="{A15B4F9D-3705-4EFB-B188-9909B9B6C840}" srcId="{74B469DA-663B-4F40-9656-05C9C1128013}" destId="{2504F233-C663-42A8-8EB7-A21480627A0E}" srcOrd="2" destOrd="0" parTransId="{0F6D9847-D9C0-4768-B636-E10252542CFE}" sibTransId="{D5A22BAE-9E64-4613-BDB5-882870CE04F1}"/>
    <dgm:cxn modelId="{B093D2A7-A91F-4147-B4DD-14CD53682E4C}" srcId="{74B469DA-663B-4F40-9656-05C9C1128013}" destId="{606BEF0D-FAD9-408F-B0A0-4142A8603C6E}" srcOrd="0" destOrd="0" parTransId="{5A077525-802A-4470-88E9-03ADACE46274}" sibTransId="{E901E114-348A-4553-AF8A-165EB98243A7}"/>
    <dgm:cxn modelId="{FCBAD55F-D03A-49C4-9C76-E862ACAC1D61}" type="presParOf" srcId="{6B950CB8-57F8-4A9A-8F5E-63382775FB0D}" destId="{4EEF5B47-1D98-49B0-A541-F87CE4DD106F}" srcOrd="0" destOrd="0" presId="urn:microsoft.com/office/officeart/2018/2/layout/IconVerticalSolidList"/>
    <dgm:cxn modelId="{A95A8E96-DEBB-4F7D-9EEB-A4262C72B66A}" type="presParOf" srcId="{4EEF5B47-1D98-49B0-A541-F87CE4DD106F}" destId="{D5CA1341-7BDB-4A9F-BEE3-5303C108F2D4}" srcOrd="0" destOrd="0" presId="urn:microsoft.com/office/officeart/2018/2/layout/IconVerticalSolidList"/>
    <dgm:cxn modelId="{22BFE9D4-04FF-4972-9838-E30584416112}" type="presParOf" srcId="{4EEF5B47-1D98-49B0-A541-F87CE4DD106F}" destId="{31CB6630-3B05-4845-A38B-1A29A1B3C59D}" srcOrd="1" destOrd="0" presId="urn:microsoft.com/office/officeart/2018/2/layout/IconVerticalSolidList"/>
    <dgm:cxn modelId="{2313F423-CB91-4CAD-A0C4-2D500B0A00D0}" type="presParOf" srcId="{4EEF5B47-1D98-49B0-A541-F87CE4DD106F}" destId="{506F1C17-D8F8-4D18-8488-D432336295D3}" srcOrd="2" destOrd="0" presId="urn:microsoft.com/office/officeart/2018/2/layout/IconVerticalSolidList"/>
    <dgm:cxn modelId="{22589CC3-62F7-4BFA-B429-8A9D00E2DB6D}" type="presParOf" srcId="{4EEF5B47-1D98-49B0-A541-F87CE4DD106F}" destId="{318F3A00-D4A0-4E01-AD63-0C5818E3EF02}" srcOrd="3" destOrd="0" presId="urn:microsoft.com/office/officeart/2018/2/layout/IconVerticalSolidList"/>
    <dgm:cxn modelId="{3718FCA8-AACF-497C-B1CA-B2F4B4B70311}" type="presParOf" srcId="{6B950CB8-57F8-4A9A-8F5E-63382775FB0D}" destId="{D89C52CC-9ABD-4704-8AF0-D81DD08ED105}" srcOrd="1" destOrd="0" presId="urn:microsoft.com/office/officeart/2018/2/layout/IconVerticalSolidList"/>
    <dgm:cxn modelId="{E8204EBC-5047-4DE8-8915-AC4F4FD2346A}" type="presParOf" srcId="{6B950CB8-57F8-4A9A-8F5E-63382775FB0D}" destId="{47C32C60-214B-429D-97B5-AE9CE7CF05EC}" srcOrd="2" destOrd="0" presId="urn:microsoft.com/office/officeart/2018/2/layout/IconVerticalSolidList"/>
    <dgm:cxn modelId="{50864A86-D588-4AF1-B220-330546A6DA27}" type="presParOf" srcId="{47C32C60-214B-429D-97B5-AE9CE7CF05EC}" destId="{167BF80D-2D42-48CF-92D9-152EA83DAAF2}" srcOrd="0" destOrd="0" presId="urn:microsoft.com/office/officeart/2018/2/layout/IconVerticalSolidList"/>
    <dgm:cxn modelId="{06FC5F2E-1766-4034-88F7-3B30EE267308}" type="presParOf" srcId="{47C32C60-214B-429D-97B5-AE9CE7CF05EC}" destId="{106ABD0F-832A-4803-AC5F-4BECB42E20C8}" srcOrd="1" destOrd="0" presId="urn:microsoft.com/office/officeart/2018/2/layout/IconVerticalSolidList"/>
    <dgm:cxn modelId="{63B4A11D-C368-4E8C-9DC9-5B2C939B57C9}" type="presParOf" srcId="{47C32C60-214B-429D-97B5-AE9CE7CF05EC}" destId="{8F1C130E-514C-421B-8C22-38468423A8DE}" srcOrd="2" destOrd="0" presId="urn:microsoft.com/office/officeart/2018/2/layout/IconVerticalSolidList"/>
    <dgm:cxn modelId="{D3AB4328-0052-43A1-80FC-74C4D4D9F71E}" type="presParOf" srcId="{47C32C60-214B-429D-97B5-AE9CE7CF05EC}" destId="{E7E38F56-568A-463C-840C-3F8694D18660}" srcOrd="3" destOrd="0" presId="urn:microsoft.com/office/officeart/2018/2/layout/IconVerticalSolidList"/>
    <dgm:cxn modelId="{1E709DA3-714E-42FA-AD5F-2DE71A784B51}" type="presParOf" srcId="{6B950CB8-57F8-4A9A-8F5E-63382775FB0D}" destId="{75C344B5-E8A3-4B36-A172-1F7B9D9B210B}" srcOrd="3" destOrd="0" presId="urn:microsoft.com/office/officeart/2018/2/layout/IconVerticalSolidList"/>
    <dgm:cxn modelId="{84671F5E-0D82-41F9-B767-6C8C00FA231C}" type="presParOf" srcId="{6B950CB8-57F8-4A9A-8F5E-63382775FB0D}" destId="{1A466D6B-2549-4E80-8DD4-5B3606A2658B}" srcOrd="4" destOrd="0" presId="urn:microsoft.com/office/officeart/2018/2/layout/IconVerticalSolidList"/>
    <dgm:cxn modelId="{159881CB-400C-4BFB-96EF-BAFC4F05F30A}" type="presParOf" srcId="{1A466D6B-2549-4E80-8DD4-5B3606A2658B}" destId="{DA92AF72-7965-4E8E-89EB-BDC61E9AD275}" srcOrd="0" destOrd="0" presId="urn:microsoft.com/office/officeart/2018/2/layout/IconVerticalSolidList"/>
    <dgm:cxn modelId="{E6DA080A-CA7C-4A3E-8793-67F33612906C}" type="presParOf" srcId="{1A466D6B-2549-4E80-8DD4-5B3606A2658B}" destId="{C49D0B98-63FE-47A4-9204-1E5F9FC89AFA}" srcOrd="1" destOrd="0" presId="urn:microsoft.com/office/officeart/2018/2/layout/IconVerticalSolidList"/>
    <dgm:cxn modelId="{5252F7C1-F5B3-4752-B0DA-48535EA4CF05}" type="presParOf" srcId="{1A466D6B-2549-4E80-8DD4-5B3606A2658B}" destId="{2FD14DB2-8EDC-44F7-8B50-0A526DC4B48E}" srcOrd="2" destOrd="0" presId="urn:microsoft.com/office/officeart/2018/2/layout/IconVerticalSolidList"/>
    <dgm:cxn modelId="{4CDAE7C5-58FB-412A-8103-8A78280B3B49}" type="presParOf" srcId="{1A466D6B-2549-4E80-8DD4-5B3606A2658B}" destId="{9ED2FC7F-E77F-465C-8EC1-CB1CC8B4A5C5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469DA-663B-4F40-9656-05C9C11280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BEF0D-FAD9-408F-B0A0-4142A8603C6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01E114-348A-4553-AF8A-165EB98243A7}" type="sibTrans" cxnId="{B093D2A7-A91F-4147-B4DD-14CD53682E4C}">
      <dgm:prSet/>
      <dgm:spPr/>
      <dgm:t>
        <a:bodyPr/>
        <a:lstStyle/>
        <a:p>
          <a:endParaRPr lang="en-US"/>
        </a:p>
      </dgm:t>
    </dgm:pt>
    <dgm:pt modelId="{5A077525-802A-4470-88E9-03ADACE46274}" type="parTrans" cxnId="{B093D2A7-A91F-4147-B4DD-14CD53682E4C}">
      <dgm:prSet/>
      <dgm:spPr/>
      <dgm:t>
        <a:bodyPr/>
        <a:lstStyle/>
        <a:p>
          <a:endParaRPr lang="en-US"/>
        </a:p>
      </dgm:t>
    </dgm:pt>
    <dgm:pt modelId="{6B950CB8-57F8-4A9A-8F5E-63382775FB0D}" type="pres">
      <dgm:prSet presAssocID="{74B469DA-663B-4F40-9656-05C9C1128013}" presName="root" presStyleCnt="0">
        <dgm:presLayoutVars>
          <dgm:dir/>
          <dgm:resizeHandles val="exact"/>
        </dgm:presLayoutVars>
      </dgm:prSet>
      <dgm:spPr/>
    </dgm:pt>
    <dgm:pt modelId="{4EEF5B47-1D98-49B0-A541-F87CE4DD106F}" type="pres">
      <dgm:prSet presAssocID="{606BEF0D-FAD9-408F-B0A0-4142A8603C6E}" presName="compNode" presStyleCnt="0"/>
      <dgm:spPr/>
    </dgm:pt>
    <dgm:pt modelId="{D5CA1341-7BDB-4A9F-BEE3-5303C108F2D4}" type="pres">
      <dgm:prSet presAssocID="{606BEF0D-FAD9-408F-B0A0-4142A8603C6E}" presName="bgRect" presStyleLbl="bgShp" presStyleIdx="0" presStyleCnt="1" custLinFactNeighborX="0" custLinFactNeighborY="-3463"/>
      <dgm:spPr/>
    </dgm:pt>
    <dgm:pt modelId="{31CB6630-3B05-4845-A38B-1A29A1B3C59D}" type="pres">
      <dgm:prSet presAssocID="{606BEF0D-FAD9-408F-B0A0-4142A8603C6E}" presName="iconRect" presStyleLbl="node1" presStyleIdx="0" presStyleCnt="1" custScaleX="125372" custScaleY="1012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506F1C17-D8F8-4D18-8488-D432336295D3}" type="pres">
      <dgm:prSet presAssocID="{606BEF0D-FAD9-408F-B0A0-4142A8603C6E}" presName="spaceRect" presStyleCnt="0"/>
      <dgm:spPr/>
    </dgm:pt>
    <dgm:pt modelId="{318F3A00-D4A0-4E01-AD63-0C5818E3EF02}" type="pres">
      <dgm:prSet presAssocID="{606BEF0D-FAD9-408F-B0A0-4142A8603C6E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B9A29602-8D05-48EF-8CBD-349373BB43AD}" type="presOf" srcId="{74B469DA-663B-4F40-9656-05C9C1128013}" destId="{6B950CB8-57F8-4A9A-8F5E-63382775FB0D}" srcOrd="0" destOrd="0" presId="urn:microsoft.com/office/officeart/2018/2/layout/IconVerticalSolidList"/>
    <dgm:cxn modelId="{063DC352-72C5-41CE-B577-ECD21EFBF7A6}" type="presOf" srcId="{606BEF0D-FAD9-408F-B0A0-4142A8603C6E}" destId="{318F3A00-D4A0-4E01-AD63-0C5818E3EF02}" srcOrd="0" destOrd="0" presId="urn:microsoft.com/office/officeart/2018/2/layout/IconVerticalSolidList"/>
    <dgm:cxn modelId="{B093D2A7-A91F-4147-B4DD-14CD53682E4C}" srcId="{74B469DA-663B-4F40-9656-05C9C1128013}" destId="{606BEF0D-FAD9-408F-B0A0-4142A8603C6E}" srcOrd="0" destOrd="0" parTransId="{5A077525-802A-4470-88E9-03ADACE46274}" sibTransId="{E901E114-348A-4553-AF8A-165EB98243A7}"/>
    <dgm:cxn modelId="{FCBAD55F-D03A-49C4-9C76-E862ACAC1D61}" type="presParOf" srcId="{6B950CB8-57F8-4A9A-8F5E-63382775FB0D}" destId="{4EEF5B47-1D98-49B0-A541-F87CE4DD106F}" srcOrd="0" destOrd="0" presId="urn:microsoft.com/office/officeart/2018/2/layout/IconVerticalSolidList"/>
    <dgm:cxn modelId="{A95A8E96-DEBB-4F7D-9EEB-A4262C72B66A}" type="presParOf" srcId="{4EEF5B47-1D98-49B0-A541-F87CE4DD106F}" destId="{D5CA1341-7BDB-4A9F-BEE3-5303C108F2D4}" srcOrd="0" destOrd="0" presId="urn:microsoft.com/office/officeart/2018/2/layout/IconVerticalSolidList"/>
    <dgm:cxn modelId="{22BFE9D4-04FF-4972-9838-E30584416112}" type="presParOf" srcId="{4EEF5B47-1D98-49B0-A541-F87CE4DD106F}" destId="{31CB6630-3B05-4845-A38B-1A29A1B3C59D}" srcOrd="1" destOrd="0" presId="urn:microsoft.com/office/officeart/2018/2/layout/IconVerticalSolidList"/>
    <dgm:cxn modelId="{2313F423-CB91-4CAD-A0C4-2D500B0A00D0}" type="presParOf" srcId="{4EEF5B47-1D98-49B0-A541-F87CE4DD106F}" destId="{506F1C17-D8F8-4D18-8488-D432336295D3}" srcOrd="2" destOrd="0" presId="urn:microsoft.com/office/officeart/2018/2/layout/IconVerticalSolidList"/>
    <dgm:cxn modelId="{22589CC3-62F7-4BFA-B429-8A9D00E2DB6D}" type="presParOf" srcId="{4EEF5B47-1D98-49B0-A541-F87CE4DD106F}" destId="{318F3A00-D4A0-4E01-AD63-0C5818E3EF0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469DA-663B-4F40-9656-05C9C11280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BEF0D-FAD9-408F-B0A0-4142A8603C6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01E114-348A-4553-AF8A-165EB98243A7}" type="sibTrans" cxnId="{B093D2A7-A91F-4147-B4DD-14CD53682E4C}">
      <dgm:prSet/>
      <dgm:spPr/>
      <dgm:t>
        <a:bodyPr/>
        <a:lstStyle/>
        <a:p>
          <a:endParaRPr lang="en-US"/>
        </a:p>
      </dgm:t>
    </dgm:pt>
    <dgm:pt modelId="{5A077525-802A-4470-88E9-03ADACE46274}" type="parTrans" cxnId="{B093D2A7-A91F-4147-B4DD-14CD53682E4C}">
      <dgm:prSet/>
      <dgm:spPr/>
      <dgm:t>
        <a:bodyPr/>
        <a:lstStyle/>
        <a:p>
          <a:endParaRPr lang="en-US"/>
        </a:p>
      </dgm:t>
    </dgm:pt>
    <dgm:pt modelId="{6B950CB8-57F8-4A9A-8F5E-63382775FB0D}" type="pres">
      <dgm:prSet presAssocID="{74B469DA-663B-4F40-9656-05C9C1128013}" presName="root" presStyleCnt="0">
        <dgm:presLayoutVars>
          <dgm:dir/>
          <dgm:resizeHandles val="exact"/>
        </dgm:presLayoutVars>
      </dgm:prSet>
      <dgm:spPr/>
    </dgm:pt>
    <dgm:pt modelId="{4EEF5B47-1D98-49B0-A541-F87CE4DD106F}" type="pres">
      <dgm:prSet presAssocID="{606BEF0D-FAD9-408F-B0A0-4142A8603C6E}" presName="compNode" presStyleCnt="0"/>
      <dgm:spPr/>
    </dgm:pt>
    <dgm:pt modelId="{D5CA1341-7BDB-4A9F-BEE3-5303C108F2D4}" type="pres">
      <dgm:prSet presAssocID="{606BEF0D-FAD9-408F-B0A0-4142A8603C6E}" presName="bgRect" presStyleLbl="bgShp" presStyleIdx="0" presStyleCnt="1" custLinFactNeighborX="0" custLinFactNeighborY="-3463"/>
      <dgm:spPr/>
    </dgm:pt>
    <dgm:pt modelId="{31CB6630-3B05-4845-A38B-1A29A1B3C59D}" type="pres">
      <dgm:prSet presAssocID="{606BEF0D-FAD9-408F-B0A0-4142A8603C6E}" presName="iconRect" presStyleLbl="node1" presStyleIdx="0" presStyleCnt="1" custScaleX="125372" custScaleY="1012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506F1C17-D8F8-4D18-8488-D432336295D3}" type="pres">
      <dgm:prSet presAssocID="{606BEF0D-FAD9-408F-B0A0-4142A8603C6E}" presName="spaceRect" presStyleCnt="0"/>
      <dgm:spPr/>
    </dgm:pt>
    <dgm:pt modelId="{318F3A00-D4A0-4E01-AD63-0C5818E3EF02}" type="pres">
      <dgm:prSet presAssocID="{606BEF0D-FAD9-408F-B0A0-4142A8603C6E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B9A29602-8D05-48EF-8CBD-349373BB43AD}" type="presOf" srcId="{74B469DA-663B-4F40-9656-05C9C1128013}" destId="{6B950CB8-57F8-4A9A-8F5E-63382775FB0D}" srcOrd="0" destOrd="0" presId="urn:microsoft.com/office/officeart/2018/2/layout/IconVerticalSolidList"/>
    <dgm:cxn modelId="{063DC352-72C5-41CE-B577-ECD21EFBF7A6}" type="presOf" srcId="{606BEF0D-FAD9-408F-B0A0-4142A8603C6E}" destId="{318F3A00-D4A0-4E01-AD63-0C5818E3EF02}" srcOrd="0" destOrd="0" presId="urn:microsoft.com/office/officeart/2018/2/layout/IconVerticalSolidList"/>
    <dgm:cxn modelId="{B093D2A7-A91F-4147-B4DD-14CD53682E4C}" srcId="{74B469DA-663B-4F40-9656-05C9C1128013}" destId="{606BEF0D-FAD9-408F-B0A0-4142A8603C6E}" srcOrd="0" destOrd="0" parTransId="{5A077525-802A-4470-88E9-03ADACE46274}" sibTransId="{E901E114-348A-4553-AF8A-165EB98243A7}"/>
    <dgm:cxn modelId="{FCBAD55F-D03A-49C4-9C76-E862ACAC1D61}" type="presParOf" srcId="{6B950CB8-57F8-4A9A-8F5E-63382775FB0D}" destId="{4EEF5B47-1D98-49B0-A541-F87CE4DD106F}" srcOrd="0" destOrd="0" presId="urn:microsoft.com/office/officeart/2018/2/layout/IconVerticalSolidList"/>
    <dgm:cxn modelId="{A95A8E96-DEBB-4F7D-9EEB-A4262C72B66A}" type="presParOf" srcId="{4EEF5B47-1D98-49B0-A541-F87CE4DD106F}" destId="{D5CA1341-7BDB-4A9F-BEE3-5303C108F2D4}" srcOrd="0" destOrd="0" presId="urn:microsoft.com/office/officeart/2018/2/layout/IconVerticalSolidList"/>
    <dgm:cxn modelId="{22BFE9D4-04FF-4972-9838-E30584416112}" type="presParOf" srcId="{4EEF5B47-1D98-49B0-A541-F87CE4DD106F}" destId="{31CB6630-3B05-4845-A38B-1A29A1B3C59D}" srcOrd="1" destOrd="0" presId="urn:microsoft.com/office/officeart/2018/2/layout/IconVerticalSolidList"/>
    <dgm:cxn modelId="{2313F423-CB91-4CAD-A0C4-2D500B0A00D0}" type="presParOf" srcId="{4EEF5B47-1D98-49B0-A541-F87CE4DD106F}" destId="{506F1C17-D8F8-4D18-8488-D432336295D3}" srcOrd="2" destOrd="0" presId="urn:microsoft.com/office/officeart/2018/2/layout/IconVerticalSolidList"/>
    <dgm:cxn modelId="{22589CC3-62F7-4BFA-B429-8A9D00E2DB6D}" type="presParOf" srcId="{4EEF5B47-1D98-49B0-A541-F87CE4DD106F}" destId="{318F3A00-D4A0-4E01-AD63-0C5818E3EF0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B469DA-663B-4F40-9656-05C9C11280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BEF0D-FAD9-408F-B0A0-4142A8603C6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01E114-348A-4553-AF8A-165EB98243A7}" type="sibTrans" cxnId="{B093D2A7-A91F-4147-B4DD-14CD53682E4C}">
      <dgm:prSet/>
      <dgm:spPr/>
      <dgm:t>
        <a:bodyPr/>
        <a:lstStyle/>
        <a:p>
          <a:endParaRPr lang="en-US"/>
        </a:p>
      </dgm:t>
    </dgm:pt>
    <dgm:pt modelId="{5A077525-802A-4470-88E9-03ADACE46274}" type="parTrans" cxnId="{B093D2A7-A91F-4147-B4DD-14CD53682E4C}">
      <dgm:prSet/>
      <dgm:spPr/>
      <dgm:t>
        <a:bodyPr/>
        <a:lstStyle/>
        <a:p>
          <a:endParaRPr lang="en-US"/>
        </a:p>
      </dgm:t>
    </dgm:pt>
    <dgm:pt modelId="{6B950CB8-57F8-4A9A-8F5E-63382775FB0D}" type="pres">
      <dgm:prSet presAssocID="{74B469DA-663B-4F40-9656-05C9C1128013}" presName="root" presStyleCnt="0">
        <dgm:presLayoutVars>
          <dgm:dir/>
          <dgm:resizeHandles val="exact"/>
        </dgm:presLayoutVars>
      </dgm:prSet>
      <dgm:spPr/>
    </dgm:pt>
    <dgm:pt modelId="{4EEF5B47-1D98-49B0-A541-F87CE4DD106F}" type="pres">
      <dgm:prSet presAssocID="{606BEF0D-FAD9-408F-B0A0-4142A8603C6E}" presName="compNode" presStyleCnt="0"/>
      <dgm:spPr/>
    </dgm:pt>
    <dgm:pt modelId="{D5CA1341-7BDB-4A9F-BEE3-5303C108F2D4}" type="pres">
      <dgm:prSet presAssocID="{606BEF0D-FAD9-408F-B0A0-4142A8603C6E}" presName="bgRect" presStyleLbl="bgShp" presStyleIdx="0" presStyleCnt="1" custLinFactNeighborX="0" custLinFactNeighborY="-3463"/>
      <dgm:spPr/>
    </dgm:pt>
    <dgm:pt modelId="{31CB6630-3B05-4845-A38B-1A29A1B3C59D}" type="pres">
      <dgm:prSet presAssocID="{606BEF0D-FAD9-408F-B0A0-4142A8603C6E}" presName="iconRect" presStyleLbl="node1" presStyleIdx="0" presStyleCnt="1" custScaleX="125372" custScaleY="1012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506F1C17-D8F8-4D18-8488-D432336295D3}" type="pres">
      <dgm:prSet presAssocID="{606BEF0D-FAD9-408F-B0A0-4142A8603C6E}" presName="spaceRect" presStyleCnt="0"/>
      <dgm:spPr/>
    </dgm:pt>
    <dgm:pt modelId="{318F3A00-D4A0-4E01-AD63-0C5818E3EF02}" type="pres">
      <dgm:prSet presAssocID="{606BEF0D-FAD9-408F-B0A0-4142A8603C6E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B9A29602-8D05-48EF-8CBD-349373BB43AD}" type="presOf" srcId="{74B469DA-663B-4F40-9656-05C9C1128013}" destId="{6B950CB8-57F8-4A9A-8F5E-63382775FB0D}" srcOrd="0" destOrd="0" presId="urn:microsoft.com/office/officeart/2018/2/layout/IconVerticalSolidList"/>
    <dgm:cxn modelId="{063DC352-72C5-41CE-B577-ECD21EFBF7A6}" type="presOf" srcId="{606BEF0D-FAD9-408F-B0A0-4142A8603C6E}" destId="{318F3A00-D4A0-4E01-AD63-0C5818E3EF02}" srcOrd="0" destOrd="0" presId="urn:microsoft.com/office/officeart/2018/2/layout/IconVerticalSolidList"/>
    <dgm:cxn modelId="{B093D2A7-A91F-4147-B4DD-14CD53682E4C}" srcId="{74B469DA-663B-4F40-9656-05C9C1128013}" destId="{606BEF0D-FAD9-408F-B0A0-4142A8603C6E}" srcOrd="0" destOrd="0" parTransId="{5A077525-802A-4470-88E9-03ADACE46274}" sibTransId="{E901E114-348A-4553-AF8A-165EB98243A7}"/>
    <dgm:cxn modelId="{FCBAD55F-D03A-49C4-9C76-E862ACAC1D61}" type="presParOf" srcId="{6B950CB8-57F8-4A9A-8F5E-63382775FB0D}" destId="{4EEF5B47-1D98-49B0-A541-F87CE4DD106F}" srcOrd="0" destOrd="0" presId="urn:microsoft.com/office/officeart/2018/2/layout/IconVerticalSolidList"/>
    <dgm:cxn modelId="{A95A8E96-DEBB-4F7D-9EEB-A4262C72B66A}" type="presParOf" srcId="{4EEF5B47-1D98-49B0-A541-F87CE4DD106F}" destId="{D5CA1341-7BDB-4A9F-BEE3-5303C108F2D4}" srcOrd="0" destOrd="0" presId="urn:microsoft.com/office/officeart/2018/2/layout/IconVerticalSolidList"/>
    <dgm:cxn modelId="{22BFE9D4-04FF-4972-9838-E30584416112}" type="presParOf" srcId="{4EEF5B47-1D98-49B0-A541-F87CE4DD106F}" destId="{31CB6630-3B05-4845-A38B-1A29A1B3C59D}" srcOrd="1" destOrd="0" presId="urn:microsoft.com/office/officeart/2018/2/layout/IconVerticalSolidList"/>
    <dgm:cxn modelId="{2313F423-CB91-4CAD-A0C4-2D500B0A00D0}" type="presParOf" srcId="{4EEF5B47-1D98-49B0-A541-F87CE4DD106F}" destId="{506F1C17-D8F8-4D18-8488-D432336295D3}" srcOrd="2" destOrd="0" presId="urn:microsoft.com/office/officeart/2018/2/layout/IconVerticalSolidList"/>
    <dgm:cxn modelId="{22589CC3-62F7-4BFA-B429-8A9D00E2DB6D}" type="presParOf" srcId="{4EEF5B47-1D98-49B0-A541-F87CE4DD106F}" destId="{318F3A00-D4A0-4E01-AD63-0C5818E3EF0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1341-7BDB-4A9F-BEE3-5303C108F2D4}">
      <dsp:nvSpPr>
        <dsp:cNvPr id="0" name=""/>
        <dsp:cNvSpPr/>
      </dsp:nvSpPr>
      <dsp:spPr>
        <a:xfrm>
          <a:off x="0" y="0"/>
          <a:ext cx="7628987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6630-3B05-4845-A38B-1A29A1B3C59D}">
      <dsp:nvSpPr>
        <dsp:cNvPr id="0" name=""/>
        <dsp:cNvSpPr/>
      </dsp:nvSpPr>
      <dsp:spPr>
        <a:xfrm>
          <a:off x="446777" y="332944"/>
          <a:ext cx="812322" cy="81232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A00-D4A0-4E01-AD63-0C5818E3EF02}">
      <dsp:nvSpPr>
        <dsp:cNvPr id="0" name=""/>
        <dsp:cNvSpPr/>
      </dsp:nvSpPr>
      <dsp:spPr>
        <a:xfrm>
          <a:off x="1705876" y="631"/>
          <a:ext cx="5923110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Sam’s Sales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Check out the sales! Prices reduced. </a:t>
          </a:r>
          <a:endParaRPr lang="en-US" sz="2500" kern="1200" dirty="0"/>
        </a:p>
      </dsp:txBody>
      <dsp:txXfrm>
        <a:off x="1705876" y="631"/>
        <a:ext cx="5923110" cy="1476949"/>
      </dsp:txXfrm>
    </dsp:sp>
    <dsp:sp modelId="{167BF80D-2D42-48CF-92D9-152EA83DAAF2}">
      <dsp:nvSpPr>
        <dsp:cNvPr id="0" name=""/>
        <dsp:cNvSpPr/>
      </dsp:nvSpPr>
      <dsp:spPr>
        <a:xfrm>
          <a:off x="0" y="1846818"/>
          <a:ext cx="7628987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ABD0F-832A-4803-AC5F-4BECB42E20C8}">
      <dsp:nvSpPr>
        <dsp:cNvPr id="0" name=""/>
        <dsp:cNvSpPr/>
      </dsp:nvSpPr>
      <dsp:spPr>
        <a:xfrm>
          <a:off x="446777" y="2179131"/>
          <a:ext cx="812322" cy="812322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38F56-568A-463C-840C-3F8694D18660}">
      <dsp:nvSpPr>
        <dsp:cNvPr id="0" name=""/>
        <dsp:cNvSpPr/>
      </dsp:nvSpPr>
      <dsp:spPr>
        <a:xfrm>
          <a:off x="1705876" y="1846818"/>
          <a:ext cx="5923110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Henry’s Wholesalers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Discounts on our party items! 10-30% off</a:t>
          </a:r>
        </a:p>
      </dsp:txBody>
      <dsp:txXfrm>
        <a:off x="1705876" y="1846818"/>
        <a:ext cx="5923110" cy="1476949"/>
      </dsp:txXfrm>
    </dsp:sp>
    <dsp:sp modelId="{DA92AF72-7965-4E8E-89EB-BDC61E9AD275}">
      <dsp:nvSpPr>
        <dsp:cNvPr id="0" name=""/>
        <dsp:cNvSpPr/>
      </dsp:nvSpPr>
      <dsp:spPr>
        <a:xfrm>
          <a:off x="0" y="3693005"/>
          <a:ext cx="7628987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D0B98-63FE-47A4-9204-1E5F9FC89AFA}">
      <dsp:nvSpPr>
        <dsp:cNvPr id="0" name=""/>
        <dsp:cNvSpPr/>
      </dsp:nvSpPr>
      <dsp:spPr>
        <a:xfrm>
          <a:off x="446777" y="4025318"/>
          <a:ext cx="812322" cy="812322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FC7F-E77F-465C-8EC1-CB1CC8B4A5C5}">
      <dsp:nvSpPr>
        <dsp:cNvPr id="0" name=""/>
        <dsp:cNvSpPr/>
      </dsp:nvSpPr>
      <dsp:spPr>
        <a:xfrm>
          <a:off x="1705876" y="3693005"/>
          <a:ext cx="5923110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Fiona’s Foods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Buy one get one free!</a:t>
          </a:r>
          <a:endParaRPr lang="en-US" sz="2500" kern="1200" dirty="0"/>
        </a:p>
      </dsp:txBody>
      <dsp:txXfrm>
        <a:off x="1705876" y="3693005"/>
        <a:ext cx="5923110" cy="1476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1341-7BDB-4A9F-BEE3-5303C108F2D4}">
      <dsp:nvSpPr>
        <dsp:cNvPr id="0" name=""/>
        <dsp:cNvSpPr/>
      </dsp:nvSpPr>
      <dsp:spPr>
        <a:xfrm>
          <a:off x="0" y="0"/>
          <a:ext cx="8277059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6630-3B05-4845-A38B-1A29A1B3C59D}">
      <dsp:nvSpPr>
        <dsp:cNvPr id="0" name=""/>
        <dsp:cNvSpPr/>
      </dsp:nvSpPr>
      <dsp:spPr>
        <a:xfrm>
          <a:off x="226532" y="155980"/>
          <a:ext cx="1252812" cy="116625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A00-D4A0-4E01-AD63-0C5818E3EF02}">
      <dsp:nvSpPr>
        <dsp:cNvPr id="0" name=""/>
        <dsp:cNvSpPr/>
      </dsp:nvSpPr>
      <dsp:spPr>
        <a:xfrm>
          <a:off x="1705876" y="631"/>
          <a:ext cx="6571182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705876" y="631"/>
        <a:ext cx="6571182" cy="1476949"/>
      </dsp:txXfrm>
    </dsp:sp>
    <dsp:sp modelId="{167BF80D-2D42-48CF-92D9-152EA83DAAF2}">
      <dsp:nvSpPr>
        <dsp:cNvPr id="0" name=""/>
        <dsp:cNvSpPr/>
      </dsp:nvSpPr>
      <dsp:spPr>
        <a:xfrm>
          <a:off x="0" y="1846818"/>
          <a:ext cx="8277059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ABD0F-832A-4803-AC5F-4BECB42E20C8}">
      <dsp:nvSpPr>
        <dsp:cNvPr id="0" name=""/>
        <dsp:cNvSpPr/>
      </dsp:nvSpPr>
      <dsp:spPr>
        <a:xfrm>
          <a:off x="146014" y="1962253"/>
          <a:ext cx="1413846" cy="124607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38F56-568A-463C-840C-3F8694D18660}">
      <dsp:nvSpPr>
        <dsp:cNvPr id="0" name=""/>
        <dsp:cNvSpPr/>
      </dsp:nvSpPr>
      <dsp:spPr>
        <a:xfrm>
          <a:off x="1705876" y="1846818"/>
          <a:ext cx="6571182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705876" y="1846818"/>
        <a:ext cx="6571182" cy="1476949"/>
      </dsp:txXfrm>
    </dsp:sp>
    <dsp:sp modelId="{DA92AF72-7965-4E8E-89EB-BDC61E9AD275}">
      <dsp:nvSpPr>
        <dsp:cNvPr id="0" name=""/>
        <dsp:cNvSpPr/>
      </dsp:nvSpPr>
      <dsp:spPr>
        <a:xfrm>
          <a:off x="0" y="3693005"/>
          <a:ext cx="8277059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D0B98-63FE-47A4-9204-1E5F9FC89AFA}">
      <dsp:nvSpPr>
        <dsp:cNvPr id="0" name=""/>
        <dsp:cNvSpPr/>
      </dsp:nvSpPr>
      <dsp:spPr>
        <a:xfrm>
          <a:off x="145734" y="3834459"/>
          <a:ext cx="1414407" cy="1194040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FC7F-E77F-465C-8EC1-CB1CC8B4A5C5}">
      <dsp:nvSpPr>
        <dsp:cNvPr id="0" name=""/>
        <dsp:cNvSpPr/>
      </dsp:nvSpPr>
      <dsp:spPr>
        <a:xfrm>
          <a:off x="1705876" y="3693005"/>
          <a:ext cx="6571182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705876" y="3693005"/>
        <a:ext cx="6571182" cy="1476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1341-7BDB-4A9F-BEE3-5303C108F2D4}">
      <dsp:nvSpPr>
        <dsp:cNvPr id="0" name=""/>
        <dsp:cNvSpPr/>
      </dsp:nvSpPr>
      <dsp:spPr>
        <a:xfrm>
          <a:off x="0" y="0"/>
          <a:ext cx="8277059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6630-3B05-4845-A38B-1A29A1B3C59D}">
      <dsp:nvSpPr>
        <dsp:cNvPr id="0" name=""/>
        <dsp:cNvSpPr/>
      </dsp:nvSpPr>
      <dsp:spPr>
        <a:xfrm>
          <a:off x="226532" y="155980"/>
          <a:ext cx="1252812" cy="116625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A00-D4A0-4E01-AD63-0C5818E3EF02}">
      <dsp:nvSpPr>
        <dsp:cNvPr id="0" name=""/>
        <dsp:cNvSpPr/>
      </dsp:nvSpPr>
      <dsp:spPr>
        <a:xfrm>
          <a:off x="1705876" y="631"/>
          <a:ext cx="6571182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705876" y="631"/>
        <a:ext cx="6571182" cy="1476949"/>
      </dsp:txXfrm>
    </dsp:sp>
    <dsp:sp modelId="{167BF80D-2D42-48CF-92D9-152EA83DAAF2}">
      <dsp:nvSpPr>
        <dsp:cNvPr id="0" name=""/>
        <dsp:cNvSpPr/>
      </dsp:nvSpPr>
      <dsp:spPr>
        <a:xfrm>
          <a:off x="0" y="1846818"/>
          <a:ext cx="8277059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ABD0F-832A-4803-AC5F-4BECB42E20C8}">
      <dsp:nvSpPr>
        <dsp:cNvPr id="0" name=""/>
        <dsp:cNvSpPr/>
      </dsp:nvSpPr>
      <dsp:spPr>
        <a:xfrm>
          <a:off x="146014" y="1962253"/>
          <a:ext cx="1413846" cy="124607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38F56-568A-463C-840C-3F8694D18660}">
      <dsp:nvSpPr>
        <dsp:cNvPr id="0" name=""/>
        <dsp:cNvSpPr/>
      </dsp:nvSpPr>
      <dsp:spPr>
        <a:xfrm>
          <a:off x="1705876" y="1846818"/>
          <a:ext cx="6571182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705876" y="1846818"/>
        <a:ext cx="6571182" cy="1476949"/>
      </dsp:txXfrm>
    </dsp:sp>
    <dsp:sp modelId="{DA92AF72-7965-4E8E-89EB-BDC61E9AD275}">
      <dsp:nvSpPr>
        <dsp:cNvPr id="0" name=""/>
        <dsp:cNvSpPr/>
      </dsp:nvSpPr>
      <dsp:spPr>
        <a:xfrm>
          <a:off x="0" y="3693005"/>
          <a:ext cx="8277059" cy="1476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D0B98-63FE-47A4-9204-1E5F9FC89AFA}">
      <dsp:nvSpPr>
        <dsp:cNvPr id="0" name=""/>
        <dsp:cNvSpPr/>
      </dsp:nvSpPr>
      <dsp:spPr>
        <a:xfrm>
          <a:off x="145734" y="3834459"/>
          <a:ext cx="1414407" cy="1194040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FC7F-E77F-465C-8EC1-CB1CC8B4A5C5}">
      <dsp:nvSpPr>
        <dsp:cNvPr id="0" name=""/>
        <dsp:cNvSpPr/>
      </dsp:nvSpPr>
      <dsp:spPr>
        <a:xfrm>
          <a:off x="1705876" y="3693005"/>
          <a:ext cx="6571182" cy="1476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11" tIns="156311" rIns="156311" bIns="1563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705876" y="3693005"/>
        <a:ext cx="6571182" cy="1476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1341-7BDB-4A9F-BEE3-5303C108F2D4}">
      <dsp:nvSpPr>
        <dsp:cNvPr id="0" name=""/>
        <dsp:cNvSpPr/>
      </dsp:nvSpPr>
      <dsp:spPr>
        <a:xfrm>
          <a:off x="0" y="1027097"/>
          <a:ext cx="5854715" cy="907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6630-3B05-4845-A38B-1A29A1B3C59D}">
      <dsp:nvSpPr>
        <dsp:cNvPr id="0" name=""/>
        <dsp:cNvSpPr/>
      </dsp:nvSpPr>
      <dsp:spPr>
        <a:xfrm>
          <a:off x="211153" y="1259459"/>
          <a:ext cx="625625" cy="505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A00-D4A0-4E01-AD63-0C5818E3EF02}">
      <dsp:nvSpPr>
        <dsp:cNvPr id="0" name=""/>
        <dsp:cNvSpPr/>
      </dsp:nvSpPr>
      <dsp:spPr>
        <a:xfrm>
          <a:off x="1047932" y="1058517"/>
          <a:ext cx="4806782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23" tIns="96023" rIns="96023" bIns="960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047932" y="1058517"/>
        <a:ext cx="4806782" cy="907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1341-7BDB-4A9F-BEE3-5303C108F2D4}">
      <dsp:nvSpPr>
        <dsp:cNvPr id="0" name=""/>
        <dsp:cNvSpPr/>
      </dsp:nvSpPr>
      <dsp:spPr>
        <a:xfrm>
          <a:off x="0" y="1027097"/>
          <a:ext cx="5854715" cy="907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6630-3B05-4845-A38B-1A29A1B3C59D}">
      <dsp:nvSpPr>
        <dsp:cNvPr id="0" name=""/>
        <dsp:cNvSpPr/>
      </dsp:nvSpPr>
      <dsp:spPr>
        <a:xfrm>
          <a:off x="211153" y="1259459"/>
          <a:ext cx="625625" cy="505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A00-D4A0-4E01-AD63-0C5818E3EF02}">
      <dsp:nvSpPr>
        <dsp:cNvPr id="0" name=""/>
        <dsp:cNvSpPr/>
      </dsp:nvSpPr>
      <dsp:spPr>
        <a:xfrm>
          <a:off x="1047932" y="1058517"/>
          <a:ext cx="4806782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23" tIns="96023" rIns="96023" bIns="960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047932" y="1058517"/>
        <a:ext cx="4806782" cy="907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A1341-7BDB-4A9F-BEE3-5303C108F2D4}">
      <dsp:nvSpPr>
        <dsp:cNvPr id="0" name=""/>
        <dsp:cNvSpPr/>
      </dsp:nvSpPr>
      <dsp:spPr>
        <a:xfrm>
          <a:off x="0" y="1027097"/>
          <a:ext cx="5854715" cy="907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6630-3B05-4845-A38B-1A29A1B3C59D}">
      <dsp:nvSpPr>
        <dsp:cNvPr id="0" name=""/>
        <dsp:cNvSpPr/>
      </dsp:nvSpPr>
      <dsp:spPr>
        <a:xfrm>
          <a:off x="211153" y="1259459"/>
          <a:ext cx="625625" cy="505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A00-D4A0-4E01-AD63-0C5818E3EF02}">
      <dsp:nvSpPr>
        <dsp:cNvPr id="0" name=""/>
        <dsp:cNvSpPr/>
      </dsp:nvSpPr>
      <dsp:spPr>
        <a:xfrm>
          <a:off x="1047932" y="1058517"/>
          <a:ext cx="4806782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23" tIns="96023" rIns="96023" bIns="960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047932" y="1058517"/>
        <a:ext cx="4806782" cy="90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D65F2-EE94-020C-C178-3B7FDB4E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669B9-8B2C-0E55-3716-A6A28474E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3DB9C-DBCF-91AD-0EB9-E88EBFCA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https://pixabay.com/illustrations/store-retail-shop-supermarket-4315394/</a:t>
            </a:r>
          </a:p>
          <a:p>
            <a:r>
              <a:rPr lang="en-AU" dirty="0">
                <a:ea typeface="Calibri"/>
                <a:cs typeface="Calibri"/>
              </a:rPr>
              <a:t>https://pixabay.com/vectors/local-store-store-local-retail-5762254/</a:t>
            </a:r>
          </a:p>
          <a:p>
            <a:r>
              <a:rPr lang="en-AU" dirty="0">
                <a:ea typeface="Calibri"/>
                <a:cs typeface="Calibri"/>
              </a:rPr>
              <a:t>https://pixabay.com/vectors/store-shopping-shop-supermarket-5240992/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https://pixabay.com/vectors/chips-food-yummy-tasty-junk-food-160417/</a:t>
            </a:r>
          </a:p>
          <a:p>
            <a:r>
              <a:rPr lang="en-AU" dirty="0">
                <a:ea typeface="Calibri"/>
                <a:cs typeface="Calibri"/>
              </a:rPr>
              <a:t>https://pixabay.com/vectors/food-junk-food-pack-package-2029493/</a:t>
            </a:r>
          </a:p>
          <a:p>
            <a:r>
              <a:rPr lang="en-AU" dirty="0">
                <a:ea typeface="Calibri"/>
                <a:cs typeface="Calibri"/>
              </a:rPr>
              <a:t>https://pixabay.com/vectors/choco-chocolate-bar-sweets-146230/</a:t>
            </a:r>
          </a:p>
          <a:p>
            <a:r>
              <a:rPr lang="en-AU" dirty="0">
                <a:ea typeface="Calibri"/>
                <a:cs typeface="Calibri"/>
              </a:rPr>
              <a:t>https://pixabay.com/vectors/juice-fruit-apple-box-beverage-31728/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BAC26-FB9A-B630-BABD-B380B9260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90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AAC11-59DA-BBF9-B624-8CBED7A4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F512B-2A1A-833B-07D0-7276DA342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DBC98-122C-7C00-E9C3-AFC36751B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 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909B0-FA1B-D6CE-7336-3BA61D103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39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83B8-D948-C25B-5D85-417EDB65F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92508-1B8D-0CE7-55DF-E6F3B334F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22C72-3152-3B09-9A73-E14511161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Consider differentiation strategies for this task. See lesson for advice. 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https://pixabay.com/vectors/chips-food-yummy-tasty-junk-food-160417/</a:t>
            </a:r>
          </a:p>
          <a:p>
            <a:r>
              <a:rPr lang="en-AU" dirty="0">
                <a:ea typeface="Calibri"/>
                <a:cs typeface="Calibri"/>
              </a:rPr>
              <a:t>https://pixabay.com/vectors/food-junk-food-pack-package-2029493/</a:t>
            </a:r>
          </a:p>
          <a:p>
            <a:r>
              <a:rPr lang="en-AU" dirty="0">
                <a:ea typeface="Calibri"/>
                <a:cs typeface="Calibri"/>
              </a:rPr>
              <a:t>https://pixabay.com/vectors/choco-chocolate-bar-sweets-146230/</a:t>
            </a:r>
          </a:p>
          <a:p>
            <a:r>
              <a:rPr lang="en-AU" dirty="0">
                <a:ea typeface="Calibri"/>
                <a:cs typeface="Calibri"/>
              </a:rPr>
              <a:t>https://pixabay.com/vectors/juice-fruit-apple-box-beverage-31728/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5BE0B-02F9-B290-CE1B-F3224CAF3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07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981FE-1CD7-7757-4EF3-91889C001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8BE22B-AC2A-C91C-8CBF-5FF4DEE8A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B769F-F879-DBE9-2E6C-7E093C2EE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https://pixabay.com/vectors/chips-food-yummy-tasty-junk-food-160417/</a:t>
            </a:r>
          </a:p>
          <a:p>
            <a:r>
              <a:rPr lang="en-AU" dirty="0">
                <a:ea typeface="Calibri"/>
                <a:cs typeface="Calibri"/>
              </a:rPr>
              <a:t>https://pixabay.com/vectors/food-junk-food-pack-package-2029493/</a:t>
            </a:r>
          </a:p>
          <a:p>
            <a:r>
              <a:rPr lang="en-AU" dirty="0">
                <a:ea typeface="Calibri"/>
                <a:cs typeface="Calibri"/>
              </a:rPr>
              <a:t>https://pixabay.com/vectors/choco-chocolate-bar-sweets-146230/</a:t>
            </a:r>
          </a:p>
          <a:p>
            <a:r>
              <a:rPr lang="en-AU" dirty="0">
                <a:ea typeface="Calibri"/>
                <a:cs typeface="Calibri"/>
              </a:rPr>
              <a:t>https://pixabay.com/vectors/juice-fruit-apple-box-beverage-31728/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27A2-0821-09FA-2F9D-40C26318A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36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C4A7-AAB3-AE5F-B9B8-356B989C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B8D00F-53F0-41FB-CCF7-2F93C4A18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96B0B-87E8-A51A-E80E-919202D8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https://pixabay.com/vectors/chips-food-yummy-tasty-junk-food-160417/</a:t>
            </a:r>
          </a:p>
          <a:p>
            <a:r>
              <a:rPr lang="en-AU" dirty="0">
                <a:ea typeface="Calibri"/>
                <a:cs typeface="Calibri"/>
              </a:rPr>
              <a:t>https://pixabay.com/vectors/food-junk-food-pack-package-2029493/</a:t>
            </a:r>
          </a:p>
          <a:p>
            <a:r>
              <a:rPr lang="en-AU" dirty="0">
                <a:ea typeface="Calibri"/>
                <a:cs typeface="Calibri"/>
              </a:rPr>
              <a:t>https://pixabay.com/vectors/choco-chocolate-bar-sweets-146230/</a:t>
            </a:r>
          </a:p>
          <a:p>
            <a:r>
              <a:rPr lang="en-AU" dirty="0">
                <a:ea typeface="Calibri"/>
                <a:cs typeface="Calibri"/>
              </a:rPr>
              <a:t>https://pixabay.com/vectors/juice-fruit-apple-box-beverage-31728/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83746-48BD-5BAE-1ABD-7D44117D5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05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CD937-12E4-D977-4EC4-42FB16DDA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37C63-6442-72A1-B3CE-713B67D9D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BD106-CA58-DC34-5688-607338E70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https://pixabay.com/vectors/chips-food-yummy-tasty-junk-food-160417/</a:t>
            </a:r>
          </a:p>
          <a:p>
            <a:r>
              <a:rPr lang="en-AU" dirty="0">
                <a:ea typeface="Calibri"/>
                <a:cs typeface="Calibri"/>
              </a:rPr>
              <a:t>https://pixabay.com/vectors/food-junk-food-pack-package-2029493/</a:t>
            </a:r>
          </a:p>
          <a:p>
            <a:r>
              <a:rPr lang="en-AU" dirty="0">
                <a:ea typeface="Calibri"/>
                <a:cs typeface="Calibri"/>
              </a:rPr>
              <a:t>https://pixabay.com/vectors/choco-chocolate-bar-sweets-146230/</a:t>
            </a:r>
          </a:p>
          <a:p>
            <a:r>
              <a:rPr lang="en-AU" dirty="0">
                <a:ea typeface="Calibri"/>
                <a:cs typeface="Calibri"/>
              </a:rPr>
              <a:t>https://pixabay.com/vectors/juice-fruit-apple-box-beverage-31728/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9792-37F5-FACB-5B39-08D6D5C08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10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FB11D-F5C7-F77E-B923-F1B75552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36A69-0154-74E2-7C91-54F8E7599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14D5E-53A7-4E8F-FFAB-E627CF3EC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Image created in Canva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ADAB-A300-A4E8-24CF-25E06AF2F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51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D1599-8A81-FCD8-04CA-613406AF1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E3878-6EB0-2761-8290-B519917DF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1A58C-89EA-6973-8AD2-14AFAA92D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https://pixabay.com/illustrations/store-retail-shop-supermarket-4315394/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724C3-AEA9-292E-A0F4-F31EE2B8D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37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E61CF-2FA5-D839-29AD-1DCC93DEB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6B72C-B884-514C-F90C-A485CDCF1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58C55-BA81-413C-AAFE-474098308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https://pixabay.com/illustrations/store-retail-shop-supermarket-4315394/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7E452-2BE5-8821-1BE8-378C44E12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55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6A19-A890-FB3D-AF32-157EB719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11F36-4730-A37E-8753-FD3A4DD0A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6D6F1-12B4-27E4-0159-E6F405044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Use this slide to explicitly teach the calculation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89C9A-93FB-0CA5-9F73-D4C65C389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79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E683-02AF-D2D0-DFC6-D9460150C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D92E2-E9F8-60AA-51F9-3E34EFC43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ACB6E-5750-C1D5-8A99-9EC84397A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Use this slide to explicitly teach the calculation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9E4C4-B5FA-4896-D0B6-5B6D3B59E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28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FFEE-2FCE-DC3E-6B43-7120225A7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05FCC-A3C4-6B83-0FEB-367A6DBEF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E92AD-E7C5-78BE-C061-F81992918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Calibri"/>
                <a:cs typeface="Calibri"/>
              </a:rPr>
              <a:t>Use this slide to explicitly teach the calculation process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CA497-5E9C-C21A-FD79-3D5164139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71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28512" y="2102069"/>
            <a:ext cx="6743887" cy="2369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Let’s go shopping</a:t>
            </a:r>
            <a:b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</a:br>
            <a:endParaRPr lang="en-AU" sz="3200" dirty="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6FFD-A09E-3C92-C2E0-FB016FC09ECC}"/>
              </a:ext>
            </a:extLst>
          </p:cNvPr>
          <p:cNvSpPr txBox="1"/>
          <p:nvPr/>
        </p:nvSpPr>
        <p:spPr>
          <a:xfrm>
            <a:off x="2245687" y="3717032"/>
            <a:ext cx="46526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200" dirty="0">
                <a:solidFill>
                  <a:srgbClr val="323E4F"/>
                </a:solidFill>
                <a:ea typeface="Calibri"/>
                <a:cs typeface="Calibri"/>
              </a:rPr>
              <a:t>Percentage discounts</a:t>
            </a:r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B2B9-7AF1-B80A-3B3C-44A3BC03E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C2E78B-1321-F7EA-9BC8-159E44F7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4" y="0"/>
            <a:ext cx="4183511" cy="841606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Compare deals</a:t>
            </a:r>
            <a:r>
              <a:rPr lang="en-AU" sz="32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21" name="Group 20" descr="Shopping items ">
            <a:extLst>
              <a:ext uri="{FF2B5EF4-FFF2-40B4-BE49-F238E27FC236}">
                <a16:creationId xmlns:a16="http://schemas.microsoft.com/office/drawing/2014/main" id="{D25DB6FD-D986-50E5-C50E-ED79B7B480E0}"/>
              </a:ext>
            </a:extLst>
          </p:cNvPr>
          <p:cNvGrpSpPr/>
          <p:nvPr/>
        </p:nvGrpSpPr>
        <p:grpSpPr>
          <a:xfrm>
            <a:off x="399396" y="843707"/>
            <a:ext cx="8277059" cy="5170586"/>
            <a:chOff x="399396" y="843707"/>
            <a:chExt cx="8277059" cy="5170586"/>
          </a:xfrm>
        </p:grpSpPr>
        <p:graphicFrame>
          <p:nvGraphicFramePr>
            <p:cNvPr id="2" name="Title 1">
              <a:extLst>
                <a:ext uri="{FF2B5EF4-FFF2-40B4-BE49-F238E27FC236}">
                  <a16:creationId xmlns:a16="http://schemas.microsoft.com/office/drawing/2014/main" id="{2C8384F2-6895-8CCD-9382-0C3BF95A6B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28563005"/>
                </p:ext>
              </p:extLst>
            </p:nvPr>
          </p:nvGraphicFramePr>
          <p:xfrm>
            <a:off x="399396" y="843707"/>
            <a:ext cx="8277059" cy="51705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Picture 4" descr="A red and gold candy bar">
              <a:extLst>
                <a:ext uri="{FF2B5EF4-FFF2-40B4-BE49-F238E27FC236}">
                  <a16:creationId xmlns:a16="http://schemas.microsoft.com/office/drawing/2014/main" id="{A686A165-9690-E489-8532-D17056E54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124744"/>
              <a:ext cx="1403648" cy="756654"/>
            </a:xfrm>
            <a:prstGeom prst="rect">
              <a:avLst/>
            </a:prstGeom>
          </p:spPr>
        </p:pic>
        <p:pic>
          <p:nvPicPr>
            <p:cNvPr id="6" name="Picture 5" descr="A red and gold candy bar">
              <a:extLst>
                <a:ext uri="{FF2B5EF4-FFF2-40B4-BE49-F238E27FC236}">
                  <a16:creationId xmlns:a16="http://schemas.microsoft.com/office/drawing/2014/main" id="{72C5097B-F60B-2B26-5125-B8BF81D6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996952"/>
              <a:ext cx="1403648" cy="756654"/>
            </a:xfrm>
            <a:prstGeom prst="rect">
              <a:avLst/>
            </a:prstGeom>
          </p:spPr>
        </p:pic>
        <p:pic>
          <p:nvPicPr>
            <p:cNvPr id="7" name="Picture 6" descr="A red and gold candy bar">
              <a:extLst>
                <a:ext uri="{FF2B5EF4-FFF2-40B4-BE49-F238E27FC236}">
                  <a16:creationId xmlns:a16="http://schemas.microsoft.com/office/drawing/2014/main" id="{E50F2B2C-ED3E-B6DD-8965-996DB91A2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4869160"/>
              <a:ext cx="1403648" cy="756654"/>
            </a:xfrm>
            <a:prstGeom prst="rect">
              <a:avLst/>
            </a:prstGeom>
          </p:spPr>
        </p:pic>
        <p:pic>
          <p:nvPicPr>
            <p:cNvPr id="9" name="Picture 8" descr="A yellow bag of chips">
              <a:extLst>
                <a:ext uri="{FF2B5EF4-FFF2-40B4-BE49-F238E27FC236}">
                  <a16:creationId xmlns:a16="http://schemas.microsoft.com/office/drawing/2014/main" id="{0E01613C-53BA-C98A-D4B4-8910E95C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328">
              <a:off x="4131299" y="1027745"/>
              <a:ext cx="813253" cy="950652"/>
            </a:xfrm>
            <a:prstGeom prst="rect">
              <a:avLst/>
            </a:prstGeom>
          </p:spPr>
        </p:pic>
        <p:pic>
          <p:nvPicPr>
            <p:cNvPr id="10" name="Picture 9" descr="A yellow bag of chips">
              <a:extLst>
                <a:ext uri="{FF2B5EF4-FFF2-40B4-BE49-F238E27FC236}">
                  <a16:creationId xmlns:a16="http://schemas.microsoft.com/office/drawing/2014/main" id="{7F6B8BC8-CDC6-DBE8-6704-9B14F9C6C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328">
              <a:off x="3967619" y="2899953"/>
              <a:ext cx="813253" cy="950652"/>
            </a:xfrm>
            <a:prstGeom prst="rect">
              <a:avLst/>
            </a:prstGeom>
          </p:spPr>
        </p:pic>
        <p:pic>
          <p:nvPicPr>
            <p:cNvPr id="11" name="Picture 10" descr="A yellow bag of chips">
              <a:extLst>
                <a:ext uri="{FF2B5EF4-FFF2-40B4-BE49-F238E27FC236}">
                  <a16:creationId xmlns:a16="http://schemas.microsoft.com/office/drawing/2014/main" id="{6287FA5E-8141-8737-C034-F68185AC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4328">
              <a:off x="4165372" y="4772162"/>
              <a:ext cx="813253" cy="950652"/>
            </a:xfrm>
            <a:prstGeom prst="rect">
              <a:avLst/>
            </a:prstGeom>
          </p:spPr>
        </p:pic>
        <p:pic>
          <p:nvPicPr>
            <p:cNvPr id="13" name="Picture 12" descr="A blue carton of juice with a red apple and a straw">
              <a:extLst>
                <a:ext uri="{FF2B5EF4-FFF2-40B4-BE49-F238E27FC236}">
                  <a16:creationId xmlns:a16="http://schemas.microsoft.com/office/drawing/2014/main" id="{EC49D079-F0B2-30DA-BE1B-BBE9FB149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999" y="886978"/>
              <a:ext cx="844240" cy="1232186"/>
            </a:xfrm>
            <a:prstGeom prst="rect">
              <a:avLst/>
            </a:prstGeom>
          </p:spPr>
        </p:pic>
        <p:pic>
          <p:nvPicPr>
            <p:cNvPr id="15" name="Picture 14" descr="A blue carton of juice with a red apple and a straw">
              <a:extLst>
                <a:ext uri="{FF2B5EF4-FFF2-40B4-BE49-F238E27FC236}">
                  <a16:creationId xmlns:a16="http://schemas.microsoft.com/office/drawing/2014/main" id="{A2D86649-814F-A858-CC1A-6825E3C42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410" y="2712414"/>
              <a:ext cx="844240" cy="1232186"/>
            </a:xfrm>
            <a:prstGeom prst="rect">
              <a:avLst/>
            </a:prstGeom>
          </p:spPr>
        </p:pic>
        <p:pic>
          <p:nvPicPr>
            <p:cNvPr id="16" name="Picture 15" descr="A blue carton of juice with a red apple and a straw">
              <a:extLst>
                <a:ext uri="{FF2B5EF4-FFF2-40B4-BE49-F238E27FC236}">
                  <a16:creationId xmlns:a16="http://schemas.microsoft.com/office/drawing/2014/main" id="{03214887-AC7F-A0EB-28E4-F902A4A2D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410" y="4567515"/>
              <a:ext cx="844240" cy="1232186"/>
            </a:xfrm>
            <a:prstGeom prst="rect">
              <a:avLst/>
            </a:prstGeom>
          </p:spPr>
        </p:pic>
        <p:pic>
          <p:nvPicPr>
            <p:cNvPr id="18" name="Picture 17" descr="A cartoon of a stack of sausages">
              <a:extLst>
                <a:ext uri="{FF2B5EF4-FFF2-40B4-BE49-F238E27FC236}">
                  <a16:creationId xmlns:a16="http://schemas.microsoft.com/office/drawing/2014/main" id="{A1B08815-B06D-DE42-D6A9-6AD23766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748" y="1124744"/>
              <a:ext cx="1650326" cy="947648"/>
            </a:xfrm>
            <a:prstGeom prst="rect">
              <a:avLst/>
            </a:prstGeom>
          </p:spPr>
        </p:pic>
        <p:pic>
          <p:nvPicPr>
            <p:cNvPr id="19" name="Picture 18" descr="A cartoon of a stack of sausages">
              <a:extLst>
                <a:ext uri="{FF2B5EF4-FFF2-40B4-BE49-F238E27FC236}">
                  <a16:creationId xmlns:a16="http://schemas.microsoft.com/office/drawing/2014/main" id="{6FB70C98-1F7B-8A3D-4DE9-C69FE78DE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2955176"/>
              <a:ext cx="1650326" cy="947648"/>
            </a:xfrm>
            <a:prstGeom prst="rect">
              <a:avLst/>
            </a:prstGeom>
          </p:spPr>
        </p:pic>
        <p:pic>
          <p:nvPicPr>
            <p:cNvPr id="20" name="Picture 19" descr="A cartoon of a stack of sausages">
              <a:extLst>
                <a:ext uri="{FF2B5EF4-FFF2-40B4-BE49-F238E27FC236}">
                  <a16:creationId xmlns:a16="http://schemas.microsoft.com/office/drawing/2014/main" id="{E1148F30-8A60-F8B3-22C1-708E1743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545" y="4785608"/>
              <a:ext cx="1650326" cy="94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84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355C-00EE-D25C-BCFA-B387DDD9A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263C75-A6E2-7299-0E20-4E67A8C9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3" y="0"/>
            <a:ext cx="6196211" cy="841606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What is the cost at each store?</a:t>
            </a:r>
            <a:endParaRPr lang="en-US" dirty="0"/>
          </a:p>
        </p:txBody>
      </p:sp>
      <p:graphicFrame>
        <p:nvGraphicFramePr>
          <p:cNvPr id="2" name="Title 1" descr="Four of the same shopping items at three different stores.">
            <a:extLst>
              <a:ext uri="{FF2B5EF4-FFF2-40B4-BE49-F238E27FC236}">
                <a16:creationId xmlns:a16="http://schemas.microsoft.com/office/drawing/2014/main" id="{47AFCCA1-433E-BB4A-D9CC-0856CA22E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849162"/>
              </p:ext>
            </p:extLst>
          </p:nvPr>
        </p:nvGraphicFramePr>
        <p:xfrm>
          <a:off x="445477" y="771298"/>
          <a:ext cx="8277059" cy="517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red and gold candy bar">
            <a:extLst>
              <a:ext uri="{FF2B5EF4-FFF2-40B4-BE49-F238E27FC236}">
                <a16:creationId xmlns:a16="http://schemas.microsoft.com/office/drawing/2014/main" id="{F8DD72C8-BC44-135F-ABA6-E2C3641B5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17" y="1052335"/>
            <a:ext cx="1403648" cy="756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0B8FF0-0022-37BC-4881-434CA41B6A10}"/>
              </a:ext>
            </a:extLst>
          </p:cNvPr>
          <p:cNvSpPr txBox="1"/>
          <p:nvPr/>
        </p:nvSpPr>
        <p:spPr>
          <a:xfrm>
            <a:off x="2472004" y="1792844"/>
            <a:ext cx="9608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b="0" i="0" baseline="0" dirty="0"/>
              <a:t>usually $0.94</a:t>
            </a:r>
          </a:p>
          <a:p>
            <a:pPr lvl="0"/>
            <a:r>
              <a:rPr lang="en-US" sz="1100" dirty="0"/>
              <a:t>40 cents off</a:t>
            </a:r>
          </a:p>
        </p:txBody>
      </p:sp>
      <p:pic>
        <p:nvPicPr>
          <p:cNvPr id="9" name="Picture 8" descr="A yellow bag of chips">
            <a:extLst>
              <a:ext uri="{FF2B5EF4-FFF2-40B4-BE49-F238E27FC236}">
                <a16:creationId xmlns:a16="http://schemas.microsoft.com/office/drawing/2014/main" id="{8D987945-9498-C7F4-DAC7-541FAE3D5C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4177380" y="847613"/>
            <a:ext cx="813253" cy="950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B2BEC-5B10-CA3D-62FE-8A4D522FAB89}"/>
              </a:ext>
            </a:extLst>
          </p:cNvPr>
          <p:cNvSpPr txBox="1"/>
          <p:nvPr/>
        </p:nvSpPr>
        <p:spPr>
          <a:xfrm>
            <a:off x="4057478" y="1881398"/>
            <a:ext cx="9608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$</a:t>
            </a:r>
            <a:r>
              <a:rPr lang="en-US" sz="1100" b="0" i="0" baseline="0" dirty="0"/>
              <a:t>3.10</a:t>
            </a:r>
          </a:p>
          <a:p>
            <a:pPr lvl="0"/>
            <a:r>
              <a:rPr lang="en-US" sz="1100" dirty="0"/>
              <a:t>60 cents off</a:t>
            </a:r>
          </a:p>
        </p:txBody>
      </p:sp>
      <p:pic>
        <p:nvPicPr>
          <p:cNvPr id="13" name="Picture 12" descr="A blue carton of juice with a red apple and a straw">
            <a:extLst>
              <a:ext uri="{FF2B5EF4-FFF2-40B4-BE49-F238E27FC236}">
                <a16:creationId xmlns:a16="http://schemas.microsoft.com/office/drawing/2014/main" id="{29329882-F4B8-B426-BC4A-F520E538F5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14" y="967381"/>
            <a:ext cx="576632" cy="841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D8B9C1-E41E-2476-F899-C86071897BD0}"/>
              </a:ext>
            </a:extLst>
          </p:cNvPr>
          <p:cNvSpPr txBox="1"/>
          <p:nvPr/>
        </p:nvSpPr>
        <p:spPr>
          <a:xfrm>
            <a:off x="5561835" y="1894367"/>
            <a:ext cx="9303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</a:t>
            </a:r>
            <a:r>
              <a:rPr lang="en-US" sz="1100" b="0" i="0" baseline="0" dirty="0"/>
              <a:t>$0.55</a:t>
            </a:r>
          </a:p>
          <a:p>
            <a:pPr lvl="0"/>
            <a:r>
              <a:rPr lang="en-US" sz="1100" dirty="0"/>
              <a:t>5 cents off</a:t>
            </a:r>
          </a:p>
        </p:txBody>
      </p:sp>
      <p:pic>
        <p:nvPicPr>
          <p:cNvPr id="18" name="Picture 17" descr="A cartoon of a stack of sausages">
            <a:extLst>
              <a:ext uri="{FF2B5EF4-FFF2-40B4-BE49-F238E27FC236}">
                <a16:creationId xmlns:a16="http://schemas.microsoft.com/office/drawing/2014/main" id="{CAC78368-FD00-3F56-E153-F950AED433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59" y="1052335"/>
            <a:ext cx="1340296" cy="7696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EE6CC9-E9CD-9793-92B4-B436D973D4C3}"/>
              </a:ext>
            </a:extLst>
          </p:cNvPr>
          <p:cNvSpPr txBox="1"/>
          <p:nvPr/>
        </p:nvSpPr>
        <p:spPr>
          <a:xfrm>
            <a:off x="7300281" y="1881398"/>
            <a:ext cx="11256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 </a:t>
            </a:r>
            <a:r>
              <a:rPr lang="en-US" sz="1100" b="0" i="0" baseline="0" dirty="0"/>
              <a:t>$3.45</a:t>
            </a:r>
          </a:p>
          <a:p>
            <a:pPr lvl="0"/>
            <a:r>
              <a:rPr lang="en-US" sz="1100" dirty="0"/>
              <a:t>40 cents off</a:t>
            </a:r>
          </a:p>
        </p:txBody>
      </p:sp>
      <p:pic>
        <p:nvPicPr>
          <p:cNvPr id="6" name="Picture 5" descr="A red and gold candy bar">
            <a:extLst>
              <a:ext uri="{FF2B5EF4-FFF2-40B4-BE49-F238E27FC236}">
                <a16:creationId xmlns:a16="http://schemas.microsoft.com/office/drawing/2014/main" id="{3849942E-22EF-921A-88F1-05CA9B75F2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17" y="2924543"/>
            <a:ext cx="1403648" cy="7566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297B81-B392-41F0-1D59-15BE8C2CEC36}"/>
              </a:ext>
            </a:extLst>
          </p:cNvPr>
          <p:cNvSpPr txBox="1"/>
          <p:nvPr/>
        </p:nvSpPr>
        <p:spPr>
          <a:xfrm>
            <a:off x="2493563" y="3659634"/>
            <a:ext cx="10488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$</a:t>
            </a:r>
            <a:r>
              <a:rPr lang="en-US" sz="1100" b="0" i="0" baseline="0" dirty="0"/>
              <a:t>0.50</a:t>
            </a:r>
          </a:p>
          <a:p>
            <a:pPr lvl="0"/>
            <a:r>
              <a:rPr lang="en-US" sz="1100" dirty="0"/>
              <a:t>now 10% off </a:t>
            </a:r>
          </a:p>
        </p:txBody>
      </p:sp>
      <p:pic>
        <p:nvPicPr>
          <p:cNvPr id="10" name="Picture 9" descr="A yellow bag of chips">
            <a:extLst>
              <a:ext uri="{FF2B5EF4-FFF2-40B4-BE49-F238E27FC236}">
                <a16:creationId xmlns:a16="http://schemas.microsoft.com/office/drawing/2014/main" id="{84E0A853-C79D-EEA9-8913-93B6653EF1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4004964" y="2651736"/>
            <a:ext cx="743896" cy="8695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203F90-01C5-648C-EF96-D3C63BBFCDF2}"/>
              </a:ext>
            </a:extLst>
          </p:cNvPr>
          <p:cNvSpPr txBox="1"/>
          <p:nvPr/>
        </p:nvSpPr>
        <p:spPr>
          <a:xfrm>
            <a:off x="3908123" y="3691651"/>
            <a:ext cx="11521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$</a:t>
            </a:r>
            <a:r>
              <a:rPr lang="en-US" sz="1100" b="0" i="0" baseline="0" dirty="0"/>
              <a:t>3.00</a:t>
            </a:r>
          </a:p>
          <a:p>
            <a:pPr lvl="0"/>
            <a:r>
              <a:rPr lang="en-US" sz="1100" dirty="0"/>
              <a:t>now 20% off</a:t>
            </a:r>
          </a:p>
        </p:txBody>
      </p:sp>
      <p:pic>
        <p:nvPicPr>
          <p:cNvPr id="15" name="Picture 14" descr="A blue carton of juice with a red apple and a straw&#10;">
            <a:extLst>
              <a:ext uri="{FF2B5EF4-FFF2-40B4-BE49-F238E27FC236}">
                <a16:creationId xmlns:a16="http://schemas.microsoft.com/office/drawing/2014/main" id="{7E9C89D3-6ED9-176C-2A93-5CC10D125D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24" y="2860756"/>
            <a:ext cx="576955" cy="8420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E7A1CE-B455-6F4B-3199-718178180B70}"/>
              </a:ext>
            </a:extLst>
          </p:cNvPr>
          <p:cNvSpPr txBox="1"/>
          <p:nvPr/>
        </p:nvSpPr>
        <p:spPr>
          <a:xfrm>
            <a:off x="5515313" y="3747876"/>
            <a:ext cx="108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 $</a:t>
            </a:r>
            <a:r>
              <a:rPr lang="en-US" sz="1100" b="0" i="0" baseline="0" dirty="0"/>
              <a:t>0.65</a:t>
            </a:r>
          </a:p>
          <a:p>
            <a:pPr lvl="0"/>
            <a:r>
              <a:rPr lang="en-US" sz="1100" dirty="0"/>
              <a:t>now 20% off</a:t>
            </a:r>
          </a:p>
        </p:txBody>
      </p:sp>
      <p:pic>
        <p:nvPicPr>
          <p:cNvPr id="19" name="Picture 18" descr="A cartoon of a stack of sausages">
            <a:extLst>
              <a:ext uri="{FF2B5EF4-FFF2-40B4-BE49-F238E27FC236}">
                <a16:creationId xmlns:a16="http://schemas.microsoft.com/office/drawing/2014/main" id="{6D5A2B64-8FB1-795D-9065-4E663EB5B9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10" y="2766234"/>
            <a:ext cx="1340296" cy="7696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0BCF28-DA52-9586-85F8-4FBD750B0C5B}"/>
              </a:ext>
            </a:extLst>
          </p:cNvPr>
          <p:cNvSpPr txBox="1"/>
          <p:nvPr/>
        </p:nvSpPr>
        <p:spPr>
          <a:xfrm>
            <a:off x="7300281" y="3659633"/>
            <a:ext cx="108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/>
              <a:t>usually $3</a:t>
            </a:r>
            <a:r>
              <a:rPr lang="en-US" sz="1100" b="0" i="0" baseline="0" dirty="0"/>
              <a:t>.90</a:t>
            </a:r>
          </a:p>
          <a:p>
            <a:pPr lvl="0"/>
            <a:r>
              <a:rPr lang="en-US" sz="1100" dirty="0"/>
              <a:t>now 30% off</a:t>
            </a:r>
          </a:p>
        </p:txBody>
      </p:sp>
      <p:pic>
        <p:nvPicPr>
          <p:cNvPr id="7" name="Picture 6" descr="A red and gold candy bar">
            <a:extLst>
              <a:ext uri="{FF2B5EF4-FFF2-40B4-BE49-F238E27FC236}">
                <a16:creationId xmlns:a16="http://schemas.microsoft.com/office/drawing/2014/main" id="{A88F9773-C711-3DB2-6D51-487F38807C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13" y="4550866"/>
            <a:ext cx="1403648" cy="7566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35A4303-6C08-DEE5-FAA5-0887893C7EB3}"/>
              </a:ext>
            </a:extLst>
          </p:cNvPr>
          <p:cNvSpPr txBox="1"/>
          <p:nvPr/>
        </p:nvSpPr>
        <p:spPr>
          <a:xfrm>
            <a:off x="2292404" y="5341720"/>
            <a:ext cx="11657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baseline="0" dirty="0"/>
              <a:t>$0.</a:t>
            </a:r>
            <a:r>
              <a:rPr lang="en-US" sz="1100" dirty="0"/>
              <a:t>8</a:t>
            </a:r>
            <a:r>
              <a:rPr lang="en-US" sz="1100" b="0" i="0" baseline="0" dirty="0"/>
              <a:t>0 Buy one get one free</a:t>
            </a:r>
          </a:p>
          <a:p>
            <a:pPr lvl="0"/>
            <a:endParaRPr lang="en-US" sz="1100" b="0" i="0" baseline="0" dirty="0"/>
          </a:p>
        </p:txBody>
      </p:sp>
      <p:pic>
        <p:nvPicPr>
          <p:cNvPr id="11" name="Picture 10" descr="A yellow bag of chips">
            <a:extLst>
              <a:ext uri="{FF2B5EF4-FFF2-40B4-BE49-F238E27FC236}">
                <a16:creationId xmlns:a16="http://schemas.microsoft.com/office/drawing/2014/main" id="{441C84C4-1191-ED17-1617-08BC0AEE88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4071221" y="4585304"/>
            <a:ext cx="813253" cy="9506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F89731-C8CB-BB3C-63F2-84957002F501}"/>
              </a:ext>
            </a:extLst>
          </p:cNvPr>
          <p:cNvSpPr txBox="1"/>
          <p:nvPr/>
        </p:nvSpPr>
        <p:spPr>
          <a:xfrm>
            <a:off x="3677700" y="5526106"/>
            <a:ext cx="10754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baseline="0" dirty="0"/>
              <a:t>$</a:t>
            </a:r>
            <a:r>
              <a:rPr lang="en-US" sz="1100" dirty="0"/>
              <a:t>5</a:t>
            </a:r>
            <a:r>
              <a:rPr lang="en-US" sz="1100" b="0" i="0" baseline="0" dirty="0"/>
              <a:t>.10 Buy one get one free</a:t>
            </a:r>
          </a:p>
          <a:p>
            <a:pPr lvl="0"/>
            <a:endParaRPr lang="en-US" sz="1100" b="0" i="0" baseline="0" dirty="0"/>
          </a:p>
        </p:txBody>
      </p:sp>
      <p:pic>
        <p:nvPicPr>
          <p:cNvPr id="16" name="Picture 15" descr="A blue carton of juice with a red apple and a straw&#10;">
            <a:extLst>
              <a:ext uri="{FF2B5EF4-FFF2-40B4-BE49-F238E27FC236}">
                <a16:creationId xmlns:a16="http://schemas.microsoft.com/office/drawing/2014/main" id="{A100B814-591D-1700-44D8-BA01E8A906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95" y="4605543"/>
            <a:ext cx="561225" cy="8191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3266EE-7AE3-BD5B-8080-FBBB23A20C5F}"/>
              </a:ext>
            </a:extLst>
          </p:cNvPr>
          <p:cNvSpPr txBox="1"/>
          <p:nvPr/>
        </p:nvSpPr>
        <p:spPr>
          <a:xfrm>
            <a:off x="5416584" y="5486538"/>
            <a:ext cx="11788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baseline="0" dirty="0"/>
              <a:t>$1.10 Buy one get one free</a:t>
            </a:r>
          </a:p>
          <a:p>
            <a:pPr lvl="0"/>
            <a:endParaRPr lang="en-US" sz="1100" b="0" i="0" baseline="0" dirty="0"/>
          </a:p>
        </p:txBody>
      </p:sp>
      <p:pic>
        <p:nvPicPr>
          <p:cNvPr id="20" name="Picture 19" descr="A cartoon of a stack of sausages">
            <a:extLst>
              <a:ext uri="{FF2B5EF4-FFF2-40B4-BE49-F238E27FC236}">
                <a16:creationId xmlns:a16="http://schemas.microsoft.com/office/drawing/2014/main" id="{904AC805-C450-4D2C-A041-4B2E1DFC23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66" y="4631034"/>
            <a:ext cx="1237657" cy="7106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A3F41E-4490-F773-458D-01F7F3C970AD}"/>
              </a:ext>
            </a:extLst>
          </p:cNvPr>
          <p:cNvSpPr txBox="1"/>
          <p:nvPr/>
        </p:nvSpPr>
        <p:spPr>
          <a:xfrm>
            <a:off x="7080673" y="5460485"/>
            <a:ext cx="11788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baseline="0" dirty="0"/>
              <a:t>$5.00 Buy one get one free</a:t>
            </a:r>
          </a:p>
          <a:p>
            <a:pPr lvl="0"/>
            <a:endParaRPr lang="en-US" sz="11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41416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EA09-B991-9F7D-77A4-E19C068BA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014BF5-219B-85BB-238A-A9E1843E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3" y="0"/>
            <a:ext cx="3387901" cy="841606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Challenge 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0B9946-9083-8846-F7AF-38AAEA864823}"/>
              </a:ext>
            </a:extLst>
          </p:cNvPr>
          <p:cNvSpPr txBox="1"/>
          <p:nvPr/>
        </p:nvSpPr>
        <p:spPr>
          <a:xfrm>
            <a:off x="445477" y="1189054"/>
            <a:ext cx="6499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If you bought all the items on our shopping list from the same store, which store is cheapest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?</a:t>
            </a:r>
          </a:p>
          <a:p>
            <a:endParaRPr lang="en-AU" dirty="0"/>
          </a:p>
        </p:txBody>
      </p:sp>
      <p:graphicFrame>
        <p:nvGraphicFramePr>
          <p:cNvPr id="2" name="Title 1" descr="Four of the same shopping items">
            <a:extLst>
              <a:ext uri="{FF2B5EF4-FFF2-40B4-BE49-F238E27FC236}">
                <a16:creationId xmlns:a16="http://schemas.microsoft.com/office/drawing/2014/main" id="{AC09095F-BA25-DD93-722E-A90EB6EEB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029156"/>
              </p:ext>
            </p:extLst>
          </p:nvPr>
        </p:nvGraphicFramePr>
        <p:xfrm>
          <a:off x="445477" y="2204864"/>
          <a:ext cx="585471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red and gold candy bar">
            <a:extLst>
              <a:ext uri="{FF2B5EF4-FFF2-40B4-BE49-F238E27FC236}">
                <a16:creationId xmlns:a16="http://schemas.microsoft.com/office/drawing/2014/main" id="{DD6E2575-18D2-CD4D-6C65-FBBC56C7CA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67" y="3317935"/>
            <a:ext cx="1293702" cy="697386"/>
          </a:xfrm>
          <a:prstGeom prst="rect">
            <a:avLst/>
          </a:prstGeom>
        </p:spPr>
      </p:pic>
      <p:pic>
        <p:nvPicPr>
          <p:cNvPr id="10" name="Picture 9" descr="A yellow bag of chips">
            <a:extLst>
              <a:ext uri="{FF2B5EF4-FFF2-40B4-BE49-F238E27FC236}">
                <a16:creationId xmlns:a16="http://schemas.microsoft.com/office/drawing/2014/main" id="{40C0659F-9DEB-7F00-93BA-A5F856D130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3104283" y="3344265"/>
            <a:ext cx="637779" cy="745532"/>
          </a:xfrm>
          <a:prstGeom prst="rect">
            <a:avLst/>
          </a:prstGeom>
        </p:spPr>
      </p:pic>
      <p:pic>
        <p:nvPicPr>
          <p:cNvPr id="15" name="Picture 14" descr="A blue carton of juice with a red apple and a straw&#10;">
            <a:extLst>
              <a:ext uri="{FF2B5EF4-FFF2-40B4-BE49-F238E27FC236}">
                <a16:creationId xmlns:a16="http://schemas.microsoft.com/office/drawing/2014/main" id="{64174B86-42D3-CDB3-EF06-4FCD070A4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9" y="3270551"/>
            <a:ext cx="576955" cy="842078"/>
          </a:xfrm>
          <a:prstGeom prst="rect">
            <a:avLst/>
          </a:prstGeom>
        </p:spPr>
      </p:pic>
      <p:pic>
        <p:nvPicPr>
          <p:cNvPr id="19" name="Picture 18" descr="A cartoon of a stack of sausages">
            <a:extLst>
              <a:ext uri="{FF2B5EF4-FFF2-40B4-BE49-F238E27FC236}">
                <a16:creationId xmlns:a16="http://schemas.microsoft.com/office/drawing/2014/main" id="{0452CC1E-1848-8515-8776-8469EFF655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44" y="3335244"/>
            <a:ext cx="1154207" cy="66276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9D27C0D-A321-5463-3069-140F4DED8CCD}"/>
              </a:ext>
            </a:extLst>
          </p:cNvPr>
          <p:cNvSpPr/>
          <p:nvPr/>
        </p:nvSpPr>
        <p:spPr>
          <a:xfrm>
            <a:off x="6501645" y="1440667"/>
            <a:ext cx="2376264" cy="364451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Shopping list: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1 chocolate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bar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packet of chips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2 </a:t>
            </a:r>
            <a:r>
              <a:rPr lang="en-US" altLang="en-US" sz="2000" dirty="0">
                <a:solidFill>
                  <a:srgbClr val="000000"/>
                </a:solidFill>
              </a:rPr>
              <a:t>apple fruit drinks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4 packets of sausages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CDE04D-4C18-F387-4BCA-4E15BA455005}"/>
              </a:ext>
            </a:extLst>
          </p:cNvPr>
          <p:cNvSpPr txBox="1"/>
          <p:nvPr/>
        </p:nvSpPr>
        <p:spPr>
          <a:xfrm>
            <a:off x="445477" y="4482108"/>
            <a:ext cx="5709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What is the best way to shop so that you spend the least amount of money?</a:t>
            </a:r>
          </a:p>
        </p:txBody>
      </p:sp>
    </p:spTree>
    <p:extLst>
      <p:ext uri="{BB962C8B-B14F-4D97-AF65-F5344CB8AC3E}">
        <p14:creationId xmlns:p14="http://schemas.microsoft.com/office/powerpoint/2010/main" val="124672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28791-74AB-DDE2-6F8D-2DF186F6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1EE10-A6BE-E9D6-5382-7E9575BA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3" y="0"/>
            <a:ext cx="3387901" cy="841606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Challenge 2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D6DDE0-67A5-3DF1-7A49-C7E18E866966}"/>
              </a:ext>
            </a:extLst>
          </p:cNvPr>
          <p:cNvSpPr txBox="1"/>
          <p:nvPr/>
        </p:nvSpPr>
        <p:spPr>
          <a:xfrm>
            <a:off x="445477" y="1189054"/>
            <a:ext cx="58547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You have $30.00 to buy these items on the shopping list.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Can you do this without going over your budget?</a:t>
            </a:r>
          </a:p>
          <a:p>
            <a:endParaRPr lang="en-AU" dirty="0"/>
          </a:p>
        </p:txBody>
      </p:sp>
      <p:graphicFrame>
        <p:nvGraphicFramePr>
          <p:cNvPr id="2" name="Title 1" descr="Four of the same shopping items">
            <a:extLst>
              <a:ext uri="{FF2B5EF4-FFF2-40B4-BE49-F238E27FC236}">
                <a16:creationId xmlns:a16="http://schemas.microsoft.com/office/drawing/2014/main" id="{867192BA-403F-CF93-EDED-8E8632993991}"/>
              </a:ext>
            </a:extLst>
          </p:cNvPr>
          <p:cNvGraphicFramePr/>
          <p:nvPr/>
        </p:nvGraphicFramePr>
        <p:xfrm>
          <a:off x="445477" y="2204864"/>
          <a:ext cx="585471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red and gold candy bar">
            <a:extLst>
              <a:ext uri="{FF2B5EF4-FFF2-40B4-BE49-F238E27FC236}">
                <a16:creationId xmlns:a16="http://schemas.microsoft.com/office/drawing/2014/main" id="{EC5C919F-2ED3-8B99-A786-FCB3AA271C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67" y="3317935"/>
            <a:ext cx="1293702" cy="697386"/>
          </a:xfrm>
          <a:prstGeom prst="rect">
            <a:avLst/>
          </a:prstGeom>
        </p:spPr>
      </p:pic>
      <p:pic>
        <p:nvPicPr>
          <p:cNvPr id="10" name="Picture 9" descr="A yellow bag of chips">
            <a:extLst>
              <a:ext uri="{FF2B5EF4-FFF2-40B4-BE49-F238E27FC236}">
                <a16:creationId xmlns:a16="http://schemas.microsoft.com/office/drawing/2014/main" id="{B327B990-D7C1-4C7F-29F6-34E73E5615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3104283" y="3344265"/>
            <a:ext cx="637779" cy="745532"/>
          </a:xfrm>
          <a:prstGeom prst="rect">
            <a:avLst/>
          </a:prstGeom>
        </p:spPr>
      </p:pic>
      <p:pic>
        <p:nvPicPr>
          <p:cNvPr id="15" name="Picture 14" descr="A blue carton of juice with a red apple and a straw&#10;">
            <a:extLst>
              <a:ext uri="{FF2B5EF4-FFF2-40B4-BE49-F238E27FC236}">
                <a16:creationId xmlns:a16="http://schemas.microsoft.com/office/drawing/2014/main" id="{4269F174-F729-6DAA-41BF-9B3E588A9A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9" y="3270551"/>
            <a:ext cx="576955" cy="842078"/>
          </a:xfrm>
          <a:prstGeom prst="rect">
            <a:avLst/>
          </a:prstGeom>
        </p:spPr>
      </p:pic>
      <p:pic>
        <p:nvPicPr>
          <p:cNvPr id="19" name="Picture 18" descr="A cartoon of a stack of sausages">
            <a:extLst>
              <a:ext uri="{FF2B5EF4-FFF2-40B4-BE49-F238E27FC236}">
                <a16:creationId xmlns:a16="http://schemas.microsoft.com/office/drawing/2014/main" id="{9A5AE4AA-C0D5-888C-3F77-026E502B32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44" y="3335244"/>
            <a:ext cx="1154207" cy="66276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1456CFA-26AD-836D-1C50-4427A75EAEE5}"/>
              </a:ext>
            </a:extLst>
          </p:cNvPr>
          <p:cNvSpPr/>
          <p:nvPr/>
        </p:nvSpPr>
        <p:spPr>
          <a:xfrm>
            <a:off x="6504194" y="1340768"/>
            <a:ext cx="2376264" cy="364451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Shopping list: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2 chocolate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bars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2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packet of chips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4 </a:t>
            </a:r>
            <a:r>
              <a:rPr lang="en-US" altLang="en-US" sz="2000" dirty="0">
                <a:solidFill>
                  <a:srgbClr val="000000"/>
                </a:solidFill>
              </a:rPr>
              <a:t>apple fruit drinks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2 packets of sausages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9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77A4-5C3A-45C6-FA67-1D902E96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12F60E-508F-5C97-7F14-4835488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3" y="0"/>
            <a:ext cx="3387901" cy="841606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Challenge 3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48B8D8-2B04-C3E1-E521-B658DB95A7B9}"/>
              </a:ext>
            </a:extLst>
          </p:cNvPr>
          <p:cNvSpPr txBox="1"/>
          <p:nvPr/>
        </p:nvSpPr>
        <p:spPr>
          <a:xfrm>
            <a:off x="445478" y="1189054"/>
            <a:ext cx="57099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You are planning a party for you and 9 friends. You need to purchase enough food and drink for everyone to enjoy.</a:t>
            </a:r>
          </a:p>
          <a:p>
            <a:endParaRPr lang="en-AU" dirty="0"/>
          </a:p>
        </p:txBody>
      </p:sp>
      <p:graphicFrame>
        <p:nvGraphicFramePr>
          <p:cNvPr id="2" name="Title 1" descr="Four of the same shopping items">
            <a:extLst>
              <a:ext uri="{FF2B5EF4-FFF2-40B4-BE49-F238E27FC236}">
                <a16:creationId xmlns:a16="http://schemas.microsoft.com/office/drawing/2014/main" id="{68AB2B7F-4920-27C4-588A-32AC84C4C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029765"/>
              </p:ext>
            </p:extLst>
          </p:nvPr>
        </p:nvGraphicFramePr>
        <p:xfrm>
          <a:off x="445477" y="2204864"/>
          <a:ext cx="585471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red and gold candy bar">
            <a:extLst>
              <a:ext uri="{FF2B5EF4-FFF2-40B4-BE49-F238E27FC236}">
                <a16:creationId xmlns:a16="http://schemas.microsoft.com/office/drawing/2014/main" id="{4603E0A8-3C6A-B421-47D9-8DC736B785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67" y="3317935"/>
            <a:ext cx="1293702" cy="697386"/>
          </a:xfrm>
          <a:prstGeom prst="rect">
            <a:avLst/>
          </a:prstGeom>
        </p:spPr>
      </p:pic>
      <p:pic>
        <p:nvPicPr>
          <p:cNvPr id="10" name="Picture 9" descr="A yellow bag of chips">
            <a:extLst>
              <a:ext uri="{FF2B5EF4-FFF2-40B4-BE49-F238E27FC236}">
                <a16:creationId xmlns:a16="http://schemas.microsoft.com/office/drawing/2014/main" id="{E9B6EB51-E80E-EC42-B262-B768279A76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3104283" y="3344265"/>
            <a:ext cx="637779" cy="745532"/>
          </a:xfrm>
          <a:prstGeom prst="rect">
            <a:avLst/>
          </a:prstGeom>
        </p:spPr>
      </p:pic>
      <p:pic>
        <p:nvPicPr>
          <p:cNvPr id="15" name="Picture 14" descr="A blue carton of juice with a red apple and a straw&#10;">
            <a:extLst>
              <a:ext uri="{FF2B5EF4-FFF2-40B4-BE49-F238E27FC236}">
                <a16:creationId xmlns:a16="http://schemas.microsoft.com/office/drawing/2014/main" id="{68CA982F-3293-F04F-F51F-9C0ACFF7D4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9" y="3270551"/>
            <a:ext cx="576955" cy="842078"/>
          </a:xfrm>
          <a:prstGeom prst="rect">
            <a:avLst/>
          </a:prstGeom>
        </p:spPr>
      </p:pic>
      <p:pic>
        <p:nvPicPr>
          <p:cNvPr id="19" name="Picture 18" descr="A cartoon of a stack of sausages">
            <a:extLst>
              <a:ext uri="{FF2B5EF4-FFF2-40B4-BE49-F238E27FC236}">
                <a16:creationId xmlns:a16="http://schemas.microsoft.com/office/drawing/2014/main" id="{A3FE55F1-F737-5D95-3C8F-FA56ADF2EF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44" y="3335244"/>
            <a:ext cx="1154207" cy="66276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593DB0-595C-479F-20B0-5D018C620390}"/>
              </a:ext>
            </a:extLst>
          </p:cNvPr>
          <p:cNvSpPr/>
          <p:nvPr/>
        </p:nvSpPr>
        <p:spPr>
          <a:xfrm>
            <a:off x="6501645" y="1440667"/>
            <a:ext cx="2376264" cy="364451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Shopping list: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? chocolate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bars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?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packet of chips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? </a:t>
            </a:r>
            <a:r>
              <a:rPr lang="en-US" altLang="en-US" sz="2000" dirty="0">
                <a:solidFill>
                  <a:srgbClr val="000000"/>
                </a:solidFill>
              </a:rPr>
              <a:t>apple fruit drinks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? packets of sausages</a:t>
            </a:r>
            <a:r>
              <a:rPr lang="en-US" altLang="en-US" sz="2000" dirty="0">
                <a:solidFill>
                  <a:srgbClr val="000000"/>
                </a:solidFill>
              </a:rPr>
              <a:t> or vegan variety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865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067F-B939-6823-15DD-EF2BFC67C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4F99DF-DC36-8D68-0A41-11FF0950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3" y="0"/>
            <a:ext cx="6062042" cy="841606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Challenge: calculations check</a:t>
            </a:r>
            <a:endParaRPr lang="en-US" dirty="0"/>
          </a:p>
        </p:txBody>
      </p:sp>
      <p:sp>
        <p:nvSpPr>
          <p:cNvPr id="7" name="Rectangle 6" descr="Store 1">
            <a:extLst>
              <a:ext uri="{FF2B5EF4-FFF2-40B4-BE49-F238E27FC236}">
                <a16:creationId xmlns:a16="http://schemas.microsoft.com/office/drawing/2014/main" id="{424A4723-9751-0B58-C2C6-D34073AB3CE9}"/>
              </a:ext>
            </a:extLst>
          </p:cNvPr>
          <p:cNvSpPr/>
          <p:nvPr/>
        </p:nvSpPr>
        <p:spPr>
          <a:xfrm>
            <a:off x="253013" y="1009844"/>
            <a:ext cx="1631842" cy="1556306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21AB4D-D92A-3D5D-BE26-1CEE7B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42987"/>
              </p:ext>
            </p:extLst>
          </p:nvPr>
        </p:nvGraphicFramePr>
        <p:xfrm>
          <a:off x="1974627" y="1042084"/>
          <a:ext cx="4635818" cy="15716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88042">
                  <a:extLst>
                    <a:ext uri="{9D8B030D-6E8A-4147-A177-3AD203B41FA5}">
                      <a16:colId xmlns:a16="http://schemas.microsoft.com/office/drawing/2014/main" val="3840163848"/>
                    </a:ext>
                  </a:extLst>
                </a:gridCol>
                <a:gridCol w="1486485">
                  <a:extLst>
                    <a:ext uri="{9D8B030D-6E8A-4147-A177-3AD203B41FA5}">
                      <a16:colId xmlns:a16="http://schemas.microsoft.com/office/drawing/2014/main" val="2041089939"/>
                    </a:ext>
                  </a:extLst>
                </a:gridCol>
                <a:gridCol w="1461291">
                  <a:extLst>
                    <a:ext uri="{9D8B030D-6E8A-4147-A177-3AD203B41FA5}">
                      <a16:colId xmlns:a16="http://schemas.microsoft.com/office/drawing/2014/main" val="36323649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Cost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Discount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Cost price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871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0.94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0.40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0.54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7178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3.10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0.60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2.50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632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0.55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0.05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0.50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57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3.45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0.40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3.05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580168"/>
                  </a:ext>
                </a:extLst>
              </a:tr>
            </a:tbl>
          </a:graphicData>
        </a:graphic>
      </p:graphicFrame>
      <p:pic>
        <p:nvPicPr>
          <p:cNvPr id="6" name="Picture 5" descr="A red and gold candy bar">
            <a:extLst>
              <a:ext uri="{FF2B5EF4-FFF2-40B4-BE49-F238E27FC236}">
                <a16:creationId xmlns:a16="http://schemas.microsoft.com/office/drawing/2014/main" id="{B24C69F5-CE1C-D9D2-36A4-5632F0A42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7" y="1160922"/>
            <a:ext cx="859889" cy="463534"/>
          </a:xfrm>
          <a:prstGeom prst="rect">
            <a:avLst/>
          </a:prstGeom>
        </p:spPr>
      </p:pic>
      <p:pic>
        <p:nvPicPr>
          <p:cNvPr id="10" name="Picture 9" descr="A yellow bag of chips">
            <a:extLst>
              <a:ext uri="{FF2B5EF4-FFF2-40B4-BE49-F238E27FC236}">
                <a16:creationId xmlns:a16="http://schemas.microsoft.com/office/drawing/2014/main" id="{C08CDF86-970D-8388-80B6-077C83215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6833718" y="1543604"/>
            <a:ext cx="418141" cy="488786"/>
          </a:xfrm>
          <a:prstGeom prst="rect">
            <a:avLst/>
          </a:prstGeom>
        </p:spPr>
      </p:pic>
      <p:pic>
        <p:nvPicPr>
          <p:cNvPr id="15" name="Picture 14" descr="A blue carton of juice with a red apple and a straw&#10;">
            <a:extLst>
              <a:ext uri="{FF2B5EF4-FFF2-40B4-BE49-F238E27FC236}">
                <a16:creationId xmlns:a16="http://schemas.microsoft.com/office/drawing/2014/main" id="{3EEF4C3D-37D5-9937-2D91-68033CEC0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85" y="1805276"/>
            <a:ext cx="377443" cy="550886"/>
          </a:xfrm>
          <a:prstGeom prst="rect">
            <a:avLst/>
          </a:prstGeom>
        </p:spPr>
      </p:pic>
      <p:pic>
        <p:nvPicPr>
          <p:cNvPr id="19" name="Picture 18" descr="A cartoon of a stack of sausages">
            <a:extLst>
              <a:ext uri="{FF2B5EF4-FFF2-40B4-BE49-F238E27FC236}">
                <a16:creationId xmlns:a16="http://schemas.microsoft.com/office/drawing/2014/main" id="{91B6765D-288D-51E0-51BC-7E9B92104E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27" y="2364454"/>
            <a:ext cx="702504" cy="403391"/>
          </a:xfrm>
          <a:prstGeom prst="rect">
            <a:avLst/>
          </a:prstGeom>
        </p:spPr>
      </p:pic>
      <p:sp>
        <p:nvSpPr>
          <p:cNvPr id="14" name="Rectangle 13" descr="Store 2">
            <a:extLst>
              <a:ext uri="{FF2B5EF4-FFF2-40B4-BE49-F238E27FC236}">
                <a16:creationId xmlns:a16="http://schemas.microsoft.com/office/drawing/2014/main" id="{06F312C9-4E15-C337-C0C7-28B90D805DB5}"/>
              </a:ext>
            </a:extLst>
          </p:cNvPr>
          <p:cNvSpPr/>
          <p:nvPr/>
        </p:nvSpPr>
        <p:spPr>
          <a:xfrm>
            <a:off x="242419" y="2816139"/>
            <a:ext cx="1642436" cy="1587007"/>
          </a:xfrm>
          <a:prstGeom prst="rect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D886E4-2968-58C2-E899-C8AABCDDA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38647"/>
              </p:ext>
            </p:extLst>
          </p:nvPr>
        </p:nvGraphicFramePr>
        <p:xfrm>
          <a:off x="2021190" y="2814187"/>
          <a:ext cx="5832648" cy="15716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9427">
                  <a:extLst>
                    <a:ext uri="{9D8B030D-6E8A-4147-A177-3AD203B41FA5}">
                      <a16:colId xmlns:a16="http://schemas.microsoft.com/office/drawing/2014/main" val="3953691502"/>
                    </a:ext>
                  </a:extLst>
                </a:gridCol>
                <a:gridCol w="1382033">
                  <a:extLst>
                    <a:ext uri="{9D8B030D-6E8A-4147-A177-3AD203B41FA5}">
                      <a16:colId xmlns:a16="http://schemas.microsoft.com/office/drawing/2014/main" val="2835909606"/>
                    </a:ext>
                  </a:extLst>
                </a:gridCol>
                <a:gridCol w="1358610">
                  <a:extLst>
                    <a:ext uri="{9D8B030D-6E8A-4147-A177-3AD203B41FA5}">
                      <a16:colId xmlns:a16="http://schemas.microsoft.com/office/drawing/2014/main" val="70695763"/>
                    </a:ext>
                  </a:extLst>
                </a:gridCol>
                <a:gridCol w="1522578">
                  <a:extLst>
                    <a:ext uri="{9D8B030D-6E8A-4147-A177-3AD203B41FA5}">
                      <a16:colId xmlns:a16="http://schemas.microsoft.com/office/drawing/2014/main" val="2683741783"/>
                    </a:ext>
                  </a:extLst>
                </a:gridCol>
              </a:tblGrid>
              <a:tr h="29687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Cost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Percentage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Discount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Cost price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072635"/>
                  </a:ext>
                </a:extLst>
              </a:tr>
              <a:tr h="29687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0.50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0.10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0.05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   0.45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6768431"/>
                  </a:ext>
                </a:extLst>
              </a:tr>
              <a:tr h="29687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3.00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0.20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0.60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   2.40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3624766"/>
                  </a:ext>
                </a:extLst>
              </a:tr>
              <a:tr h="29687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0.65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0.20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0.13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   0.52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003116"/>
                  </a:ext>
                </a:extLst>
              </a:tr>
              <a:tr h="29687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    3.90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0.30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 $           1.17 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 $              2.73 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9048114"/>
                  </a:ext>
                </a:extLst>
              </a:tr>
            </a:tbl>
          </a:graphicData>
        </a:graphic>
      </p:graphicFrame>
      <p:pic>
        <p:nvPicPr>
          <p:cNvPr id="9" name="Picture 8" descr="A red and gold candy bar">
            <a:extLst>
              <a:ext uri="{FF2B5EF4-FFF2-40B4-BE49-F238E27FC236}">
                <a16:creationId xmlns:a16="http://schemas.microsoft.com/office/drawing/2014/main" id="{E9435408-7288-4E86-F16A-117212D1A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17" y="2873540"/>
            <a:ext cx="859889" cy="463534"/>
          </a:xfrm>
          <a:prstGeom prst="rect">
            <a:avLst/>
          </a:prstGeom>
        </p:spPr>
      </p:pic>
      <p:pic>
        <p:nvPicPr>
          <p:cNvPr id="11" name="Picture 10" descr="A yellow bag of chips">
            <a:extLst>
              <a:ext uri="{FF2B5EF4-FFF2-40B4-BE49-F238E27FC236}">
                <a16:creationId xmlns:a16="http://schemas.microsoft.com/office/drawing/2014/main" id="{2269C12D-5CF3-3D8D-C381-70784A649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8179218" y="3256222"/>
            <a:ext cx="418141" cy="488786"/>
          </a:xfrm>
          <a:prstGeom prst="rect">
            <a:avLst/>
          </a:prstGeom>
        </p:spPr>
      </p:pic>
      <p:pic>
        <p:nvPicPr>
          <p:cNvPr id="12" name="Picture 11" descr="A blue carton of juice with a red apple and a straw&#10;">
            <a:extLst>
              <a:ext uri="{FF2B5EF4-FFF2-40B4-BE49-F238E27FC236}">
                <a16:creationId xmlns:a16="http://schemas.microsoft.com/office/drawing/2014/main" id="{2C309AC0-802D-70B4-5686-76A1C467F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85" y="3517894"/>
            <a:ext cx="377443" cy="550886"/>
          </a:xfrm>
          <a:prstGeom prst="rect">
            <a:avLst/>
          </a:prstGeom>
        </p:spPr>
      </p:pic>
      <p:pic>
        <p:nvPicPr>
          <p:cNvPr id="13" name="Picture 12" descr="A cartoon of a stack of sausages">
            <a:extLst>
              <a:ext uri="{FF2B5EF4-FFF2-40B4-BE49-F238E27FC236}">
                <a16:creationId xmlns:a16="http://schemas.microsoft.com/office/drawing/2014/main" id="{C48B4F52-786C-857A-34F7-30C85753F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27" y="4077072"/>
            <a:ext cx="702504" cy="403391"/>
          </a:xfrm>
          <a:prstGeom prst="rect">
            <a:avLst/>
          </a:prstGeom>
        </p:spPr>
      </p:pic>
      <p:sp>
        <p:nvSpPr>
          <p:cNvPr id="16" name="Rectangle 15" descr="Store 3">
            <a:extLst>
              <a:ext uri="{FF2B5EF4-FFF2-40B4-BE49-F238E27FC236}">
                <a16:creationId xmlns:a16="http://schemas.microsoft.com/office/drawing/2014/main" id="{551294C8-CD95-5402-3566-9CFCBCD58411}"/>
              </a:ext>
            </a:extLst>
          </p:cNvPr>
          <p:cNvSpPr/>
          <p:nvPr/>
        </p:nvSpPr>
        <p:spPr>
          <a:xfrm>
            <a:off x="282689" y="4653136"/>
            <a:ext cx="1642436" cy="1368152"/>
          </a:xfrm>
          <a:prstGeom prst="rect">
            <a:avLst/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7D903B5-4298-7204-74C1-85241DBE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26692"/>
              </p:ext>
            </p:extLst>
          </p:nvPr>
        </p:nvGraphicFramePr>
        <p:xfrm>
          <a:off x="2021190" y="4636331"/>
          <a:ext cx="3888432" cy="14192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67658">
                  <a:extLst>
                    <a:ext uri="{9D8B030D-6E8A-4147-A177-3AD203B41FA5}">
                      <a16:colId xmlns:a16="http://schemas.microsoft.com/office/drawing/2014/main" val="2150778591"/>
                    </a:ext>
                  </a:extLst>
                </a:gridCol>
                <a:gridCol w="1820774">
                  <a:extLst>
                    <a:ext uri="{9D8B030D-6E8A-4147-A177-3AD203B41FA5}">
                      <a16:colId xmlns:a16="http://schemas.microsoft.com/office/drawing/2014/main" val="3499434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Price for two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Unit cost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40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 $               0.80 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 $           0.40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258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 $               5.10 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 $           2.55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957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 $               1.10 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 $           0.55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5124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 $               5.00 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 $           2.50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3355672"/>
                  </a:ext>
                </a:extLst>
              </a:tr>
            </a:tbl>
          </a:graphicData>
        </a:graphic>
      </p:graphicFrame>
      <p:pic>
        <p:nvPicPr>
          <p:cNvPr id="18" name="Picture 17" descr="A red and gold candy bar">
            <a:extLst>
              <a:ext uri="{FF2B5EF4-FFF2-40B4-BE49-F238E27FC236}">
                <a16:creationId xmlns:a16="http://schemas.microsoft.com/office/drawing/2014/main" id="{4F78C600-FE30-29F1-77C0-4AF87CE6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03" y="4534217"/>
            <a:ext cx="859889" cy="463534"/>
          </a:xfrm>
          <a:prstGeom prst="rect">
            <a:avLst/>
          </a:prstGeom>
        </p:spPr>
      </p:pic>
      <p:pic>
        <p:nvPicPr>
          <p:cNvPr id="20" name="Picture 19" descr="A yellow bag of chips">
            <a:extLst>
              <a:ext uri="{FF2B5EF4-FFF2-40B4-BE49-F238E27FC236}">
                <a16:creationId xmlns:a16="http://schemas.microsoft.com/office/drawing/2014/main" id="{BF6317AF-12B1-A6FF-194A-D1AD27EEA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28">
            <a:off x="6192604" y="4916899"/>
            <a:ext cx="418141" cy="488786"/>
          </a:xfrm>
          <a:prstGeom prst="rect">
            <a:avLst/>
          </a:prstGeom>
        </p:spPr>
      </p:pic>
      <p:pic>
        <p:nvPicPr>
          <p:cNvPr id="22" name="Picture 21" descr="A blue carton of juice with a red apple and a straw&#10;">
            <a:extLst>
              <a:ext uri="{FF2B5EF4-FFF2-40B4-BE49-F238E27FC236}">
                <a16:creationId xmlns:a16="http://schemas.microsoft.com/office/drawing/2014/main" id="{23B3E338-A729-BE98-746C-A2EDD5685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71" y="5178571"/>
            <a:ext cx="377443" cy="550886"/>
          </a:xfrm>
          <a:prstGeom prst="rect">
            <a:avLst/>
          </a:prstGeom>
        </p:spPr>
      </p:pic>
      <p:pic>
        <p:nvPicPr>
          <p:cNvPr id="23" name="Picture 22" descr="A cartoon of a stack of sausages">
            <a:extLst>
              <a:ext uri="{FF2B5EF4-FFF2-40B4-BE49-F238E27FC236}">
                <a16:creationId xmlns:a16="http://schemas.microsoft.com/office/drawing/2014/main" id="{0B894FEE-D87C-034F-2688-D0E148E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13" y="5737749"/>
            <a:ext cx="702504" cy="4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1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7070735" cy="1143000"/>
          </a:xfrm>
        </p:spPr>
        <p:txBody>
          <a:bodyPr/>
          <a:lstStyle/>
          <a:p>
            <a:pPr algn="l"/>
            <a:r>
              <a:rPr lang="en-AU" sz="3200" dirty="0">
                <a:solidFill>
                  <a:srgbClr val="000000"/>
                </a:solidFill>
              </a:rPr>
              <a:t>Learning intention and success criteria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167DC-06C3-014A-E0AC-BF63FAA92B97}"/>
              </a:ext>
            </a:extLst>
          </p:cNvPr>
          <p:cNvSpPr txBox="1"/>
          <p:nvPr/>
        </p:nvSpPr>
        <p:spPr>
          <a:xfrm>
            <a:off x="1101664" y="1351579"/>
            <a:ext cx="7646800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We are learning to calculate percentage discounts.</a:t>
            </a:r>
          </a:p>
          <a:p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We are working out the value of discounts commonly offered by stores. </a:t>
            </a:r>
          </a:p>
          <a:p>
            <a:endParaRPr lang="en-AU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AU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 the end of this lesson, I can:</a:t>
            </a:r>
            <a:endParaRPr lang="en-US" sz="28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convert percentages to a fraction 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calculate percentages involving money problems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determine the value of a discount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ea typeface="+mn-lt"/>
                <a:cs typeface="+mn-lt"/>
              </a:rPr>
              <a:t>calculate the best offer and justify my choice. </a:t>
            </a:r>
          </a:p>
          <a:p>
            <a:endParaRPr lang="en-AU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53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2D0621-0259-B5BB-6CCA-CCE2AB696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0"/>
          <a:stretch/>
        </p:blipFill>
        <p:spPr>
          <a:xfrm>
            <a:off x="6243944" y="1862960"/>
            <a:ext cx="2088232" cy="25040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rgbClr val="10253F"/>
                </a:solidFill>
              </a:rPr>
              <a:t>Fractions, decimals and percentages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ED7C6-1620-5DA4-AE21-19F6E4F6599D}"/>
              </a:ext>
            </a:extLst>
          </p:cNvPr>
          <p:cNvSpPr txBox="1"/>
          <p:nvPr/>
        </p:nvSpPr>
        <p:spPr>
          <a:xfrm>
            <a:off x="539552" y="980728"/>
            <a:ext cx="568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What do you notice about the values?</a:t>
            </a:r>
          </a:p>
          <a:p>
            <a:r>
              <a:rPr lang="en-US" sz="2400" dirty="0"/>
              <a:t>Find the missing information.</a:t>
            </a:r>
            <a:br>
              <a:rPr lang="en-US" sz="2400" dirty="0"/>
            </a:b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8">
                <a:extLst>
                  <a:ext uri="{FF2B5EF4-FFF2-40B4-BE49-F238E27FC236}">
                    <a16:creationId xmlns:a16="http://schemas.microsoft.com/office/drawing/2014/main" id="{7EC571A4-BC5B-7951-47C9-1C9BBF19F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991562"/>
                  </p:ext>
                </p:extLst>
              </p:nvPr>
            </p:nvGraphicFramePr>
            <p:xfrm>
              <a:off x="518921" y="1862960"/>
              <a:ext cx="4626243" cy="4014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2081">
                      <a:extLst>
                        <a:ext uri="{9D8B030D-6E8A-4147-A177-3AD203B41FA5}">
                          <a16:colId xmlns:a16="http://schemas.microsoft.com/office/drawing/2014/main" val="917558811"/>
                        </a:ext>
                      </a:extLst>
                    </a:gridCol>
                    <a:gridCol w="1542081">
                      <a:extLst>
                        <a:ext uri="{9D8B030D-6E8A-4147-A177-3AD203B41FA5}">
                          <a16:colId xmlns:a16="http://schemas.microsoft.com/office/drawing/2014/main" val="1441205872"/>
                        </a:ext>
                      </a:extLst>
                    </a:gridCol>
                    <a:gridCol w="1542081">
                      <a:extLst>
                        <a:ext uri="{9D8B030D-6E8A-4147-A177-3AD203B41FA5}">
                          <a16:colId xmlns:a16="http://schemas.microsoft.com/office/drawing/2014/main" val="3134798237"/>
                        </a:ext>
                      </a:extLst>
                    </a:gridCol>
                  </a:tblGrid>
                  <a:tr h="428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Decimal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Percentage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6651966"/>
                      </a:ext>
                    </a:extLst>
                  </a:tr>
                  <a:tr h="53418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lang="en-A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3148156"/>
                      </a:ext>
                    </a:extLst>
                  </a:tr>
                  <a:tr h="53418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994427"/>
                      </a:ext>
                    </a:extLst>
                  </a:tr>
                  <a:tr h="5342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6987539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17230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4135374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4769022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AU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7684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8">
                <a:extLst>
                  <a:ext uri="{FF2B5EF4-FFF2-40B4-BE49-F238E27FC236}">
                    <a16:creationId xmlns:a16="http://schemas.microsoft.com/office/drawing/2014/main" id="{7EC571A4-BC5B-7951-47C9-1C9BBF19F3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991562"/>
                  </p:ext>
                </p:extLst>
              </p:nvPr>
            </p:nvGraphicFramePr>
            <p:xfrm>
              <a:off x="518921" y="1862960"/>
              <a:ext cx="4626243" cy="4014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2081">
                      <a:extLst>
                        <a:ext uri="{9D8B030D-6E8A-4147-A177-3AD203B41FA5}">
                          <a16:colId xmlns:a16="http://schemas.microsoft.com/office/drawing/2014/main" val="917558811"/>
                        </a:ext>
                      </a:extLst>
                    </a:gridCol>
                    <a:gridCol w="1542081">
                      <a:extLst>
                        <a:ext uri="{9D8B030D-6E8A-4147-A177-3AD203B41FA5}">
                          <a16:colId xmlns:a16="http://schemas.microsoft.com/office/drawing/2014/main" val="1441205872"/>
                        </a:ext>
                      </a:extLst>
                    </a:gridCol>
                    <a:gridCol w="1542081">
                      <a:extLst>
                        <a:ext uri="{9D8B030D-6E8A-4147-A177-3AD203B41FA5}">
                          <a16:colId xmlns:a16="http://schemas.microsoft.com/office/drawing/2014/main" val="3134798237"/>
                        </a:ext>
                      </a:extLst>
                    </a:gridCol>
                  </a:tblGrid>
                  <a:tr h="428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Decimal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Percentage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4665196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5" t="-71000" r="-201976" b="-4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314815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5" t="-171000" r="-201976" b="-3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994427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5" t="-271000" r="-201976" b="-2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6987539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717230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4135374"/>
                      </a:ext>
                    </a:extLst>
                  </a:tr>
                  <a:tr h="4287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4769022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5" t="-736709" r="-201976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76840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82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EF2A-C1E0-36E8-2EDC-D07C8FA1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E04C4-EA02-E072-39E8-E78477DC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0"/>
            <a:ext cx="4680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rgbClr val="10253F"/>
                </a:solidFill>
              </a:rPr>
              <a:t>Using a number line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3AFB0-D73B-A356-E3D0-3B1404065E2B}"/>
              </a:ext>
            </a:extLst>
          </p:cNvPr>
          <p:cNvSpPr txBox="1"/>
          <p:nvPr/>
        </p:nvSpPr>
        <p:spPr>
          <a:xfrm>
            <a:off x="539552" y="980728"/>
            <a:ext cx="568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What do you notice about the values?</a:t>
            </a:r>
          </a:p>
          <a:p>
            <a:r>
              <a:rPr lang="en-US" sz="2400" dirty="0"/>
              <a:t>Find the missing information.</a:t>
            </a:r>
            <a:br>
              <a:rPr lang="en-US" sz="2400" dirty="0"/>
            </a:br>
            <a:endParaRPr lang="en-AU" sz="2400" dirty="0"/>
          </a:p>
        </p:txBody>
      </p:sp>
      <p:pic>
        <p:nvPicPr>
          <p:cNvPr id="2" name="Picture 2" descr="A diagram of a number line starting at zero. The top row is decimals showing 0.1 and 0.2. The bottom row is percentage. Below 0.1 is 10%. At the end of the number line is 50%">
            <a:extLst>
              <a:ext uri="{FF2B5EF4-FFF2-40B4-BE49-F238E27FC236}">
                <a16:creationId xmlns:a16="http://schemas.microsoft.com/office/drawing/2014/main" id="{787FF936-6DA9-6B31-84AC-AEAC6B3FA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4" b="11863"/>
          <a:stretch/>
        </p:blipFill>
        <p:spPr bwMode="auto">
          <a:xfrm>
            <a:off x="827584" y="1988840"/>
            <a:ext cx="79533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2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6F8AB-0064-F10D-9EA7-48156B48D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CE9720-26D7-6DD1-470E-3B8359FA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911" y="0"/>
            <a:ext cx="2736304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Shopping</a:t>
            </a:r>
            <a:r>
              <a:rPr lang="en-AU" sz="32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11CFB-EA88-7197-2936-3969EF6F88B0}"/>
              </a:ext>
            </a:extLst>
          </p:cNvPr>
          <p:cNvSpPr txBox="1"/>
          <p:nvPr/>
        </p:nvSpPr>
        <p:spPr>
          <a:xfrm>
            <a:off x="539552" y="1143000"/>
            <a:ext cx="576064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ea typeface="Calibri"/>
                <a:cs typeface="Calibri"/>
              </a:rPr>
              <a:t>In my local town there are three supermarkets: 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ea typeface="Calibri"/>
                <a:cs typeface="Calibri"/>
              </a:rPr>
              <a:t>Sam’s Sales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ea typeface="Calibri"/>
                <a:cs typeface="Calibri"/>
              </a:rPr>
              <a:t>Henry’s Wholesalers 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ea typeface="Calibri"/>
                <a:cs typeface="Calibri"/>
              </a:rPr>
              <a:t>Fiona’s Foods.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GB" sz="3200" dirty="0">
                <a:solidFill>
                  <a:srgbClr val="000000"/>
                </a:solidFill>
                <a:ea typeface="Calibri"/>
                <a:cs typeface="Calibri"/>
              </a:rPr>
              <a:t>Each store has a different deal, but is it worth the ‘savings’?</a:t>
            </a:r>
          </a:p>
        </p:txBody>
      </p:sp>
      <p:pic>
        <p:nvPicPr>
          <p:cNvPr id="5" name="Picture 4" descr="A small store with a location pin">
            <a:extLst>
              <a:ext uri="{FF2B5EF4-FFF2-40B4-BE49-F238E27FC236}">
                <a16:creationId xmlns:a16="http://schemas.microsoft.com/office/drawing/2014/main" id="{AD51D239-A079-D25F-1034-3FF533C4B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12103" r="10816" b="6365"/>
          <a:stretch/>
        </p:blipFill>
        <p:spPr>
          <a:xfrm>
            <a:off x="6530585" y="3974315"/>
            <a:ext cx="1940990" cy="1918600"/>
          </a:xfrm>
          <a:prstGeom prst="rect">
            <a:avLst/>
          </a:prstGeom>
        </p:spPr>
      </p:pic>
      <p:pic>
        <p:nvPicPr>
          <p:cNvPr id="8" name="Picture 7" descr="A store with a sign">
            <a:extLst>
              <a:ext uri="{FF2B5EF4-FFF2-40B4-BE49-F238E27FC236}">
                <a16:creationId xmlns:a16="http://schemas.microsoft.com/office/drawing/2014/main" id="{F15B919D-9C82-F24D-F2C5-95D5F252B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15311"/>
          <a:stretch/>
        </p:blipFill>
        <p:spPr>
          <a:xfrm>
            <a:off x="6550877" y="2386503"/>
            <a:ext cx="1920698" cy="1506912"/>
          </a:xfrm>
          <a:prstGeom prst="rect">
            <a:avLst/>
          </a:prstGeom>
        </p:spPr>
      </p:pic>
      <p:pic>
        <p:nvPicPr>
          <p:cNvPr id="10" name="Picture 9" descr="A store with a striped awning">
            <a:extLst>
              <a:ext uri="{FF2B5EF4-FFF2-40B4-BE49-F238E27FC236}">
                <a16:creationId xmlns:a16="http://schemas.microsoft.com/office/drawing/2014/main" id="{AAB6EFE8-E291-B263-E59A-3C5ED02E5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39" y="375157"/>
            <a:ext cx="1940991" cy="18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45860-4F62-64C1-0E79-81C50983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C78723-60E7-155B-CCAC-86CA6814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4" y="0"/>
            <a:ext cx="4183511" cy="841606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Shopping deals</a:t>
            </a:r>
            <a:r>
              <a:rPr lang="en-AU" sz="32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2" name="Title 1" descr="Three different stores with their names ">
            <a:extLst>
              <a:ext uri="{FF2B5EF4-FFF2-40B4-BE49-F238E27FC236}">
                <a16:creationId xmlns:a16="http://schemas.microsoft.com/office/drawing/2014/main" id="{5C53EF4A-67A1-8D0D-F051-6ABE2DAFC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32689"/>
              </p:ext>
            </p:extLst>
          </p:nvPr>
        </p:nvGraphicFramePr>
        <p:xfrm>
          <a:off x="399396" y="843707"/>
          <a:ext cx="7628987" cy="517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411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103C-65DF-1DA8-00C2-347A6C5D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AA571-FF97-AA7C-0CDF-648D4A2E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4" y="0"/>
            <a:ext cx="5620148" cy="841606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Calculations: ‘cents off’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92DED-1434-4BA9-DC29-31B59315EFDF}"/>
              </a:ext>
            </a:extLst>
          </p:cNvPr>
          <p:cNvSpPr txBox="1"/>
          <p:nvPr/>
        </p:nvSpPr>
        <p:spPr>
          <a:xfrm>
            <a:off x="1835696" y="134076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b="0" i="0" baseline="0" dirty="0"/>
              <a:t>Sam’s Sales</a:t>
            </a:r>
          </a:p>
          <a:p>
            <a:pPr lvl="0">
              <a:lnSpc>
                <a:spcPct val="100000"/>
              </a:lnSpc>
            </a:pPr>
            <a:r>
              <a:rPr lang="en-US" sz="2800" b="0" i="0" baseline="0" dirty="0"/>
              <a:t>Check out the sales! Prices reduced.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A4ED9-8A19-0EDF-F7D4-BD5F17C393F5}"/>
              </a:ext>
            </a:extLst>
          </p:cNvPr>
          <p:cNvSpPr/>
          <p:nvPr/>
        </p:nvSpPr>
        <p:spPr>
          <a:xfrm>
            <a:off x="738474" y="1340768"/>
            <a:ext cx="853146" cy="853146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7" name="Picture 6" descr="Brown farm eggs on table">
            <a:extLst>
              <a:ext uri="{FF2B5EF4-FFF2-40B4-BE49-F238E27FC236}">
                <a16:creationId xmlns:a16="http://schemas.microsoft.com/office/drawing/2014/main" id="{CEC21052-0BB0-A648-DDF7-0978125E8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96249"/>
            <a:ext cx="2915816" cy="1943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02F785-71E5-5DD2-BC02-499F41A94181}"/>
              </a:ext>
            </a:extLst>
          </p:cNvPr>
          <p:cNvSpPr txBox="1"/>
          <p:nvPr/>
        </p:nvSpPr>
        <p:spPr>
          <a:xfrm>
            <a:off x="4139952" y="2596249"/>
            <a:ext cx="4583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0" i="0" baseline="0" dirty="0"/>
              <a:t>usually $3.50</a:t>
            </a:r>
          </a:p>
          <a:p>
            <a:pPr lvl="0"/>
            <a:r>
              <a:rPr lang="en-US" sz="2800" dirty="0"/>
              <a:t>40 cents 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8DEE5-E55A-86A3-D463-0BD099A52563}"/>
                  </a:ext>
                </a:extLst>
              </p:cNvPr>
              <p:cNvSpPr txBox="1"/>
              <p:nvPr/>
            </p:nvSpPr>
            <p:spPr>
              <a:xfrm>
                <a:off x="4155073" y="3717032"/>
                <a:ext cx="458387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/>
                  <a:t>You can use subtraction to work out the sale price. </a:t>
                </a:r>
              </a:p>
              <a:p>
                <a:pPr lvl="0"/>
                <a:endParaRPr lang="en-US" sz="2800" dirty="0"/>
              </a:p>
              <a:p>
                <a:pPr lvl="0"/>
                <a:r>
                  <a:rPr lang="en-US" sz="2800" b="0" i="0" baseline="0" dirty="0"/>
                  <a:t>$3.50 </a:t>
                </a:r>
                <a14:m>
                  <m:oMath xmlns:m="http://schemas.openxmlformats.org/officeDocument/2006/math">
                    <m:r>
                      <a:rPr lang="en-US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b="0" i="0" baseline="0" dirty="0"/>
                  <a:t> </a:t>
                </a:r>
                <a:r>
                  <a:rPr lang="en-US" sz="2800" dirty="0"/>
                  <a:t>0.40 = </a:t>
                </a:r>
                <a:r>
                  <a:rPr lang="en-US" sz="2800" b="1" dirty="0"/>
                  <a:t>$3.10</a:t>
                </a:r>
                <a:r>
                  <a:rPr lang="en-US" sz="2800" b="1" i="0" dirty="0"/>
                  <a:t> </a:t>
                </a:r>
                <a:endParaRPr lang="en-US" sz="2800" b="1" i="0" baseline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8DEE5-E55A-86A3-D463-0BD099A52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73" y="3717032"/>
                <a:ext cx="4583874" cy="1815882"/>
              </a:xfrm>
              <a:prstGeom prst="rect">
                <a:avLst/>
              </a:prstGeom>
              <a:blipFill>
                <a:blip r:embed="rId5"/>
                <a:stretch>
                  <a:fillRect l="-2793" t="-3356" b="-87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0E405E-C929-C704-5060-9521AA08F001}"/>
              </a:ext>
            </a:extLst>
          </p:cNvPr>
          <p:cNvSpPr txBox="1"/>
          <p:nvPr/>
        </p:nvSpPr>
        <p:spPr>
          <a:xfrm>
            <a:off x="323528" y="5699590"/>
            <a:ext cx="45838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50" i="1" dirty="0">
                <a:ea typeface="Calibri"/>
                <a:cs typeface="Calibri"/>
              </a:rPr>
              <a:t>Egg image: Microsoft Clipart</a:t>
            </a:r>
          </a:p>
        </p:txBody>
      </p:sp>
    </p:spTree>
    <p:extLst>
      <p:ext uri="{BB962C8B-B14F-4D97-AF65-F5344CB8AC3E}">
        <p14:creationId xmlns:p14="http://schemas.microsoft.com/office/powerpoint/2010/main" val="40866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E97C-AE5B-9CF1-66AD-C9D8A6EEE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1180B2-C6D3-7125-0B98-FB68155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244" y="0"/>
            <a:ext cx="5620148" cy="841606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Calculations: ‘percentage off’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2C242-8B76-B56B-C0C7-FE8023732300}"/>
              </a:ext>
            </a:extLst>
          </p:cNvPr>
          <p:cNvSpPr txBox="1"/>
          <p:nvPr/>
        </p:nvSpPr>
        <p:spPr>
          <a:xfrm>
            <a:off x="1835696" y="95243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b="0" i="0" baseline="0" dirty="0"/>
              <a:t>Henry’s Wholesalers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Discounts on our party items! 10-30% off</a:t>
            </a:r>
          </a:p>
        </p:txBody>
      </p:sp>
      <p:pic>
        <p:nvPicPr>
          <p:cNvPr id="7" name="Picture 6" descr="Brown farm eggs on table">
            <a:extLst>
              <a:ext uri="{FF2B5EF4-FFF2-40B4-BE49-F238E27FC236}">
                <a16:creationId xmlns:a16="http://schemas.microsoft.com/office/drawing/2014/main" id="{549F808C-0CF4-7E6B-C114-C7B83C92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97228"/>
            <a:ext cx="2915816" cy="1943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DB356A-8B3D-36C4-0D91-BD222A7AADB3}"/>
              </a:ext>
            </a:extLst>
          </p:cNvPr>
          <p:cNvSpPr txBox="1"/>
          <p:nvPr/>
        </p:nvSpPr>
        <p:spPr>
          <a:xfrm>
            <a:off x="4103479" y="1906539"/>
            <a:ext cx="4583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0" i="0" baseline="0" dirty="0"/>
              <a:t>usually $3.50</a:t>
            </a:r>
          </a:p>
          <a:p>
            <a:pPr lvl="0"/>
            <a:r>
              <a:rPr lang="en-US" sz="2800" dirty="0"/>
              <a:t>Now 10% 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BBD16-DF64-70A5-BD95-2EC859929363}"/>
                  </a:ext>
                </a:extLst>
              </p:cNvPr>
              <p:cNvSpPr txBox="1"/>
              <p:nvPr/>
            </p:nvSpPr>
            <p:spPr>
              <a:xfrm>
                <a:off x="4103479" y="2963692"/>
                <a:ext cx="458387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/>
                  <a:t>Work out percentage discount </a:t>
                </a:r>
              </a:p>
              <a:p>
                <a:pPr lvl="0"/>
                <a:r>
                  <a:rPr lang="en-US" sz="2800" dirty="0"/>
                  <a:t>10% of </a:t>
                </a:r>
                <a:r>
                  <a:rPr lang="en-US" sz="2800" b="0" i="0" baseline="0" dirty="0"/>
                  <a:t>$3.50 </a:t>
                </a:r>
                <a:r>
                  <a:rPr lang="en-US" sz="2800" dirty="0"/>
                  <a:t>= $0.35</a:t>
                </a:r>
              </a:p>
              <a:p>
                <a:pPr lvl="0"/>
                <a:endParaRPr lang="en-US" sz="2800" dirty="0"/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Subtract</m:t>
                    </m:r>
                    <m:r>
                      <a:rPr lang="en-AU" sz="28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8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AU" sz="28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8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discount</m:t>
                    </m:r>
                  </m:oMath>
                </a14:m>
                <a:r>
                  <a:rPr lang="en-US" sz="2800" b="0" dirty="0"/>
                  <a:t> from the original price</a:t>
                </a:r>
                <a:endParaRPr lang="en-AU" sz="2800" b="0" baseline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$3.50</m:t>
                    </m:r>
                    <m:r>
                      <a:rPr lang="en-US" sz="28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b="0" i="0" baseline="0" dirty="0"/>
                  <a:t> </a:t>
                </a:r>
                <a:r>
                  <a:rPr lang="en-US" sz="2800" dirty="0"/>
                  <a:t>0.35 = </a:t>
                </a:r>
                <a:r>
                  <a:rPr lang="en-US" sz="2800" b="1" dirty="0"/>
                  <a:t>$3.15</a:t>
                </a:r>
                <a:endParaRPr lang="en-US" sz="2800" b="1" i="0" baseline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BBD16-DF64-70A5-BD95-2EC859929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79" y="2963692"/>
                <a:ext cx="4583874" cy="2677656"/>
              </a:xfrm>
              <a:prstGeom prst="rect">
                <a:avLst/>
              </a:prstGeom>
              <a:blipFill>
                <a:blip r:embed="rId4"/>
                <a:stretch>
                  <a:fillRect l="-2660" t="-2050" r="-3723" b="-56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Fork and knife">
            <a:extLst>
              <a:ext uri="{FF2B5EF4-FFF2-40B4-BE49-F238E27FC236}">
                <a16:creationId xmlns:a16="http://schemas.microsoft.com/office/drawing/2014/main" id="{60BA6F58-6297-E34A-2713-EBE5E901FB69}"/>
              </a:ext>
            </a:extLst>
          </p:cNvPr>
          <p:cNvSpPr/>
          <p:nvPr/>
        </p:nvSpPr>
        <p:spPr>
          <a:xfrm>
            <a:off x="755576" y="1094217"/>
            <a:ext cx="812322" cy="812322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5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C49D-A7E4-D014-753D-6B030F0D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CB7208-301C-5D36-15EF-2B088061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0"/>
            <a:ext cx="6984776" cy="841606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Calculations: ‘</a:t>
            </a:r>
            <a:r>
              <a:rPr lang="en-US" sz="4000" dirty="0"/>
              <a:t>Buy one get one free</a:t>
            </a:r>
            <a:r>
              <a:rPr lang="en-AU" sz="4000" dirty="0">
                <a:solidFill>
                  <a:srgbClr val="000000"/>
                </a:solidFill>
              </a:rPr>
              <a:t>’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F3021-7837-9AB2-13DD-56DBAD5D4D03}"/>
              </a:ext>
            </a:extLst>
          </p:cNvPr>
          <p:cNvSpPr txBox="1"/>
          <p:nvPr/>
        </p:nvSpPr>
        <p:spPr>
          <a:xfrm>
            <a:off x="1835696" y="952432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b="0" i="0" baseline="0"/>
              <a:t>Fiona’s Foods</a:t>
            </a:r>
            <a:endParaRPr lang="en-US" sz="2800" b="0" i="0" baseline="0" dirty="0"/>
          </a:p>
          <a:p>
            <a:pPr lvl="0">
              <a:lnSpc>
                <a:spcPct val="100000"/>
              </a:lnSpc>
            </a:pPr>
            <a:r>
              <a:rPr lang="en-US" sz="2800" b="0" i="0" baseline="0" dirty="0"/>
              <a:t>Buy one get one free!</a:t>
            </a:r>
            <a:endParaRPr lang="en-US" sz="2800" dirty="0"/>
          </a:p>
          <a:p>
            <a:pPr lvl="0"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7" name="Picture 6" descr="Brown farm eggs on table">
            <a:extLst>
              <a:ext uri="{FF2B5EF4-FFF2-40B4-BE49-F238E27FC236}">
                <a16:creationId xmlns:a16="http://schemas.microsoft.com/office/drawing/2014/main" id="{88816B1D-E3F4-58C6-8D46-CB31710D2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97228"/>
            <a:ext cx="2915816" cy="1943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4EC5E-32C3-E280-069F-AF51E09D1F78}"/>
              </a:ext>
            </a:extLst>
          </p:cNvPr>
          <p:cNvSpPr txBox="1"/>
          <p:nvPr/>
        </p:nvSpPr>
        <p:spPr>
          <a:xfrm>
            <a:off x="4103479" y="1906539"/>
            <a:ext cx="4583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0" i="0" baseline="0" dirty="0"/>
              <a:t>usually $5.80</a:t>
            </a:r>
          </a:p>
          <a:p>
            <a:pPr lvl="0"/>
            <a:r>
              <a:rPr lang="en-US" sz="2800" dirty="0"/>
              <a:t>Buy one get one free.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F0EEF-2C91-5AD7-D89C-2FE238CAE9D7}"/>
              </a:ext>
            </a:extLst>
          </p:cNvPr>
          <p:cNvSpPr txBox="1"/>
          <p:nvPr/>
        </p:nvSpPr>
        <p:spPr>
          <a:xfrm>
            <a:off x="4103479" y="2963692"/>
            <a:ext cx="45838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Use halving strategy </a:t>
            </a:r>
          </a:p>
          <a:p>
            <a:pPr lvl="0"/>
            <a:r>
              <a:rPr lang="en-US" sz="2800" dirty="0"/>
              <a:t>We know half of 58 is 29 </a:t>
            </a:r>
          </a:p>
          <a:p>
            <a:pPr lvl="0"/>
            <a:r>
              <a:rPr lang="en-US" sz="2800" dirty="0"/>
              <a:t>So, half of </a:t>
            </a:r>
            <a:r>
              <a:rPr lang="en-US" sz="2800" b="0" i="0" baseline="0" dirty="0"/>
              <a:t>$5.80 </a:t>
            </a:r>
            <a:r>
              <a:rPr lang="en-US" sz="2800" dirty="0"/>
              <a:t>= $2.90</a:t>
            </a:r>
          </a:p>
          <a:p>
            <a:pPr lvl="0"/>
            <a:endParaRPr lang="en-US" sz="2800" dirty="0"/>
          </a:p>
          <a:p>
            <a:r>
              <a:rPr lang="en-US" sz="2800" dirty="0"/>
              <a:t>The unit cost is </a:t>
            </a:r>
            <a:r>
              <a:rPr lang="en-US" sz="2800" b="1" dirty="0"/>
              <a:t>$2.90</a:t>
            </a:r>
          </a:p>
          <a:p>
            <a:pPr lvl="0"/>
            <a:r>
              <a:rPr lang="en-US" sz="2800" dirty="0"/>
              <a:t>but we end up with two items</a:t>
            </a:r>
          </a:p>
        </p:txBody>
      </p:sp>
      <p:sp>
        <p:nvSpPr>
          <p:cNvPr id="5" name="Rectangle 4" descr="Shamrock">
            <a:extLst>
              <a:ext uri="{FF2B5EF4-FFF2-40B4-BE49-F238E27FC236}">
                <a16:creationId xmlns:a16="http://schemas.microsoft.com/office/drawing/2014/main" id="{95F5D849-8F7B-F10C-1D19-33F7AF58C1B1}"/>
              </a:ext>
            </a:extLst>
          </p:cNvPr>
          <p:cNvSpPr/>
          <p:nvPr/>
        </p:nvSpPr>
        <p:spPr>
          <a:xfrm>
            <a:off x="842574" y="939249"/>
            <a:ext cx="812322" cy="812322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2354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C3E83-9BD7-446B-A45F-A2EB57F540A0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customXml/itemProps2.xml><?xml version="1.0" encoding="utf-8"?>
<ds:datastoreItem xmlns:ds="http://schemas.openxmlformats.org/officeDocument/2006/customXml" ds:itemID="{7B1E3419-8DBB-4FD8-B5C9-38F169615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4EE4F-2B8E-4917-AECE-352CB233D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1027</Words>
  <Application>Microsoft Office PowerPoint</Application>
  <PresentationFormat>On-screen Show (4:3)</PresentationFormat>
  <Paragraphs>230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 Narrow</vt:lpstr>
      <vt:lpstr>Arial</vt:lpstr>
      <vt:lpstr>Calibri</vt:lpstr>
      <vt:lpstr>Cambria Math</vt:lpstr>
      <vt:lpstr>2_Office Theme</vt:lpstr>
      <vt:lpstr>3_Office Theme</vt:lpstr>
      <vt:lpstr>4_Office Theme</vt:lpstr>
      <vt:lpstr>5_Office Theme</vt:lpstr>
      <vt:lpstr>Let’s go shopping  </vt:lpstr>
      <vt:lpstr>Learning intention and success criteria</vt:lpstr>
      <vt:lpstr>Fractions, decimals and percentages</vt:lpstr>
      <vt:lpstr>Using a number line</vt:lpstr>
      <vt:lpstr>Shopping </vt:lpstr>
      <vt:lpstr>Shopping deals </vt:lpstr>
      <vt:lpstr>Calculations: ‘cents off’</vt:lpstr>
      <vt:lpstr>Calculations: ‘percentage off’</vt:lpstr>
      <vt:lpstr>Calculations: ‘Buy one get one free’</vt:lpstr>
      <vt:lpstr>Compare deals </vt:lpstr>
      <vt:lpstr>What is the cost at each store?</vt:lpstr>
      <vt:lpstr>Challenge 1</vt:lpstr>
      <vt:lpstr>Challenge 2</vt:lpstr>
      <vt:lpstr>Challenge 3</vt:lpstr>
      <vt:lpstr>Challenge: calculations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814</cp:revision>
  <dcterms:created xsi:type="dcterms:W3CDTF">2021-03-16T22:56:28Z</dcterms:created>
  <dcterms:modified xsi:type="dcterms:W3CDTF">2024-05-08T05:43:44Z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92926600</vt:r8>
  </property>
</Properties>
</file>