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696" r:id="rId3"/>
    <p:sldMasterId id="2147483708" r:id="rId4"/>
  </p:sldMasterIdLst>
  <p:notesMasterIdLst>
    <p:notesMasterId r:id="rId14"/>
  </p:notesMasterIdLst>
  <p:sldIdLst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3D03C0-6CBE-49CC-93B2-90C600FC9E16}" v="11" dt="2023-12-14T02:41:56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9" autoAdjust="0"/>
    <p:restoredTop sz="86441" autoAdjust="0"/>
  </p:normalViewPr>
  <p:slideViewPr>
    <p:cSldViewPr>
      <p:cViewPr varScale="1">
        <p:scale>
          <a:sx n="137" d="100"/>
          <a:sy n="137" d="100"/>
        </p:scale>
        <p:origin x="50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ow Robertson" userId="44fd4d1e-45eb-459f-8c9b-9445a5bb0080" providerId="ADAL" clId="{6E3D03C0-6CBE-49CC-93B2-90C600FC9E16}"/>
    <pc:docChg chg="undo custSel addSld delSld modSld">
      <pc:chgData name="Willow Robertson" userId="44fd4d1e-45eb-459f-8c9b-9445a5bb0080" providerId="ADAL" clId="{6E3D03C0-6CBE-49CC-93B2-90C600FC9E16}" dt="2023-12-14T02:41:58.723" v="50" actId="1076"/>
      <pc:docMkLst>
        <pc:docMk/>
      </pc:docMkLst>
      <pc:sldChg chg="addSp delSp modSp mod">
        <pc:chgData name="Willow Robertson" userId="44fd4d1e-45eb-459f-8c9b-9445a5bb0080" providerId="ADAL" clId="{6E3D03C0-6CBE-49CC-93B2-90C600FC9E16}" dt="2023-12-14T02:37:59.294" v="3"/>
        <pc:sldMkLst>
          <pc:docMk/>
          <pc:sldMk cId="3963661964" sldId="259"/>
        </pc:sldMkLst>
        <pc:spChg chg="add del mod">
          <ac:chgData name="Willow Robertson" userId="44fd4d1e-45eb-459f-8c9b-9445a5bb0080" providerId="ADAL" clId="{6E3D03C0-6CBE-49CC-93B2-90C600FC9E16}" dt="2023-12-14T02:37:56.068" v="1" actId="478"/>
          <ac:spMkLst>
            <pc:docMk/>
            <pc:sldMk cId="3963661964" sldId="259"/>
            <ac:spMk id="3" creationId="{BC7A034F-0654-26A7-EC55-4A6BDF95F714}"/>
          </ac:spMkLst>
        </pc:spChg>
        <pc:spChg chg="add mod">
          <ac:chgData name="Willow Robertson" userId="44fd4d1e-45eb-459f-8c9b-9445a5bb0080" providerId="ADAL" clId="{6E3D03C0-6CBE-49CC-93B2-90C600FC9E16}" dt="2023-12-14T02:37:59.294" v="3"/>
          <ac:spMkLst>
            <pc:docMk/>
            <pc:sldMk cId="3963661964" sldId="259"/>
            <ac:spMk id="4" creationId="{B35C0735-40D6-5519-932C-A7837AE867A4}"/>
          </ac:spMkLst>
        </pc:spChg>
        <pc:spChg chg="del">
          <ac:chgData name="Willow Robertson" userId="44fd4d1e-45eb-459f-8c9b-9445a5bb0080" providerId="ADAL" clId="{6E3D03C0-6CBE-49CC-93B2-90C600FC9E16}" dt="2023-12-14T02:37:55.302" v="0" actId="478"/>
          <ac:spMkLst>
            <pc:docMk/>
            <pc:sldMk cId="3963661964" sldId="259"/>
            <ac:spMk id="10" creationId="{42D92B23-2727-FD16-7723-ADF1C1123FD0}"/>
          </ac:spMkLst>
        </pc:spChg>
        <pc:spChg chg="del">
          <ac:chgData name="Willow Robertson" userId="44fd4d1e-45eb-459f-8c9b-9445a5bb0080" providerId="ADAL" clId="{6E3D03C0-6CBE-49CC-93B2-90C600FC9E16}" dt="2023-12-14T02:37:56.780" v="2" actId="478"/>
          <ac:spMkLst>
            <pc:docMk/>
            <pc:sldMk cId="3963661964" sldId="259"/>
            <ac:spMk id="11" creationId="{DF1EA74F-82EC-A729-63CA-EED31BC511D1}"/>
          </ac:spMkLst>
        </pc:spChg>
      </pc:sldChg>
      <pc:sldChg chg="addSp delSp modSp mod">
        <pc:chgData name="Willow Robertson" userId="44fd4d1e-45eb-459f-8c9b-9445a5bb0080" providerId="ADAL" clId="{6E3D03C0-6CBE-49CC-93B2-90C600FC9E16}" dt="2023-12-14T02:38:14.656" v="12" actId="1076"/>
        <pc:sldMkLst>
          <pc:docMk/>
          <pc:sldMk cId="1288218582" sldId="260"/>
        </pc:sldMkLst>
        <pc:spChg chg="add del mod">
          <ac:chgData name="Willow Robertson" userId="44fd4d1e-45eb-459f-8c9b-9445a5bb0080" providerId="ADAL" clId="{6E3D03C0-6CBE-49CC-93B2-90C600FC9E16}" dt="2023-12-14T02:38:09.593" v="10" actId="478"/>
          <ac:spMkLst>
            <pc:docMk/>
            <pc:sldMk cId="1288218582" sldId="260"/>
            <ac:spMk id="3" creationId="{40CEB1F7-D46F-DCB3-31F1-B5BF417809E7}"/>
          </ac:spMkLst>
        </pc:spChg>
        <pc:spChg chg="add mod">
          <ac:chgData name="Willow Robertson" userId="44fd4d1e-45eb-459f-8c9b-9445a5bb0080" providerId="ADAL" clId="{6E3D03C0-6CBE-49CC-93B2-90C600FC9E16}" dt="2023-12-14T02:38:14.656" v="12" actId="1076"/>
          <ac:spMkLst>
            <pc:docMk/>
            <pc:sldMk cId="1288218582" sldId="260"/>
            <ac:spMk id="4" creationId="{F2ED335F-C13B-C3EC-521A-912709197F45}"/>
          </ac:spMkLst>
        </pc:spChg>
        <pc:spChg chg="add mod">
          <ac:chgData name="Willow Robertson" userId="44fd4d1e-45eb-459f-8c9b-9445a5bb0080" providerId="ADAL" clId="{6E3D03C0-6CBE-49CC-93B2-90C600FC9E16}" dt="2023-12-14T02:38:14.656" v="12" actId="1076"/>
          <ac:spMkLst>
            <pc:docMk/>
            <pc:sldMk cId="1288218582" sldId="260"/>
            <ac:spMk id="5" creationId="{007AB572-48B9-8782-27FD-A5DE81CAAC02}"/>
          </ac:spMkLst>
        </pc:spChg>
        <pc:spChg chg="del">
          <ac:chgData name="Willow Robertson" userId="44fd4d1e-45eb-459f-8c9b-9445a5bb0080" providerId="ADAL" clId="{6E3D03C0-6CBE-49CC-93B2-90C600FC9E16}" dt="2023-12-14T02:38:08.285" v="8" actId="478"/>
          <ac:spMkLst>
            <pc:docMk/>
            <pc:sldMk cId="1288218582" sldId="260"/>
            <ac:spMk id="8" creationId="{30F6EF22-C7EB-A0EA-1C0A-CCF4969CF746}"/>
          </ac:spMkLst>
        </pc:spChg>
        <pc:spChg chg="del">
          <ac:chgData name="Willow Robertson" userId="44fd4d1e-45eb-459f-8c9b-9445a5bb0080" providerId="ADAL" clId="{6E3D03C0-6CBE-49CC-93B2-90C600FC9E16}" dt="2023-12-14T02:38:07.658" v="7" actId="478"/>
          <ac:spMkLst>
            <pc:docMk/>
            <pc:sldMk cId="1288218582" sldId="260"/>
            <ac:spMk id="9" creationId="{75CCCA23-3848-8A32-F42B-0F9C0577BECF}"/>
          </ac:spMkLst>
        </pc:spChg>
      </pc:sldChg>
      <pc:sldChg chg="addSp delSp modSp new mod">
        <pc:chgData name="Willow Robertson" userId="44fd4d1e-45eb-459f-8c9b-9445a5bb0080" providerId="ADAL" clId="{6E3D03C0-6CBE-49CC-93B2-90C600FC9E16}" dt="2023-12-14T02:38:37.828" v="19" actId="1076"/>
        <pc:sldMkLst>
          <pc:docMk/>
          <pc:sldMk cId="2338923375" sldId="261"/>
        </pc:sldMkLst>
        <pc:spChg chg="del">
          <ac:chgData name="Willow Robertson" userId="44fd4d1e-45eb-459f-8c9b-9445a5bb0080" providerId="ADAL" clId="{6E3D03C0-6CBE-49CC-93B2-90C600FC9E16}" dt="2023-12-14T02:38:23.471" v="14" actId="478"/>
          <ac:spMkLst>
            <pc:docMk/>
            <pc:sldMk cId="2338923375" sldId="261"/>
            <ac:spMk id="2" creationId="{18132E99-4F62-F7ED-ACA6-6E0625EA6DEF}"/>
          </ac:spMkLst>
        </pc:spChg>
        <pc:spChg chg="del">
          <ac:chgData name="Willow Robertson" userId="44fd4d1e-45eb-459f-8c9b-9445a5bb0080" providerId="ADAL" clId="{6E3D03C0-6CBE-49CC-93B2-90C600FC9E16}" dt="2023-12-14T02:38:24.924" v="15" actId="478"/>
          <ac:spMkLst>
            <pc:docMk/>
            <pc:sldMk cId="2338923375" sldId="261"/>
            <ac:spMk id="3" creationId="{2A9A1A80-A2CD-5BCD-DCEC-CCAD10EAF119}"/>
          </ac:spMkLst>
        </pc:spChg>
        <pc:spChg chg="add mod">
          <ac:chgData name="Willow Robertson" userId="44fd4d1e-45eb-459f-8c9b-9445a5bb0080" providerId="ADAL" clId="{6E3D03C0-6CBE-49CC-93B2-90C600FC9E16}" dt="2023-12-14T02:38:37.828" v="19" actId="1076"/>
          <ac:spMkLst>
            <pc:docMk/>
            <pc:sldMk cId="2338923375" sldId="261"/>
            <ac:spMk id="4" creationId="{D4392965-06BA-A517-E581-A160699C34B4}"/>
          </ac:spMkLst>
        </pc:spChg>
        <pc:spChg chg="add mod">
          <ac:chgData name="Willow Robertson" userId="44fd4d1e-45eb-459f-8c9b-9445a5bb0080" providerId="ADAL" clId="{6E3D03C0-6CBE-49CC-93B2-90C600FC9E16}" dt="2023-12-14T02:38:37.828" v="19" actId="1076"/>
          <ac:spMkLst>
            <pc:docMk/>
            <pc:sldMk cId="2338923375" sldId="261"/>
            <ac:spMk id="5" creationId="{82D2296A-5710-0D5E-804A-EE0C919C6B00}"/>
          </ac:spMkLst>
        </pc:spChg>
      </pc:sldChg>
      <pc:sldChg chg="addSp delSp modSp new mod">
        <pc:chgData name="Willow Robertson" userId="44fd4d1e-45eb-459f-8c9b-9445a5bb0080" providerId="ADAL" clId="{6E3D03C0-6CBE-49CC-93B2-90C600FC9E16}" dt="2023-12-14T02:38:53.413" v="25"/>
        <pc:sldMkLst>
          <pc:docMk/>
          <pc:sldMk cId="2867550226" sldId="262"/>
        </pc:sldMkLst>
        <pc:spChg chg="del">
          <ac:chgData name="Willow Robertson" userId="44fd4d1e-45eb-459f-8c9b-9445a5bb0080" providerId="ADAL" clId="{6E3D03C0-6CBE-49CC-93B2-90C600FC9E16}" dt="2023-12-14T02:38:46.887" v="22" actId="478"/>
          <ac:spMkLst>
            <pc:docMk/>
            <pc:sldMk cId="2867550226" sldId="262"/>
            <ac:spMk id="2" creationId="{A68CD019-0ECE-C57B-05B8-77B0F0DA95CB}"/>
          </ac:spMkLst>
        </pc:spChg>
        <pc:spChg chg="del">
          <ac:chgData name="Willow Robertson" userId="44fd4d1e-45eb-459f-8c9b-9445a5bb0080" providerId="ADAL" clId="{6E3D03C0-6CBE-49CC-93B2-90C600FC9E16}" dt="2023-12-14T02:38:45.599" v="21" actId="478"/>
          <ac:spMkLst>
            <pc:docMk/>
            <pc:sldMk cId="2867550226" sldId="262"/>
            <ac:spMk id="3" creationId="{1BA93295-9126-8354-9CFD-1CDEAF98BFFA}"/>
          </ac:spMkLst>
        </pc:spChg>
        <pc:spChg chg="add del mod">
          <ac:chgData name="Willow Robertson" userId="44fd4d1e-45eb-459f-8c9b-9445a5bb0080" providerId="ADAL" clId="{6E3D03C0-6CBE-49CC-93B2-90C600FC9E16}" dt="2023-12-14T02:38:50.744" v="24"/>
          <ac:spMkLst>
            <pc:docMk/>
            <pc:sldMk cId="2867550226" sldId="262"/>
            <ac:spMk id="4" creationId="{5325161B-A69E-C21C-7D44-83017FA08BE2}"/>
          </ac:spMkLst>
        </pc:spChg>
        <pc:spChg chg="add del mod">
          <ac:chgData name="Willow Robertson" userId="44fd4d1e-45eb-459f-8c9b-9445a5bb0080" providerId="ADAL" clId="{6E3D03C0-6CBE-49CC-93B2-90C600FC9E16}" dt="2023-12-14T02:38:50.744" v="24"/>
          <ac:spMkLst>
            <pc:docMk/>
            <pc:sldMk cId="2867550226" sldId="262"/>
            <ac:spMk id="5" creationId="{FDC755F2-0967-2B66-154C-4F99DA42A032}"/>
          </ac:spMkLst>
        </pc:spChg>
        <pc:spChg chg="add mod">
          <ac:chgData name="Willow Robertson" userId="44fd4d1e-45eb-459f-8c9b-9445a5bb0080" providerId="ADAL" clId="{6E3D03C0-6CBE-49CC-93B2-90C600FC9E16}" dt="2023-12-14T02:38:53.413" v="25"/>
          <ac:spMkLst>
            <pc:docMk/>
            <pc:sldMk cId="2867550226" sldId="262"/>
            <ac:spMk id="6" creationId="{61515F13-A806-13BB-379D-CC7DD54A1295}"/>
          </ac:spMkLst>
        </pc:spChg>
      </pc:sldChg>
      <pc:sldChg chg="addSp delSp modSp new mod">
        <pc:chgData name="Willow Robertson" userId="44fd4d1e-45eb-459f-8c9b-9445a5bb0080" providerId="ADAL" clId="{6E3D03C0-6CBE-49CC-93B2-90C600FC9E16}" dt="2023-12-14T02:39:03.753" v="30" actId="478"/>
        <pc:sldMkLst>
          <pc:docMk/>
          <pc:sldMk cId="339292108" sldId="263"/>
        </pc:sldMkLst>
        <pc:spChg chg="del mod">
          <ac:chgData name="Willow Robertson" userId="44fd4d1e-45eb-459f-8c9b-9445a5bb0080" providerId="ADAL" clId="{6E3D03C0-6CBE-49CC-93B2-90C600FC9E16}" dt="2023-12-14T02:39:03.753" v="30" actId="478"/>
          <ac:spMkLst>
            <pc:docMk/>
            <pc:sldMk cId="339292108" sldId="263"/>
            <ac:spMk id="2" creationId="{89314C57-9778-03C0-F254-D87C9B643D0D}"/>
          </ac:spMkLst>
        </pc:spChg>
        <pc:spChg chg="del">
          <ac:chgData name="Willow Robertson" userId="44fd4d1e-45eb-459f-8c9b-9445a5bb0080" providerId="ADAL" clId="{6E3D03C0-6CBE-49CC-93B2-90C600FC9E16}" dt="2023-12-14T02:39:01.678" v="27" actId="478"/>
          <ac:spMkLst>
            <pc:docMk/>
            <pc:sldMk cId="339292108" sldId="263"/>
            <ac:spMk id="3" creationId="{D05E667C-2D21-60DC-F981-7005A4177790}"/>
          </ac:spMkLst>
        </pc:spChg>
        <pc:spChg chg="add mod">
          <ac:chgData name="Willow Robertson" userId="44fd4d1e-45eb-459f-8c9b-9445a5bb0080" providerId="ADAL" clId="{6E3D03C0-6CBE-49CC-93B2-90C600FC9E16}" dt="2023-12-14T02:39:02.556" v="28"/>
          <ac:spMkLst>
            <pc:docMk/>
            <pc:sldMk cId="339292108" sldId="263"/>
            <ac:spMk id="4" creationId="{C7E3B5C2-D234-93A4-67BF-376F93D08501}"/>
          </ac:spMkLst>
        </pc:spChg>
      </pc:sldChg>
      <pc:sldChg chg="del">
        <pc:chgData name="Willow Robertson" userId="44fd4d1e-45eb-459f-8c9b-9445a5bb0080" providerId="ADAL" clId="{6E3D03C0-6CBE-49CC-93B2-90C600FC9E16}" dt="2023-12-14T02:38:01.984" v="5" actId="47"/>
        <pc:sldMkLst>
          <pc:docMk/>
          <pc:sldMk cId="3938349100" sldId="263"/>
        </pc:sldMkLst>
      </pc:sldChg>
      <pc:sldChg chg="addSp delSp modSp new mod">
        <pc:chgData name="Willow Robertson" userId="44fd4d1e-45eb-459f-8c9b-9445a5bb0080" providerId="ADAL" clId="{6E3D03C0-6CBE-49CC-93B2-90C600FC9E16}" dt="2023-12-14T02:39:14.557" v="35" actId="1076"/>
        <pc:sldMkLst>
          <pc:docMk/>
          <pc:sldMk cId="1601364726" sldId="264"/>
        </pc:sldMkLst>
        <pc:spChg chg="del">
          <ac:chgData name="Willow Robertson" userId="44fd4d1e-45eb-459f-8c9b-9445a5bb0080" providerId="ADAL" clId="{6E3D03C0-6CBE-49CC-93B2-90C600FC9E16}" dt="2023-12-14T02:39:12.026" v="33" actId="478"/>
          <ac:spMkLst>
            <pc:docMk/>
            <pc:sldMk cId="1601364726" sldId="264"/>
            <ac:spMk id="2" creationId="{05ADD968-E5CD-71D5-F81E-5BB8CDBAA957}"/>
          </ac:spMkLst>
        </pc:spChg>
        <pc:spChg chg="del">
          <ac:chgData name="Willow Robertson" userId="44fd4d1e-45eb-459f-8c9b-9445a5bb0080" providerId="ADAL" clId="{6E3D03C0-6CBE-49CC-93B2-90C600FC9E16}" dt="2023-12-14T02:39:11.385" v="32" actId="478"/>
          <ac:spMkLst>
            <pc:docMk/>
            <pc:sldMk cId="1601364726" sldId="264"/>
            <ac:spMk id="3" creationId="{11F33354-0409-6E9F-01A2-4E92A30D1276}"/>
          </ac:spMkLst>
        </pc:spChg>
        <pc:spChg chg="add mod">
          <ac:chgData name="Willow Robertson" userId="44fd4d1e-45eb-459f-8c9b-9445a5bb0080" providerId="ADAL" clId="{6E3D03C0-6CBE-49CC-93B2-90C600FC9E16}" dt="2023-12-14T02:39:14.557" v="35" actId="1076"/>
          <ac:spMkLst>
            <pc:docMk/>
            <pc:sldMk cId="1601364726" sldId="264"/>
            <ac:spMk id="4" creationId="{16E50C85-00DB-B104-8CBA-027EB6A58814}"/>
          </ac:spMkLst>
        </pc:spChg>
        <pc:spChg chg="mod">
          <ac:chgData name="Willow Robertson" userId="44fd4d1e-45eb-459f-8c9b-9445a5bb0080" providerId="ADAL" clId="{6E3D03C0-6CBE-49CC-93B2-90C600FC9E16}" dt="2023-12-14T02:39:13.162" v="34"/>
          <ac:spMkLst>
            <pc:docMk/>
            <pc:sldMk cId="1601364726" sldId="264"/>
            <ac:spMk id="11" creationId="{1A79AEA5-A48E-161D-124C-6D548FDE1ECA}"/>
          </ac:spMkLst>
        </pc:spChg>
        <pc:spChg chg="mod">
          <ac:chgData name="Willow Robertson" userId="44fd4d1e-45eb-459f-8c9b-9445a5bb0080" providerId="ADAL" clId="{6E3D03C0-6CBE-49CC-93B2-90C600FC9E16}" dt="2023-12-14T02:39:13.162" v="34"/>
          <ac:spMkLst>
            <pc:docMk/>
            <pc:sldMk cId="1601364726" sldId="264"/>
            <ac:spMk id="12" creationId="{EFFD073C-314E-4CE1-A5BE-D644C276E72C}"/>
          </ac:spMkLst>
        </pc:spChg>
        <pc:spChg chg="mod">
          <ac:chgData name="Willow Robertson" userId="44fd4d1e-45eb-459f-8c9b-9445a5bb0080" providerId="ADAL" clId="{6E3D03C0-6CBE-49CC-93B2-90C600FC9E16}" dt="2023-12-14T02:39:13.162" v="34"/>
          <ac:spMkLst>
            <pc:docMk/>
            <pc:sldMk cId="1601364726" sldId="264"/>
            <ac:spMk id="13" creationId="{6EFA3578-6ED7-FD7B-D880-B6F09CDB3F6B}"/>
          </ac:spMkLst>
        </pc:spChg>
        <pc:spChg chg="mod">
          <ac:chgData name="Willow Robertson" userId="44fd4d1e-45eb-459f-8c9b-9445a5bb0080" providerId="ADAL" clId="{6E3D03C0-6CBE-49CC-93B2-90C600FC9E16}" dt="2023-12-14T02:39:13.162" v="34"/>
          <ac:spMkLst>
            <pc:docMk/>
            <pc:sldMk cId="1601364726" sldId="264"/>
            <ac:spMk id="14" creationId="{A1A865B6-5A9E-9CA5-D32C-F48033898DB7}"/>
          </ac:spMkLst>
        </pc:spChg>
        <pc:grpChg chg="add mod">
          <ac:chgData name="Willow Robertson" userId="44fd4d1e-45eb-459f-8c9b-9445a5bb0080" providerId="ADAL" clId="{6E3D03C0-6CBE-49CC-93B2-90C600FC9E16}" dt="2023-12-14T02:39:14.557" v="35" actId="1076"/>
          <ac:grpSpMkLst>
            <pc:docMk/>
            <pc:sldMk cId="1601364726" sldId="264"/>
            <ac:grpSpMk id="5" creationId="{FAED4195-EB31-0353-3412-6EEB87B8B5D5}"/>
          </ac:grpSpMkLst>
        </pc:grpChg>
        <pc:grpChg chg="mod">
          <ac:chgData name="Willow Robertson" userId="44fd4d1e-45eb-459f-8c9b-9445a5bb0080" providerId="ADAL" clId="{6E3D03C0-6CBE-49CC-93B2-90C600FC9E16}" dt="2023-12-14T02:39:13.162" v="34"/>
          <ac:grpSpMkLst>
            <pc:docMk/>
            <pc:sldMk cId="1601364726" sldId="264"/>
            <ac:grpSpMk id="6" creationId="{8840E204-18A4-E592-1CBD-67414C21CC26}"/>
          </ac:grpSpMkLst>
        </pc:grpChg>
        <pc:cxnChg chg="mod">
          <ac:chgData name="Willow Robertson" userId="44fd4d1e-45eb-459f-8c9b-9445a5bb0080" providerId="ADAL" clId="{6E3D03C0-6CBE-49CC-93B2-90C600FC9E16}" dt="2023-12-14T02:39:13.162" v="34"/>
          <ac:cxnSpMkLst>
            <pc:docMk/>
            <pc:sldMk cId="1601364726" sldId="264"/>
            <ac:cxnSpMk id="7" creationId="{B7F2D498-339B-77BC-B981-E6BB018C6E7B}"/>
          </ac:cxnSpMkLst>
        </pc:cxnChg>
        <pc:cxnChg chg="mod">
          <ac:chgData name="Willow Robertson" userId="44fd4d1e-45eb-459f-8c9b-9445a5bb0080" providerId="ADAL" clId="{6E3D03C0-6CBE-49CC-93B2-90C600FC9E16}" dt="2023-12-14T02:39:13.162" v="34"/>
          <ac:cxnSpMkLst>
            <pc:docMk/>
            <pc:sldMk cId="1601364726" sldId="264"/>
            <ac:cxnSpMk id="8" creationId="{1E520712-9331-3F67-072D-514E7B7A87E6}"/>
          </ac:cxnSpMkLst>
        </pc:cxnChg>
        <pc:cxnChg chg="mod">
          <ac:chgData name="Willow Robertson" userId="44fd4d1e-45eb-459f-8c9b-9445a5bb0080" providerId="ADAL" clId="{6E3D03C0-6CBE-49CC-93B2-90C600FC9E16}" dt="2023-12-14T02:39:13.162" v="34"/>
          <ac:cxnSpMkLst>
            <pc:docMk/>
            <pc:sldMk cId="1601364726" sldId="264"/>
            <ac:cxnSpMk id="9" creationId="{C6A465A6-6015-DAB6-516A-36B60BEC192D}"/>
          </ac:cxnSpMkLst>
        </pc:cxnChg>
        <pc:cxnChg chg="mod">
          <ac:chgData name="Willow Robertson" userId="44fd4d1e-45eb-459f-8c9b-9445a5bb0080" providerId="ADAL" clId="{6E3D03C0-6CBE-49CC-93B2-90C600FC9E16}" dt="2023-12-14T02:39:13.162" v="34"/>
          <ac:cxnSpMkLst>
            <pc:docMk/>
            <pc:sldMk cId="1601364726" sldId="264"/>
            <ac:cxnSpMk id="10" creationId="{FB60F11B-FC9F-10CD-53AA-428E55E98756}"/>
          </ac:cxnSpMkLst>
        </pc:cxnChg>
      </pc:sldChg>
      <pc:sldChg chg="del">
        <pc:chgData name="Willow Robertson" userId="44fd4d1e-45eb-459f-8c9b-9445a5bb0080" providerId="ADAL" clId="{6E3D03C0-6CBE-49CC-93B2-90C600FC9E16}" dt="2023-12-14T02:38:01.768" v="4" actId="47"/>
        <pc:sldMkLst>
          <pc:docMk/>
          <pc:sldMk cId="2527781108" sldId="264"/>
        </pc:sldMkLst>
      </pc:sldChg>
      <pc:sldChg chg="del">
        <pc:chgData name="Willow Robertson" userId="44fd4d1e-45eb-459f-8c9b-9445a5bb0080" providerId="ADAL" clId="{6E3D03C0-6CBE-49CC-93B2-90C600FC9E16}" dt="2023-12-14T02:38:02.993" v="6" actId="47"/>
        <pc:sldMkLst>
          <pc:docMk/>
          <pc:sldMk cId="3582074577" sldId="265"/>
        </pc:sldMkLst>
      </pc:sldChg>
      <pc:sldChg chg="addSp delSp modSp new mod">
        <pc:chgData name="Willow Robertson" userId="44fd4d1e-45eb-459f-8c9b-9445a5bb0080" providerId="ADAL" clId="{6E3D03C0-6CBE-49CC-93B2-90C600FC9E16}" dt="2023-12-14T02:39:26.577" v="40" actId="1076"/>
        <pc:sldMkLst>
          <pc:docMk/>
          <pc:sldMk cId="4213511382" sldId="265"/>
        </pc:sldMkLst>
        <pc:spChg chg="del">
          <ac:chgData name="Willow Robertson" userId="44fd4d1e-45eb-459f-8c9b-9445a5bb0080" providerId="ADAL" clId="{6E3D03C0-6CBE-49CC-93B2-90C600FC9E16}" dt="2023-12-14T02:39:22.707" v="38" actId="478"/>
          <ac:spMkLst>
            <pc:docMk/>
            <pc:sldMk cId="4213511382" sldId="265"/>
            <ac:spMk id="2" creationId="{99AE5E1D-2130-9680-ACC6-5C4B53065BE7}"/>
          </ac:spMkLst>
        </pc:spChg>
        <pc:spChg chg="del">
          <ac:chgData name="Willow Robertson" userId="44fd4d1e-45eb-459f-8c9b-9445a5bb0080" providerId="ADAL" clId="{6E3D03C0-6CBE-49CC-93B2-90C600FC9E16}" dt="2023-12-14T02:39:21.960" v="37" actId="478"/>
          <ac:spMkLst>
            <pc:docMk/>
            <pc:sldMk cId="4213511382" sldId="265"/>
            <ac:spMk id="3" creationId="{0DE23EE0-BB90-567A-AE23-AFCA6290EC67}"/>
          </ac:spMkLst>
        </pc:spChg>
        <pc:spChg chg="add mod">
          <ac:chgData name="Willow Robertson" userId="44fd4d1e-45eb-459f-8c9b-9445a5bb0080" providerId="ADAL" clId="{6E3D03C0-6CBE-49CC-93B2-90C600FC9E16}" dt="2023-12-14T02:39:26.577" v="40" actId="1076"/>
          <ac:spMkLst>
            <pc:docMk/>
            <pc:sldMk cId="4213511382" sldId="265"/>
            <ac:spMk id="4" creationId="{A13278A9-710C-0788-D546-6E4134E684DB}"/>
          </ac:spMkLst>
        </pc:spChg>
        <pc:spChg chg="add mod">
          <ac:chgData name="Willow Robertson" userId="44fd4d1e-45eb-459f-8c9b-9445a5bb0080" providerId="ADAL" clId="{6E3D03C0-6CBE-49CC-93B2-90C600FC9E16}" dt="2023-12-14T02:39:26.577" v="40" actId="1076"/>
          <ac:spMkLst>
            <pc:docMk/>
            <pc:sldMk cId="4213511382" sldId="265"/>
            <ac:spMk id="5" creationId="{47743AFC-AD8F-2D1F-59E9-4709E7B773B2}"/>
          </ac:spMkLst>
        </pc:spChg>
      </pc:sldChg>
      <pc:sldChg chg="addSp delSp modSp new mod">
        <pc:chgData name="Willow Robertson" userId="44fd4d1e-45eb-459f-8c9b-9445a5bb0080" providerId="ADAL" clId="{6E3D03C0-6CBE-49CC-93B2-90C600FC9E16}" dt="2023-12-14T02:39:42.181" v="45" actId="1076"/>
        <pc:sldMkLst>
          <pc:docMk/>
          <pc:sldMk cId="2791480276" sldId="266"/>
        </pc:sldMkLst>
        <pc:spChg chg="del">
          <ac:chgData name="Willow Robertson" userId="44fd4d1e-45eb-459f-8c9b-9445a5bb0080" providerId="ADAL" clId="{6E3D03C0-6CBE-49CC-93B2-90C600FC9E16}" dt="2023-12-14T02:39:34.108" v="42" actId="478"/>
          <ac:spMkLst>
            <pc:docMk/>
            <pc:sldMk cId="2791480276" sldId="266"/>
            <ac:spMk id="2" creationId="{0ADE6A89-4A3B-2EB8-EC5F-B60562B35A39}"/>
          </ac:spMkLst>
        </pc:spChg>
        <pc:spChg chg="del">
          <ac:chgData name="Willow Robertson" userId="44fd4d1e-45eb-459f-8c9b-9445a5bb0080" providerId="ADAL" clId="{6E3D03C0-6CBE-49CC-93B2-90C600FC9E16}" dt="2023-12-14T02:39:34.719" v="43" actId="478"/>
          <ac:spMkLst>
            <pc:docMk/>
            <pc:sldMk cId="2791480276" sldId="266"/>
            <ac:spMk id="3" creationId="{E22FF8FE-62D6-5998-4970-72877C32D1BE}"/>
          </ac:spMkLst>
        </pc:spChg>
        <pc:spChg chg="add mod">
          <ac:chgData name="Willow Robertson" userId="44fd4d1e-45eb-459f-8c9b-9445a5bb0080" providerId="ADAL" clId="{6E3D03C0-6CBE-49CC-93B2-90C600FC9E16}" dt="2023-12-14T02:39:42.181" v="45" actId="1076"/>
          <ac:spMkLst>
            <pc:docMk/>
            <pc:sldMk cId="2791480276" sldId="266"/>
            <ac:spMk id="4" creationId="{F0F8BB9E-3007-3719-99D6-D3294EA2E9D7}"/>
          </ac:spMkLst>
        </pc:spChg>
        <pc:spChg chg="add mod">
          <ac:chgData name="Willow Robertson" userId="44fd4d1e-45eb-459f-8c9b-9445a5bb0080" providerId="ADAL" clId="{6E3D03C0-6CBE-49CC-93B2-90C600FC9E16}" dt="2023-12-14T02:39:35.735" v="44"/>
          <ac:spMkLst>
            <pc:docMk/>
            <pc:sldMk cId="2791480276" sldId="266"/>
            <ac:spMk id="5" creationId="{04C315AB-26A3-EEBA-B006-D9143B03B5F0}"/>
          </ac:spMkLst>
        </pc:spChg>
      </pc:sldChg>
      <pc:sldChg chg="addSp delSp modSp new mod">
        <pc:chgData name="Willow Robertson" userId="44fd4d1e-45eb-459f-8c9b-9445a5bb0080" providerId="ADAL" clId="{6E3D03C0-6CBE-49CC-93B2-90C600FC9E16}" dt="2023-12-14T02:41:58.723" v="50" actId="1076"/>
        <pc:sldMkLst>
          <pc:docMk/>
          <pc:sldMk cId="1971206825" sldId="267"/>
        </pc:sldMkLst>
        <pc:spChg chg="del">
          <ac:chgData name="Willow Robertson" userId="44fd4d1e-45eb-459f-8c9b-9445a5bb0080" providerId="ADAL" clId="{6E3D03C0-6CBE-49CC-93B2-90C600FC9E16}" dt="2023-12-14T02:41:55.708" v="48" actId="478"/>
          <ac:spMkLst>
            <pc:docMk/>
            <pc:sldMk cId="1971206825" sldId="267"/>
            <ac:spMk id="2" creationId="{D3E97AD9-893A-2560-4383-5D60BE477654}"/>
          </ac:spMkLst>
        </pc:spChg>
        <pc:spChg chg="del">
          <ac:chgData name="Willow Robertson" userId="44fd4d1e-45eb-459f-8c9b-9445a5bb0080" providerId="ADAL" clId="{6E3D03C0-6CBE-49CC-93B2-90C600FC9E16}" dt="2023-12-14T02:41:54.924" v="47" actId="478"/>
          <ac:spMkLst>
            <pc:docMk/>
            <pc:sldMk cId="1971206825" sldId="267"/>
            <ac:spMk id="3" creationId="{094F3704-75DA-BFDC-CDF6-973D46B6FB2E}"/>
          </ac:spMkLst>
        </pc:spChg>
        <pc:spChg chg="add mod">
          <ac:chgData name="Willow Robertson" userId="44fd4d1e-45eb-459f-8c9b-9445a5bb0080" providerId="ADAL" clId="{6E3D03C0-6CBE-49CC-93B2-90C600FC9E16}" dt="2023-12-14T02:41:58.723" v="50" actId="1076"/>
          <ac:spMkLst>
            <pc:docMk/>
            <pc:sldMk cId="1971206825" sldId="267"/>
            <ac:spMk id="4" creationId="{FC89B5CD-AD7A-AA6E-C39F-BE8A45CAC41A}"/>
          </ac:spMkLst>
        </pc:spChg>
        <pc:spChg chg="add mod">
          <ac:chgData name="Willow Robertson" userId="44fd4d1e-45eb-459f-8c9b-9445a5bb0080" providerId="ADAL" clId="{6E3D03C0-6CBE-49CC-93B2-90C600FC9E16}" dt="2023-12-14T02:41:58.723" v="50" actId="1076"/>
          <ac:spMkLst>
            <pc:docMk/>
            <pc:sldMk cId="1971206825" sldId="267"/>
            <ac:spMk id="5" creationId="{EB563CC0-6A53-BA6B-6569-1A535E3304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21/12/2023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19D59C-6498-39EF-EEFD-31190B1A6FB0}"/>
              </a:ext>
            </a:extLst>
          </p:cNvPr>
          <p:cNvSpPr txBox="1"/>
          <p:nvPr userDrawn="1"/>
        </p:nvSpPr>
        <p:spPr>
          <a:xfrm>
            <a:off x="1043608" y="6234053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https://www.mathematicshub.edu.au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5C0735-40D6-5519-932C-A7837AE867A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71600" y="2566857"/>
            <a:ext cx="6120120" cy="14465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Does using less water make a difference?</a:t>
            </a: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2ED335F-C13B-C3EC-521A-912709197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88640"/>
            <a:ext cx="6036818" cy="1143000"/>
          </a:xfrm>
        </p:spPr>
        <p:txBody>
          <a:bodyPr/>
          <a:lstStyle/>
          <a:p>
            <a:pPr algn="l"/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Learning intentions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7AB572-48B9-8782-27FD-A5DE81CAAC02}"/>
              </a:ext>
            </a:extLst>
          </p:cNvPr>
          <p:cNvSpPr txBox="1"/>
          <p:nvPr/>
        </p:nvSpPr>
        <p:spPr>
          <a:xfrm>
            <a:off x="827584" y="1644119"/>
            <a:ext cx="7044930" cy="384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0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are learning about ways in which water can be saved around the home.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are learning about the steps involved in a statistical investigation.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are learning to carry out a statistical investigation based on our own inquiry question.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1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4392965-06BA-A517-E581-A160699C3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98322"/>
            <a:ext cx="8229600" cy="1143000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tx2">
                    <a:lumMod val="50000"/>
                  </a:schemeClr>
                </a:solidFill>
              </a:rPr>
              <a:t>Why do I need to know this?</a:t>
            </a:r>
            <a:endParaRPr lang="en-A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Content Placeholder 14">
            <a:extLst>
              <a:ext uri="{FF2B5EF4-FFF2-40B4-BE49-F238E27FC236}">
                <a16:creationId xmlns:a16="http://schemas.microsoft.com/office/drawing/2014/main" id="{82D2296A-5710-0D5E-804A-EE0C919C6B00}"/>
              </a:ext>
            </a:extLst>
          </p:cNvPr>
          <p:cNvSpPr txBox="1">
            <a:spLocks/>
          </p:cNvSpPr>
          <p:nvPr/>
        </p:nvSpPr>
        <p:spPr>
          <a:xfrm>
            <a:off x="683568" y="1412776"/>
            <a:ext cx="8299630" cy="5031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Becoming more aware about how much water we use and the need to use it wisely is important, given there is a limited supply of water on the earth.</a:t>
            </a:r>
            <a:endParaRPr lang="en-A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Learning some practical and specific actions that each of us can take to save water in our daily lives helps us to conserve water.</a:t>
            </a:r>
            <a:endParaRPr lang="en-A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Also, a lot of information is displayed via data displays, and this makes the ability to create and interpret data and visual displays an important skill to master.</a:t>
            </a:r>
            <a:endParaRPr lang="en-A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Symbol" panose="05050102010706020507" pitchFamily="18" charset="2"/>
              <a:buChar char=""/>
            </a:pPr>
            <a:endParaRPr lang="en-AU" sz="3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2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1515F13-A806-13BB-379D-CC7DD54A129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05209" y="1614093"/>
            <a:ext cx="4859736" cy="28007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Is there an endless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supply of water?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4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286755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E3B5C2-D234-93A4-67BF-376F93D0850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52424" y="1876152"/>
            <a:ext cx="6768752" cy="14465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What are some ways each of us can save water?</a:t>
            </a:r>
          </a:p>
        </p:txBody>
      </p:sp>
    </p:spTree>
    <p:extLst>
      <p:ext uri="{BB962C8B-B14F-4D97-AF65-F5344CB8AC3E}">
        <p14:creationId xmlns:p14="http://schemas.microsoft.com/office/powerpoint/2010/main" val="33929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E50C85-00DB-B104-8CBA-027EB6A58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71"/>
            <a:ext cx="8229600" cy="1143000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tx2">
                    <a:lumMod val="50000"/>
                  </a:schemeClr>
                </a:solidFill>
              </a:rPr>
              <a:t>Statistical investigation</a:t>
            </a:r>
            <a:endParaRPr lang="en-AU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5" name="Group 4" descr="Diagram shows activity involved in undertaking statistical investigation: post question, collect data, analyse data, interpret and communicate.">
            <a:extLst>
              <a:ext uri="{FF2B5EF4-FFF2-40B4-BE49-F238E27FC236}">
                <a16:creationId xmlns:a16="http://schemas.microsoft.com/office/drawing/2014/main" id="{FAED4195-EB31-0353-3412-6EEB87B8B5D5}"/>
              </a:ext>
            </a:extLst>
          </p:cNvPr>
          <p:cNvGrpSpPr/>
          <p:nvPr/>
        </p:nvGrpSpPr>
        <p:grpSpPr>
          <a:xfrm>
            <a:off x="1436108" y="1580930"/>
            <a:ext cx="6271783" cy="3803018"/>
            <a:chOff x="1436108" y="1781648"/>
            <a:chExt cx="6271783" cy="380301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840E204-18A4-E592-1CBD-67414C21CC26}"/>
                </a:ext>
              </a:extLst>
            </p:cNvPr>
            <p:cNvGrpSpPr/>
            <p:nvPr/>
          </p:nvGrpSpPr>
          <p:grpSpPr>
            <a:xfrm>
              <a:off x="1436108" y="1781648"/>
              <a:ext cx="6271783" cy="3803018"/>
              <a:chOff x="1258093" y="1808099"/>
              <a:chExt cx="6271783" cy="3803018"/>
            </a:xfrm>
          </p:grpSpPr>
          <p:sp>
            <p:nvSpPr>
              <p:cNvPr id="11" name="Flowchart: Process 10">
                <a:extLst>
                  <a:ext uri="{FF2B5EF4-FFF2-40B4-BE49-F238E27FC236}">
                    <a16:creationId xmlns:a16="http://schemas.microsoft.com/office/drawing/2014/main" id="{1A79AEA5-A48E-161D-124C-6D548FDE1ECA}"/>
                  </a:ext>
                </a:extLst>
              </p:cNvPr>
              <p:cNvSpPr/>
              <p:nvPr/>
            </p:nvSpPr>
            <p:spPr>
              <a:xfrm>
                <a:off x="1258093" y="1808099"/>
                <a:ext cx="2520280" cy="150186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dirty="0"/>
                  <a:t>Pose</a:t>
                </a:r>
                <a:br>
                  <a:rPr lang="en-AU" sz="3200" dirty="0"/>
                </a:br>
                <a:r>
                  <a:rPr lang="en-AU" sz="3200" dirty="0"/>
                  <a:t>question</a:t>
                </a:r>
              </a:p>
            </p:txBody>
          </p:sp>
          <p:sp>
            <p:nvSpPr>
              <p:cNvPr id="12" name="Flowchart: Process 11">
                <a:extLst>
                  <a:ext uri="{FF2B5EF4-FFF2-40B4-BE49-F238E27FC236}">
                    <a16:creationId xmlns:a16="http://schemas.microsoft.com/office/drawing/2014/main" id="{EFFD073C-314E-4CE1-A5BE-D644C276E72C}"/>
                  </a:ext>
                </a:extLst>
              </p:cNvPr>
              <p:cNvSpPr/>
              <p:nvPr/>
            </p:nvSpPr>
            <p:spPr>
              <a:xfrm>
                <a:off x="5004048" y="1808099"/>
                <a:ext cx="2520280" cy="150186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dirty="0"/>
                  <a:t>Collect</a:t>
                </a:r>
                <a:br>
                  <a:rPr lang="en-AU" sz="3200" dirty="0"/>
                </a:br>
                <a:r>
                  <a:rPr lang="en-AU" sz="3200" dirty="0"/>
                  <a:t>data</a:t>
                </a:r>
              </a:p>
            </p:txBody>
          </p:sp>
          <p:sp>
            <p:nvSpPr>
              <p:cNvPr id="13" name="Flowchart: Process 12">
                <a:extLst>
                  <a:ext uri="{FF2B5EF4-FFF2-40B4-BE49-F238E27FC236}">
                    <a16:creationId xmlns:a16="http://schemas.microsoft.com/office/drawing/2014/main" id="{6EFA3578-6ED7-FD7B-D880-B6F09CDB3F6B}"/>
                  </a:ext>
                </a:extLst>
              </p:cNvPr>
              <p:cNvSpPr/>
              <p:nvPr/>
            </p:nvSpPr>
            <p:spPr>
              <a:xfrm>
                <a:off x="1259632" y="4077072"/>
                <a:ext cx="2520280" cy="1534045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dirty="0"/>
                  <a:t>Interpret &amp; communicate</a:t>
                </a:r>
              </a:p>
            </p:txBody>
          </p:sp>
          <p:sp>
            <p:nvSpPr>
              <p:cNvPr id="14" name="Flowchart: Process 13">
                <a:extLst>
                  <a:ext uri="{FF2B5EF4-FFF2-40B4-BE49-F238E27FC236}">
                    <a16:creationId xmlns:a16="http://schemas.microsoft.com/office/drawing/2014/main" id="{A1A865B6-5A9E-9CA5-D32C-F48033898DB7}"/>
                  </a:ext>
                </a:extLst>
              </p:cNvPr>
              <p:cNvSpPr/>
              <p:nvPr/>
            </p:nvSpPr>
            <p:spPr>
              <a:xfrm>
                <a:off x="5009596" y="4077072"/>
                <a:ext cx="2520280" cy="1491062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dirty="0"/>
                  <a:t>Analyse</a:t>
                </a:r>
                <a:br>
                  <a:rPr lang="en-AU" sz="3200" dirty="0"/>
                </a:br>
                <a:r>
                  <a:rPr lang="en-AU" sz="3200" dirty="0"/>
                  <a:t>data</a:t>
                </a:r>
              </a:p>
            </p:txBody>
          </p:sp>
        </p:grp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7F2D498-339B-77BC-B981-E6BB018C6E7B}"/>
                </a:ext>
              </a:extLst>
            </p:cNvPr>
            <p:cNvCxnSpPr/>
            <p:nvPr/>
          </p:nvCxnSpPr>
          <p:spPr>
            <a:xfrm>
              <a:off x="4139952" y="2532578"/>
              <a:ext cx="936104" cy="0"/>
            </a:xfrm>
            <a:prstGeom prst="straightConnector1">
              <a:avLst/>
            </a:prstGeom>
            <a:ln w="76200">
              <a:solidFill>
                <a:srgbClr val="5AB2E2"/>
              </a:solidFill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E520712-9331-3F67-072D-514E7B7A87E6}"/>
                </a:ext>
              </a:extLst>
            </p:cNvPr>
            <p:cNvCxnSpPr/>
            <p:nvPr/>
          </p:nvCxnSpPr>
          <p:spPr>
            <a:xfrm>
              <a:off x="4103948" y="4817643"/>
              <a:ext cx="936104" cy="0"/>
            </a:xfrm>
            <a:prstGeom prst="straightConnector1">
              <a:avLst/>
            </a:prstGeom>
            <a:ln w="76200">
              <a:solidFill>
                <a:srgbClr val="5AB2E2"/>
              </a:solidFill>
              <a:headEnd type="arrow"/>
              <a:tailEnd type="non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6A465A6-6015-DAB6-516A-36B60BEC192D}"/>
                </a:ext>
              </a:extLst>
            </p:cNvPr>
            <p:cNvCxnSpPr>
              <a:cxnSpLocks/>
            </p:cNvCxnSpPr>
            <p:nvPr/>
          </p:nvCxnSpPr>
          <p:spPr>
            <a:xfrm>
              <a:off x="2694856" y="3429000"/>
              <a:ext cx="0" cy="504056"/>
            </a:xfrm>
            <a:prstGeom prst="straightConnector1">
              <a:avLst/>
            </a:prstGeom>
            <a:ln w="76200">
              <a:solidFill>
                <a:srgbClr val="5AB2E2"/>
              </a:solidFill>
              <a:headEnd type="arrow"/>
              <a:tailEnd type="non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B60F11B-FC9F-10CD-53AA-428E55E98756}"/>
                </a:ext>
              </a:extLst>
            </p:cNvPr>
            <p:cNvCxnSpPr>
              <a:cxnSpLocks/>
            </p:cNvCxnSpPr>
            <p:nvPr/>
          </p:nvCxnSpPr>
          <p:spPr>
            <a:xfrm>
              <a:off x="6588224" y="3429000"/>
              <a:ext cx="0" cy="504056"/>
            </a:xfrm>
            <a:prstGeom prst="straightConnector1">
              <a:avLst/>
            </a:prstGeom>
            <a:ln w="76200">
              <a:solidFill>
                <a:srgbClr val="5AB2E2"/>
              </a:solidFill>
              <a:headEnd type="none"/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1364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3278A9-710C-0788-D546-6E4134E68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851" y="-70744"/>
            <a:ext cx="8246859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Getting started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743AFC-AD8F-2D1F-59E9-4709E7B773B2}"/>
              </a:ext>
            </a:extLst>
          </p:cNvPr>
          <p:cNvSpPr txBox="1"/>
          <p:nvPr/>
        </p:nvSpPr>
        <p:spPr>
          <a:xfrm>
            <a:off x="237239" y="997212"/>
            <a:ext cx="8669522" cy="486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6088" lvl="1" indent="-446088">
              <a:lnSpc>
                <a:spcPct val="105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Think of an area of interest related to the theme.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46088" lvl="1" indent="-446088">
              <a:lnSpc>
                <a:spcPct val="105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Brainstorm at least two related inquiry questions.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46088" lvl="1" indent="-446088">
              <a:lnSpc>
                <a:spcPct val="101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Consider what data you would need to collect for each</a:t>
            </a:r>
          </a:p>
          <a:p>
            <a:pPr marL="893763" lvl="2" indent="-350838">
              <a:lnSpc>
                <a:spcPct val="101000"/>
              </a:lnSpc>
              <a:spcAft>
                <a:spcPts val="300"/>
              </a:spcAft>
              <a:buFont typeface="+mj-lt"/>
              <a:buAutoNum type="romanLcPeriod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How would you go about collecting this data? </a:t>
            </a:r>
          </a:p>
          <a:p>
            <a:pPr marL="893763" lvl="2" indent="-350838">
              <a:lnSpc>
                <a:spcPct val="101000"/>
              </a:lnSpc>
              <a:spcAft>
                <a:spcPts val="1200"/>
              </a:spcAft>
              <a:buFont typeface="+mj-lt"/>
              <a:buAutoNum type="romanLcPeriod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Or can you make a reasonable assumption about it? 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46088" lvl="1" indent="-446088">
              <a:lnSpc>
                <a:spcPct val="105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Select and refine your inquiry question, taking your considerations from Step 3 into account.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46088" lvl="1" indent="-446088">
              <a:lnSpc>
                <a:spcPct val="105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Decide on the scope of your investigation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(people at home, class, school, country, world).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511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0F8BB9E-3007-3719-99D6-D3294EA2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47" y="0"/>
            <a:ext cx="8136905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Cost of water to the home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C315AB-26A3-EEBA-B006-D9143B03B5F0}"/>
              </a:ext>
            </a:extLst>
          </p:cNvPr>
          <p:cNvSpPr txBox="1"/>
          <p:nvPr/>
        </p:nvSpPr>
        <p:spPr>
          <a:xfrm>
            <a:off x="755576" y="1484784"/>
            <a:ext cx="7488833" cy="4001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lnSpc>
                <a:spcPct val="105000"/>
              </a:lnSpc>
              <a:spcAft>
                <a:spcPts val="600"/>
              </a:spcAft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average cost of a kilolitre of water to a home in an Australian city is around $3.43 per kilolitre.</a:t>
            </a:r>
          </a:p>
          <a:p>
            <a:pPr marL="0" lvl="1" algn="ctr">
              <a:lnSpc>
                <a:spcPct val="105000"/>
              </a:lnSpc>
              <a:spcAft>
                <a:spcPts val="600"/>
              </a:spcAft>
            </a:pP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algn="ctr">
              <a:lnSpc>
                <a:spcPct val="105000"/>
              </a:lnSpc>
              <a:spcAft>
                <a:spcPts val="600"/>
              </a:spcAft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cost will vary depending on the city and the water usage tier.</a:t>
            </a:r>
          </a:p>
          <a:p>
            <a:pPr marL="0" lvl="1" algn="ctr">
              <a:lnSpc>
                <a:spcPct val="105000"/>
              </a:lnSpc>
              <a:spcAft>
                <a:spcPts val="600"/>
              </a:spcAft>
            </a:pP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algn="ctr">
              <a:lnSpc>
                <a:spcPct val="105000"/>
              </a:lnSpc>
              <a:spcAft>
                <a:spcPts val="600"/>
              </a:spcAft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Do an internet search using keywords 'water prices per capital city Australia’.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80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B563CC0-6A53-BA6B-6569-1A535E330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139" y="-22811"/>
            <a:ext cx="8125721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Summary &amp; reflection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C89B5CD-AD7A-AA6E-C39F-BE8A45CAC41A}"/>
              </a:ext>
            </a:extLst>
          </p:cNvPr>
          <p:cNvSpPr txBox="1">
            <a:spLocks/>
          </p:cNvSpPr>
          <p:nvPr/>
        </p:nvSpPr>
        <p:spPr>
          <a:xfrm>
            <a:off x="467543" y="1540405"/>
            <a:ext cx="8455350" cy="23788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lvl="0" indent="-742950" algn="l">
              <a:lnSpc>
                <a:spcPct val="105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What is a statistical investigation?</a:t>
            </a:r>
          </a:p>
          <a:p>
            <a:pPr marL="742950" lvl="0" indent="-742950" algn="l">
              <a:lnSpc>
                <a:spcPct val="105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Why carry out a statistical investigation?</a:t>
            </a:r>
            <a:endParaRPr lang="en-AU" sz="36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20682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344</Words>
  <Application>Microsoft Office PowerPoint</Application>
  <PresentationFormat>On-screen Show (4:3)</PresentationFormat>
  <Paragraphs>37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Symbol</vt:lpstr>
      <vt:lpstr>2_Office Theme</vt:lpstr>
      <vt:lpstr>3_Office Theme</vt:lpstr>
      <vt:lpstr>4_Office Theme</vt:lpstr>
      <vt:lpstr>5_Office Theme</vt:lpstr>
      <vt:lpstr>Does using less water make a difference?</vt:lpstr>
      <vt:lpstr>Learning intentions</vt:lpstr>
      <vt:lpstr>Why do I need to know this?</vt:lpstr>
      <vt:lpstr>Is there an endless supply of water?   Why or why not?</vt:lpstr>
      <vt:lpstr>What are some ways each of us can save water?</vt:lpstr>
      <vt:lpstr>Statistical investigation</vt:lpstr>
      <vt:lpstr>Getting started</vt:lpstr>
      <vt:lpstr>Cost of water to the home</vt:lpstr>
      <vt:lpstr>Summary &amp;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Alison Laming</cp:lastModifiedBy>
  <cp:revision>25</cp:revision>
  <dcterms:created xsi:type="dcterms:W3CDTF">2021-03-16T22:56:28Z</dcterms:created>
  <dcterms:modified xsi:type="dcterms:W3CDTF">2023-12-21T02:16:10Z</dcterms:modified>
</cp:coreProperties>
</file>