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696" r:id="rId3"/>
    <p:sldMasterId id="2147483708" r:id="rId4"/>
  </p:sldMasterIdLst>
  <p:notesMasterIdLst>
    <p:notesMasterId r:id="rId9"/>
  </p:notesMasterIdLst>
  <p:sldIdLst>
    <p:sldId id="259" r:id="rId5"/>
    <p:sldId id="307" r:id="rId6"/>
    <p:sldId id="313" r:id="rId7"/>
    <p:sldId id="31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D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25AA0-8ACD-1465-9C85-8A184887B23B}" v="936" dt="2024-02-19T03:41:46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0" autoAdjust="0"/>
    <p:restoredTop sz="86441" autoAdjust="0"/>
  </p:normalViewPr>
  <p:slideViewPr>
    <p:cSldViewPr>
      <p:cViewPr varScale="1">
        <p:scale>
          <a:sx n="77" d="100"/>
          <a:sy n="77" d="100"/>
        </p:scale>
        <p:origin x="7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23/02/2024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  <a:p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84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06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/>
            </a:endParaRP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66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/>
            </a:endParaRP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85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about:blank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about:blank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ypes-angles-white-background-vector-icon_16836665.htm#query=right%20angle&amp;position=5&amp;from_view=keyword&amp;track=ais&amp;uuid=c5cfb6a0-1da9-4dbe-b265-50a42a2087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513AFF-1993-AFA1-8B37-284451BFB7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3119" y="2060848"/>
            <a:ext cx="7240190" cy="23698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AU" sz="7200" b="1" dirty="0">
                <a:solidFill>
                  <a:srgbClr val="323E4F"/>
                </a:solidFill>
                <a:latin typeface="Calibri"/>
                <a:ea typeface="Calibri"/>
                <a:cs typeface="Calibri"/>
              </a:rPr>
              <a:t>Angles</a:t>
            </a:r>
            <a:br>
              <a:rPr lang="en-AU" sz="7200" b="1" dirty="0">
                <a:solidFill>
                  <a:srgbClr val="323E4F"/>
                </a:solidFill>
                <a:latin typeface="Calibri"/>
                <a:ea typeface="Calibri"/>
                <a:cs typeface="Calibri"/>
              </a:rPr>
            </a:br>
            <a:endParaRPr lang="en-AU" sz="3200" dirty="0">
              <a:solidFill>
                <a:srgbClr val="323E4F"/>
              </a:solidFill>
              <a:ea typeface="Calibri"/>
              <a:cs typeface="Calibri"/>
            </a:endParaRPr>
          </a:p>
          <a:p>
            <a:pPr lvl="0">
              <a:spcBef>
                <a:spcPts val="0"/>
              </a:spcBef>
              <a:defRPr/>
            </a:pPr>
            <a:endParaRPr lang="en-AU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B6FFD-A09E-3C92-C2E0-FB016FC09ECC}"/>
              </a:ext>
            </a:extLst>
          </p:cNvPr>
          <p:cNvSpPr txBox="1"/>
          <p:nvPr/>
        </p:nvSpPr>
        <p:spPr>
          <a:xfrm>
            <a:off x="1331640" y="3518194"/>
            <a:ext cx="59831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3200" dirty="0">
                <a:solidFill>
                  <a:srgbClr val="323E4F"/>
                </a:solidFill>
                <a:ea typeface="+mn-lt"/>
                <a:cs typeface="+mn-lt"/>
              </a:rPr>
              <a:t>Chalk designs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6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914" y="95649"/>
            <a:ext cx="5783822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1F497D"/>
                </a:solidFill>
              </a:rPr>
              <a:t>Review of angles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CEFDA0-60F7-8067-BC9A-769C9A3D759A}"/>
              </a:ext>
            </a:extLst>
          </p:cNvPr>
          <p:cNvSpPr txBox="1"/>
          <p:nvPr/>
        </p:nvSpPr>
        <p:spPr>
          <a:xfrm>
            <a:off x="74092" y="5899352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hlinkClick r:id="rId3"/>
              </a:rPr>
              <a:t>Image by hannazasimova</a:t>
            </a:r>
            <a:r>
              <a:rPr lang="en-US" sz="1000" dirty="0"/>
              <a:t> on </a:t>
            </a:r>
            <a:r>
              <a:rPr lang="en-US" sz="1000" dirty="0" err="1"/>
              <a:t>Freepik</a:t>
            </a:r>
            <a:endParaRPr lang="en-US" sz="1000" dirty="0"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0749"/>
            <a:ext cx="6984776" cy="40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7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928358" cy="1143000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Activity: chalk designs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1F2F7-76FE-6305-1EC5-3C2ACAB0747C}"/>
              </a:ext>
            </a:extLst>
          </p:cNvPr>
          <p:cNvSpPr txBox="1"/>
          <p:nvPr/>
        </p:nvSpPr>
        <p:spPr>
          <a:xfrm>
            <a:off x="131206" y="6089137"/>
            <a:ext cx="457378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100" i="1" dirty="0">
                <a:cs typeface="Calibri"/>
              </a:rPr>
              <a:t>Images: Cass Lowry </a:t>
            </a:r>
          </a:p>
        </p:txBody>
      </p:sp>
      <p:pic>
        <p:nvPicPr>
          <p:cNvPr id="3" name="Picture 2" descr="A group of people drawing on the ground to make angular coloured shapes like a stain glass window">
            <a:extLst>
              <a:ext uri="{FF2B5EF4-FFF2-40B4-BE49-F238E27FC236}">
                <a16:creationId xmlns:a16="http://schemas.microsoft.com/office/drawing/2014/main" id="{598EDDD2-7A18-9E95-039C-A4449B499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1143000"/>
            <a:ext cx="598932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3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928358" cy="1143000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Chalk designs angle hunt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1F2F7-76FE-6305-1EC5-3C2ACAB0747C}"/>
              </a:ext>
            </a:extLst>
          </p:cNvPr>
          <p:cNvSpPr txBox="1"/>
          <p:nvPr/>
        </p:nvSpPr>
        <p:spPr>
          <a:xfrm>
            <a:off x="131206" y="6089137"/>
            <a:ext cx="457378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100" i="1" dirty="0">
                <a:cs typeface="Calibri"/>
              </a:rPr>
              <a:t>Images: Cass Lowry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C009A-04DC-D47F-A84B-DB2B0802001F}"/>
              </a:ext>
            </a:extLst>
          </p:cNvPr>
          <p:cNvSpPr txBox="1"/>
          <p:nvPr/>
        </p:nvSpPr>
        <p:spPr>
          <a:xfrm>
            <a:off x="320040" y="1040130"/>
            <a:ext cx="66751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ea typeface="+mj-ea"/>
                <a:cs typeface="+mj-cs"/>
              </a:rPr>
              <a:t>What angles do you notice?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6" name="Picture 5" descr="A colorful chalk drawing on the ground">
            <a:extLst>
              <a:ext uri="{FF2B5EF4-FFF2-40B4-BE49-F238E27FC236}">
                <a16:creationId xmlns:a16="http://schemas.microsoft.com/office/drawing/2014/main" id="{885E4715-5D2F-796A-07DA-1B21806A7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" y="1767300"/>
            <a:ext cx="5875020" cy="41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775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38</Words>
  <Application>Microsoft Office PowerPoint</Application>
  <PresentationFormat>On-screen Show (4:3)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2_Office Theme</vt:lpstr>
      <vt:lpstr>3_Office Theme</vt:lpstr>
      <vt:lpstr>4_Office Theme</vt:lpstr>
      <vt:lpstr>5_Office Theme</vt:lpstr>
      <vt:lpstr>Angles  </vt:lpstr>
      <vt:lpstr>Review of angles</vt:lpstr>
      <vt:lpstr>Activity: chalk designs</vt:lpstr>
      <vt:lpstr>Chalk designs angle hunt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Martine Power</cp:lastModifiedBy>
  <cp:revision>1337</cp:revision>
  <dcterms:created xsi:type="dcterms:W3CDTF">2021-03-16T22:56:28Z</dcterms:created>
  <dcterms:modified xsi:type="dcterms:W3CDTF">2024-02-23T02:47:49Z</dcterms:modified>
</cp:coreProperties>
</file>