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8"/>
  </p:notesMasterIdLst>
  <p:sldIdLst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07301-4700-17EF-F17F-8BF56618072C}" v="121" dt="2024-02-01T01:22:20.361"/>
    <p1510:client id="{C6F485E0-4342-4F07-BC1C-3D5DF449C0E9}" v="1127" dt="2024-01-31T20:29:23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1" autoAdjust="0"/>
  </p:normalViewPr>
  <p:slideViewPr>
    <p:cSldViewPr>
      <p:cViewPr varScale="1">
        <p:scale>
          <a:sx n="54" d="100"/>
          <a:sy n="54" d="100"/>
        </p:scale>
        <p:origin x="936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Images created in Canva (</a:t>
            </a:r>
            <a:r>
              <a:rPr lang="en-AU" dirty="0" err="1"/>
              <a:t>M.Richards</a:t>
            </a:r>
            <a:r>
              <a:rPr lang="en-AU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5488F-995F-D069-DF7D-3C28CA236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21D345-FEEB-D7BA-167E-1E02A5B5A1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277764-AE6D-9336-40FB-C28A5E2BED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Images created in Canva (</a:t>
            </a:r>
            <a:r>
              <a:rPr lang="en-AU" dirty="0" err="1"/>
              <a:t>M.Richards</a:t>
            </a:r>
            <a:r>
              <a:rPr lang="en-AU" dirty="0"/>
              <a:t>)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D3C6D-69AC-BB0C-FDA0-CB8B438E2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19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24172" y="1532940"/>
            <a:ext cx="640080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AU" sz="7200" b="1" dirty="0">
                <a:solidFill>
                  <a:srgbClr val="323E4F"/>
                </a:solidFill>
                <a:latin typeface="Calibri Light"/>
                <a:ea typeface="Calibri Light"/>
                <a:cs typeface="Calibri Light"/>
              </a:rPr>
              <a:t>Pocket money</a:t>
            </a:r>
            <a:endParaRPr lang="en-US" dirty="0"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F9EEC-A307-636C-97A9-662BD771949A}"/>
              </a:ext>
            </a:extLst>
          </p:cNvPr>
          <p:cNvSpPr txBox="1"/>
          <p:nvPr/>
        </p:nvSpPr>
        <p:spPr>
          <a:xfrm>
            <a:off x="2031789" y="3064757"/>
            <a:ext cx="5224600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323E4F"/>
                </a:solidFill>
                <a:ea typeface="Calibri"/>
                <a:cs typeface="Calibri"/>
              </a:rPr>
              <a:t>Classroom talk </a:t>
            </a:r>
            <a:endParaRPr lang="en-US"/>
          </a:p>
          <a:p>
            <a:pPr algn="l"/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023307" cy="1143000"/>
          </a:xfrm>
        </p:spPr>
        <p:txBody>
          <a:bodyPr>
            <a:normAutofit/>
          </a:bodyPr>
          <a:lstStyle/>
          <a:p>
            <a:pPr algn="l"/>
            <a:r>
              <a:rPr lang="en-AU" sz="3600" dirty="0">
                <a:solidFill>
                  <a:srgbClr val="000000"/>
                </a:solidFill>
              </a:rPr>
              <a:t>What’s the same? What’s different?</a:t>
            </a:r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Picture 1" descr="A chocolate bar  two rows of six blocks, twelve  shapes of circles arranged into three rows of four and a grid arranged in four rows of three">
            <a:extLst>
              <a:ext uri="{FF2B5EF4-FFF2-40B4-BE49-F238E27FC236}">
                <a16:creationId xmlns:a16="http://schemas.microsoft.com/office/drawing/2014/main" id="{980F825C-8EF3-1362-25ED-54D5FAC30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6592"/>
            <a:ext cx="9144000" cy="500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9746A-81D1-BBFB-4633-B4BB0EFE3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A97578D-B6CC-CD1D-100D-9C1EB72B8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38" y="0"/>
            <a:ext cx="2745357" cy="1143000"/>
          </a:xfrm>
        </p:spPr>
        <p:txBody>
          <a:bodyPr>
            <a:normAutofit/>
          </a:bodyPr>
          <a:lstStyle/>
          <a:p>
            <a:pPr algn="l"/>
            <a:r>
              <a:rPr lang="en-AU" sz="3600">
                <a:solidFill>
                  <a:srgbClr val="000000"/>
                </a:solidFill>
              </a:rPr>
              <a:t>Bar </a:t>
            </a:r>
            <a:r>
              <a:rPr lang="en-AU" sz="3600" dirty="0">
                <a:solidFill>
                  <a:srgbClr val="000000"/>
                </a:solidFill>
              </a:rPr>
              <a:t>model </a:t>
            </a:r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Picture 1" descr="A chocolate bar  two rows of six blocks, twelve  shapes of circles arranged into three rows of four and a grid arranged in four rows of three">
            <a:extLst>
              <a:ext uri="{FF2B5EF4-FFF2-40B4-BE49-F238E27FC236}">
                <a16:creationId xmlns:a16="http://schemas.microsoft.com/office/drawing/2014/main" id="{2596E28C-2590-B738-2717-0F090A5D2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547" y="926592"/>
            <a:ext cx="8195453" cy="4502086"/>
          </a:xfrm>
          <a:prstGeom prst="rect">
            <a:avLst/>
          </a:prstGeom>
        </p:spPr>
      </p:pic>
      <p:pic>
        <p:nvPicPr>
          <p:cNvPr id="3" name="Picture 2" descr="Twelve broken into two parts six and six ">
            <a:extLst>
              <a:ext uri="{FF2B5EF4-FFF2-40B4-BE49-F238E27FC236}">
                <a16:creationId xmlns:a16="http://schemas.microsoft.com/office/drawing/2014/main" id="{EE01C133-C21C-475B-E786-EF61CC5F9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39" y="4124029"/>
            <a:ext cx="2611708" cy="886458"/>
          </a:xfrm>
          <a:prstGeom prst="rect">
            <a:avLst/>
          </a:prstGeom>
        </p:spPr>
      </p:pic>
      <p:pic>
        <p:nvPicPr>
          <p:cNvPr id="5" name="Picture 4" descr="Twelve broken into three parts four, four, four and four">
            <a:extLst>
              <a:ext uri="{FF2B5EF4-FFF2-40B4-BE49-F238E27FC236}">
                <a16:creationId xmlns:a16="http://schemas.microsoft.com/office/drawing/2014/main" id="{05435793-535F-079E-AAF2-3E26F4B2D3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9938" y="5006256"/>
            <a:ext cx="2573253" cy="876815"/>
          </a:xfrm>
          <a:prstGeom prst="rect">
            <a:avLst/>
          </a:prstGeom>
        </p:spPr>
      </p:pic>
      <p:pic>
        <p:nvPicPr>
          <p:cNvPr id="6" name="Picture 5" descr="Twelve broken into four parts three, three and three">
            <a:extLst>
              <a:ext uri="{FF2B5EF4-FFF2-40B4-BE49-F238E27FC236}">
                <a16:creationId xmlns:a16="http://schemas.microsoft.com/office/drawing/2014/main" id="{AA14AC2F-8B9C-EFF4-B270-1721C760BC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7047" y="1145706"/>
            <a:ext cx="2677751" cy="88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9110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34</Words>
  <Application>Microsoft Office PowerPoint</Application>
  <PresentationFormat>On-screen Show (4:3)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4_Office Theme</vt:lpstr>
      <vt:lpstr>5_Office Theme</vt:lpstr>
      <vt:lpstr>Pocket money</vt:lpstr>
      <vt:lpstr>What’s the same? What’s different? </vt:lpstr>
      <vt:lpstr>Bar model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473</cp:revision>
  <dcterms:created xsi:type="dcterms:W3CDTF">2021-03-16T22:56:28Z</dcterms:created>
  <dcterms:modified xsi:type="dcterms:W3CDTF">2024-02-01T05:37:23Z</dcterms:modified>
</cp:coreProperties>
</file>