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720" r:id="rId5"/>
    <p:sldMasterId id="2147483696" r:id="rId6"/>
    <p:sldMasterId id="2147483708" r:id="rId7"/>
  </p:sldMasterIdLst>
  <p:notesMasterIdLst>
    <p:notesMasterId r:id="rId10"/>
  </p:notesMasterIdLst>
  <p:sldIdLst>
    <p:sldId id="259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6E81D3-CD42-6629-26C5-EBE6E52B1BD0}" name="Martin Richards" initials="MR" userId="S::martin.richards@esa.edu.au::ebc9b6ae-69f0-455b-b337-207e73494a6e" providerId="AD"/>
  <p188:author id="{953796DC-BC6B-FF39-049E-CEDF9411EF5E}" name="Martine Power" initials="MP" userId="S::martine.power@esa.edu.au::f3410e55-3c0b-475c-b0b5-72038337e5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30BD7C-9A64-4CBD-9078-97F40C03E64F}" v="211" dt="2024-10-21T03:13:44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6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Richards" userId="S::martin.richards@esa.edu.au::ebc9b6ae-69f0-455b-b337-207e73494a6e" providerId="AD" clId="Web-{CACE7B9D-FF21-3C8B-5022-335AA381DDC3}"/>
    <pc:docChg chg="mod modSld">
      <pc:chgData name="Martin Richards" userId="S::martin.richards@esa.edu.au::ebc9b6ae-69f0-455b-b337-207e73494a6e" providerId="AD" clId="Web-{CACE7B9D-FF21-3C8B-5022-335AA381DDC3}" dt="2024-10-08T04:21:49.163" v="3"/>
      <pc:docMkLst>
        <pc:docMk/>
      </pc:docMkLst>
      <pc:sldChg chg="modNotes">
        <pc:chgData name="Martin Richards" userId="S::martin.richards@esa.edu.au::ebc9b6ae-69f0-455b-b337-207e73494a6e" providerId="AD" clId="Web-{CACE7B9D-FF21-3C8B-5022-335AA381DDC3}" dt="2024-10-08T04:21:49.163" v="3"/>
        <pc:sldMkLst>
          <pc:docMk/>
          <pc:sldMk cId="1264214096" sldId="269"/>
        </pc:sldMkLst>
      </pc:sldChg>
    </pc:docChg>
  </pc:docChgLst>
  <pc:docChgLst>
    <pc:chgData name="Martin Richards" userId="S::martin.richards@esa.edu.au::ebc9b6ae-69f0-455b-b337-207e73494a6e" providerId="AD" clId="Web-{0D74E883-D817-4C9F-B9F0-C809DC5F538F}"/>
    <pc:docChg chg="modSld">
      <pc:chgData name="Martin Richards" userId="S::martin.richards@esa.edu.au::ebc9b6ae-69f0-455b-b337-207e73494a6e" providerId="AD" clId="Web-{0D74E883-D817-4C9F-B9F0-C809DC5F538F}" dt="2024-10-21T03:18:50.622" v="49"/>
      <pc:docMkLst>
        <pc:docMk/>
      </pc:docMkLst>
      <pc:sldChg chg="modNotes">
        <pc:chgData name="Martin Richards" userId="S::martin.richards@esa.edu.au::ebc9b6ae-69f0-455b-b337-207e73494a6e" providerId="AD" clId="Web-{0D74E883-D817-4C9F-B9F0-C809DC5F538F}" dt="2024-10-21T03:18:50.622" v="49"/>
        <pc:sldMkLst>
          <pc:docMk/>
          <pc:sldMk cId="1264214096" sldId="269"/>
        </pc:sldMkLst>
      </pc:sldChg>
    </pc:docChg>
  </pc:docChgLst>
  <pc:docChgLst>
    <pc:chgData name="Martin Richards" userId="S::martin.richards@esa.edu.au::ebc9b6ae-69f0-455b-b337-207e73494a6e" providerId="AD" clId="Web-{3430BD7C-9A64-4CBD-9078-97F40C03E64F}"/>
    <pc:docChg chg="modSld">
      <pc:chgData name="Martin Richards" userId="S::martin.richards@esa.edu.au::ebc9b6ae-69f0-455b-b337-207e73494a6e" providerId="AD" clId="Web-{3430BD7C-9A64-4CBD-9078-97F40C03E64F}" dt="2024-10-21T03:13:44.540" v="258" actId="1076"/>
      <pc:docMkLst>
        <pc:docMk/>
      </pc:docMkLst>
      <pc:sldChg chg="modSp">
        <pc:chgData name="Martin Richards" userId="S::martin.richards@esa.edu.au::ebc9b6ae-69f0-455b-b337-207e73494a6e" providerId="AD" clId="Web-{3430BD7C-9A64-4CBD-9078-97F40C03E64F}" dt="2024-10-21T03:03:56.078" v="17" actId="20577"/>
        <pc:sldMkLst>
          <pc:docMk/>
          <pc:sldMk cId="3963661964" sldId="259"/>
        </pc:sldMkLst>
        <pc:spChg chg="mod">
          <ac:chgData name="Martin Richards" userId="S::martin.richards@esa.edu.au::ebc9b6ae-69f0-455b-b337-207e73494a6e" providerId="AD" clId="Web-{3430BD7C-9A64-4CBD-9078-97F40C03E64F}" dt="2024-10-21T03:03:56.078" v="17" actId="20577"/>
          <ac:spMkLst>
            <pc:docMk/>
            <pc:sldMk cId="3963661964" sldId="259"/>
            <ac:spMk id="3" creationId="{C57B6FFD-A09E-3C92-C2E0-FB016FC09ECC}"/>
          </ac:spMkLst>
        </pc:spChg>
      </pc:sldChg>
      <pc:sldChg chg="delSp modSp modNotes">
        <pc:chgData name="Martin Richards" userId="S::martin.richards@esa.edu.au::ebc9b6ae-69f0-455b-b337-207e73494a6e" providerId="AD" clId="Web-{3430BD7C-9A64-4CBD-9078-97F40C03E64F}" dt="2024-10-21T03:13:44.540" v="258" actId="1076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3430BD7C-9A64-4CBD-9078-97F40C03E64F}" dt="2024-10-21T03:13:31.946" v="252" actId="20577"/>
          <ac:spMkLst>
            <pc:docMk/>
            <pc:sldMk cId="1264214096" sldId="269"/>
            <ac:spMk id="3" creationId="{00000000-0000-0000-0000-000000000000}"/>
          </ac:spMkLst>
        </pc:spChg>
        <pc:spChg chg="mod">
          <ac:chgData name="Martin Richards" userId="S::martin.richards@esa.edu.au::ebc9b6ae-69f0-455b-b337-207e73494a6e" providerId="AD" clId="Web-{3430BD7C-9A64-4CBD-9078-97F40C03E64F}" dt="2024-10-21T03:13:24.711" v="250" actId="14100"/>
          <ac:spMkLst>
            <pc:docMk/>
            <pc:sldMk cId="1264214096" sldId="269"/>
            <ac:spMk id="4" creationId="{6DF87752-09A8-E584-6BC6-FE175B9A0311}"/>
          </ac:spMkLst>
        </pc:spChg>
        <pc:spChg chg="mod">
          <ac:chgData name="Martin Richards" userId="S::martin.richards@esa.edu.au::ebc9b6ae-69f0-455b-b337-207e73494a6e" providerId="AD" clId="Web-{3430BD7C-9A64-4CBD-9078-97F40C03E64F}" dt="2024-10-21T03:13:44.524" v="256" actId="1076"/>
          <ac:spMkLst>
            <pc:docMk/>
            <pc:sldMk cId="1264214096" sldId="269"/>
            <ac:spMk id="5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2.095" v="20"/>
          <ac:spMkLst>
            <pc:docMk/>
            <pc:sldMk cId="1264214096" sldId="269"/>
            <ac:spMk id="7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37.939" v="27"/>
          <ac:spMkLst>
            <pc:docMk/>
            <pc:sldMk cId="1264214096" sldId="269"/>
            <ac:spMk id="8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6.658" v="24"/>
          <ac:spMkLst>
            <pc:docMk/>
            <pc:sldMk cId="1264214096" sldId="269"/>
            <ac:spMk id="9" creationId="{00000000-0000-0000-0000-000000000000}"/>
          </ac:spMkLst>
        </pc:spChg>
        <pc:spChg chg="mod">
          <ac:chgData name="Martin Richards" userId="S::martin.richards@esa.edu.au::ebc9b6ae-69f0-455b-b337-207e73494a6e" providerId="AD" clId="Web-{3430BD7C-9A64-4CBD-9078-97F40C03E64F}" dt="2024-10-21T03:13:44.524" v="257" actId="1076"/>
          <ac:spMkLst>
            <pc:docMk/>
            <pc:sldMk cId="1264214096" sldId="269"/>
            <ac:spMk id="10" creationId="{00000000-0000-0000-0000-000000000000}"/>
          </ac:spMkLst>
        </pc:spChg>
        <pc:spChg chg="mod">
          <ac:chgData name="Martin Richards" userId="S::martin.richards@esa.edu.au::ebc9b6ae-69f0-455b-b337-207e73494a6e" providerId="AD" clId="Web-{3430BD7C-9A64-4CBD-9078-97F40C03E64F}" dt="2024-10-21T03:13:44.540" v="258" actId="1076"/>
          <ac:spMkLst>
            <pc:docMk/>
            <pc:sldMk cId="1264214096" sldId="269"/>
            <ac:spMk id="11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2.095" v="19"/>
          <ac:spMkLst>
            <pc:docMk/>
            <pc:sldMk cId="1264214096" sldId="269"/>
            <ac:spMk id="12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2.079" v="18"/>
          <ac:spMkLst>
            <pc:docMk/>
            <pc:sldMk cId="1264214096" sldId="269"/>
            <ac:spMk id="13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37.939" v="26"/>
          <ac:spMkLst>
            <pc:docMk/>
            <pc:sldMk cId="1264214096" sldId="269"/>
            <ac:spMk id="14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37.939" v="25"/>
          <ac:spMkLst>
            <pc:docMk/>
            <pc:sldMk cId="1264214096" sldId="269"/>
            <ac:spMk id="15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6.658" v="23"/>
          <ac:spMkLst>
            <pc:docMk/>
            <pc:sldMk cId="1264214096" sldId="269"/>
            <ac:spMk id="16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6.658" v="22"/>
          <ac:spMkLst>
            <pc:docMk/>
            <pc:sldMk cId="1264214096" sldId="269"/>
            <ac:spMk id="17" creationId="{00000000-0000-0000-0000-000000000000}"/>
          </ac:spMkLst>
        </pc:spChg>
        <pc:spChg chg="del">
          <ac:chgData name="Martin Richards" userId="S::martin.richards@esa.edu.au::ebc9b6ae-69f0-455b-b337-207e73494a6e" providerId="AD" clId="Web-{3430BD7C-9A64-4CBD-9078-97F40C03E64F}" dt="2024-10-21T03:04:26.658" v="21"/>
          <ac:spMkLst>
            <pc:docMk/>
            <pc:sldMk cId="1264214096" sldId="269"/>
            <ac:spMk id="18" creationId="{00000000-0000-0000-0000-000000000000}"/>
          </ac:spMkLst>
        </pc:spChg>
      </pc:sldChg>
    </pc:docChg>
  </pc:docChgLst>
  <pc:docChgLst>
    <pc:chgData name="Martin Richards" userId="ebc9b6ae-69f0-455b-b337-207e73494a6e" providerId="ADAL" clId="{F496A4CC-A8F6-4CFA-8050-62B1D30B7F7A}"/>
    <pc:docChg chg="modSld">
      <pc:chgData name="Martin Richards" userId="ebc9b6ae-69f0-455b-b337-207e73494a6e" providerId="ADAL" clId="{F496A4CC-A8F6-4CFA-8050-62B1D30B7F7A}" dt="2024-10-07T21:40:18.217" v="11"/>
      <pc:docMkLst>
        <pc:docMk/>
      </pc:docMkLst>
      <pc:sldChg chg="modSp mod">
        <pc:chgData name="Martin Richards" userId="ebc9b6ae-69f0-455b-b337-207e73494a6e" providerId="ADAL" clId="{F496A4CC-A8F6-4CFA-8050-62B1D30B7F7A}" dt="2024-10-07T21:40:18.217" v="11"/>
        <pc:sldMkLst>
          <pc:docMk/>
          <pc:sldMk cId="1264214096" sldId="269"/>
        </pc:sldMkLst>
        <pc:spChg chg="ord">
          <ac:chgData name="Martin Richards" userId="ebc9b6ae-69f0-455b-b337-207e73494a6e" providerId="ADAL" clId="{F496A4CC-A8F6-4CFA-8050-62B1D30B7F7A}" dt="2024-10-07T21:40:18.217" v="11"/>
          <ac:spMkLst>
            <pc:docMk/>
            <pc:sldMk cId="1264214096" sldId="269"/>
            <ac:spMk id="9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39:41.019" v="2"/>
          <ac:spMkLst>
            <pc:docMk/>
            <pc:sldMk cId="1264214096" sldId="269"/>
            <ac:spMk id="10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39:47.014" v="5"/>
          <ac:spMkLst>
            <pc:docMk/>
            <pc:sldMk cId="1264214096" sldId="269"/>
            <ac:spMk id="11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40:03.760" v="7"/>
          <ac:spMkLst>
            <pc:docMk/>
            <pc:sldMk cId="1264214096" sldId="269"/>
            <ac:spMk id="12" creationId="{00000000-0000-0000-0000-000000000000}"/>
          </ac:spMkLst>
        </pc:spChg>
        <pc:spChg chg="ord">
          <ac:chgData name="Martin Richards" userId="ebc9b6ae-69f0-455b-b337-207e73494a6e" providerId="ADAL" clId="{F496A4CC-A8F6-4CFA-8050-62B1D30B7F7A}" dt="2024-10-07T21:40:10.446" v="9"/>
          <ac:spMkLst>
            <pc:docMk/>
            <pc:sldMk cId="1264214096" sldId="269"/>
            <ac:spMk id="13" creationId="{00000000-0000-0000-0000-000000000000}"/>
          </ac:spMkLst>
        </pc:spChg>
      </pc:sldChg>
    </pc:docChg>
  </pc:docChgLst>
  <pc:docChgLst>
    <pc:chgData name="Martine Power" userId="S::martine.power@esa.edu.au::f3410e55-3c0b-475c-b0b5-72038337e5c9" providerId="AD" clId="Web-{00E6BBAC-4194-390B-09A8-6C88E5F7831F}"/>
    <pc:docChg chg="mod modSld">
      <pc:chgData name="Martine Power" userId="S::martine.power@esa.edu.au::f3410e55-3c0b-475c-b0b5-72038337e5c9" providerId="AD" clId="Web-{00E6BBAC-4194-390B-09A8-6C88E5F7831F}" dt="2024-10-08T03:54:54.403" v="88"/>
      <pc:docMkLst>
        <pc:docMk/>
      </pc:docMkLst>
      <pc:sldChg chg="modSp modNotes">
        <pc:chgData name="Martine Power" userId="S::martine.power@esa.edu.au::f3410e55-3c0b-475c-b0b5-72038337e5c9" providerId="AD" clId="Web-{00E6BBAC-4194-390B-09A8-6C88E5F7831F}" dt="2024-10-08T03:53:52.823" v="87"/>
        <pc:sldMkLst>
          <pc:docMk/>
          <pc:sldMk cId="1264214096" sldId="269"/>
        </pc:sldMkLst>
        <pc:spChg chg="mod">
          <ac:chgData name="Martine Power" userId="S::martine.power@esa.edu.au::f3410e55-3c0b-475c-b0b5-72038337e5c9" providerId="AD" clId="Web-{00E6BBAC-4194-390B-09A8-6C88E5F7831F}" dt="2024-10-08T03:48:21.327" v="1" actId="20577"/>
          <ac:spMkLst>
            <pc:docMk/>
            <pc:sldMk cId="1264214096" sldId="269"/>
            <ac:spMk id="3" creationId="{00000000-0000-0000-0000-000000000000}"/>
          </ac:spMkLst>
        </pc:spChg>
      </pc:sldChg>
    </pc:docChg>
  </pc:docChgLst>
  <pc:docChgLst>
    <pc:chgData name="Martin Richards" userId="S::martin.richards@esa.edu.au::ebc9b6ae-69f0-455b-b337-207e73494a6e" providerId="AD" clId="Web-{B7A1379A-0175-418B-81DC-1E1AB436BA37}"/>
    <pc:docChg chg="modSld">
      <pc:chgData name="Martin Richards" userId="S::martin.richards@esa.edu.au::ebc9b6ae-69f0-455b-b337-207e73494a6e" providerId="AD" clId="Web-{B7A1379A-0175-418B-81DC-1E1AB436BA37}" dt="2024-10-07T21:35:54.139" v="0"/>
      <pc:docMkLst>
        <pc:docMk/>
      </pc:docMkLst>
      <pc:sldChg chg="modSp">
        <pc:chgData name="Martin Richards" userId="S::martin.richards@esa.edu.au::ebc9b6ae-69f0-455b-b337-207e73494a6e" providerId="AD" clId="Web-{B7A1379A-0175-418B-81DC-1E1AB436BA37}" dt="2024-10-07T21:35:54.139" v="0"/>
        <pc:sldMkLst>
          <pc:docMk/>
          <pc:sldMk cId="1264214096" sldId="269"/>
        </pc:sldMkLst>
        <pc:spChg chg="mod">
          <ac:chgData name="Martin Richards" userId="S::martin.richards@esa.edu.au::ebc9b6ae-69f0-455b-b337-207e73494a6e" providerId="AD" clId="Web-{B7A1379A-0175-418B-81DC-1E1AB436BA37}" dt="2024-10-07T21:35:54.139" v="0"/>
          <ac:spMkLst>
            <pc:docMk/>
            <pc:sldMk cId="1264214096" sldId="269"/>
            <ac:spMk id="11" creationId="{00000000-0000-0000-0000-000000000000}"/>
          </ac:spMkLst>
        </pc:spChg>
      </pc:sldChg>
    </pc:docChg>
  </pc:docChgLst>
  <pc:docChgLst>
    <pc:chgData name="Martine Power" userId="f3410e55-3c0b-475c-b0b5-72038337e5c9" providerId="ADAL" clId="{9775CEB6-256A-41F9-81EB-24B6A1B1E0FD}"/>
    <pc:docChg chg="modSld">
      <pc:chgData name="Martine Power" userId="f3410e55-3c0b-475c-b0b5-72038337e5c9" providerId="ADAL" clId="{9775CEB6-256A-41F9-81EB-24B6A1B1E0FD}" dt="2024-10-22T02:32:08.861" v="60" actId="20577"/>
      <pc:docMkLst>
        <pc:docMk/>
      </pc:docMkLst>
      <pc:sldChg chg="modSp mod">
        <pc:chgData name="Martine Power" userId="f3410e55-3c0b-475c-b0b5-72038337e5c9" providerId="ADAL" clId="{9775CEB6-256A-41F9-81EB-24B6A1B1E0FD}" dt="2024-10-22T02:32:08.861" v="60" actId="20577"/>
        <pc:sldMkLst>
          <pc:docMk/>
          <pc:sldMk cId="3963661964" sldId="259"/>
        </pc:sldMkLst>
        <pc:spChg chg="mod">
          <ac:chgData name="Martine Power" userId="f3410e55-3c0b-475c-b0b5-72038337e5c9" providerId="ADAL" clId="{9775CEB6-256A-41F9-81EB-24B6A1B1E0FD}" dt="2024-10-22T02:32:08.861" v="60" actId="20577"/>
          <ac:spMkLst>
            <pc:docMk/>
            <pc:sldMk cId="3963661964" sldId="259"/>
            <ac:spMk id="3" creationId="{C57B6FFD-A09E-3C92-C2E0-FB016FC09EC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22/10/2024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>
                <a:cs typeface="Calibri"/>
              </a:rPr>
              <a:t>Answers similar to:</a:t>
            </a:r>
          </a:p>
          <a:p>
            <a:r>
              <a:rPr lang="en-AU">
                <a:cs typeface="Calibri"/>
              </a:rPr>
              <a:t>The item cost $100 with a 30% sale it cost $70 </a:t>
            </a:r>
            <a:endParaRPr lang="en-AU">
              <a:ea typeface="Calibri"/>
              <a:cs typeface="Calibri"/>
            </a:endParaRPr>
          </a:p>
          <a:p>
            <a:r>
              <a:rPr lang="en-AU" dirty="0"/>
              <a:t>The jumper costs $100, but with a 30% discount, you save $30 and pay $70.</a:t>
            </a:r>
            <a:endParaRPr lang="en-AU" dirty="0">
              <a:cs typeface="Calibri"/>
            </a:endParaRPr>
          </a:p>
          <a:p>
            <a:r>
              <a:rPr lang="en-AU" dirty="0"/>
              <a:t>The earbuds are priced at $100. With a 30% discount, you only pay $70.</a:t>
            </a:r>
            <a:endParaRPr lang="en-AU" dirty="0">
              <a:cs typeface="Calibri"/>
            </a:endParaRPr>
          </a:p>
          <a:p>
            <a:r>
              <a:rPr lang="en-AU">
                <a:ea typeface="Calibri"/>
                <a:cs typeface="Calibri"/>
              </a:rPr>
              <a:t>You got a great deal buying something for $70 which originally cost $100 before the 30% sale. </a:t>
            </a:r>
            <a:endParaRPr lang="en-AU" dirty="0">
              <a:ea typeface="Calibri"/>
              <a:cs typeface="Calibri"/>
            </a:endParaRPr>
          </a:p>
          <a:p>
            <a:endParaRPr lang="en-AU" dirty="0">
              <a:cs typeface="Calibri"/>
            </a:endParaRPr>
          </a:p>
          <a:p>
            <a:r>
              <a:rPr lang="en-AU" dirty="0">
                <a:cs typeface="Calibri"/>
              </a:rPr>
              <a:t>Students may answer $70 + $30 = $100 </a:t>
            </a:r>
          </a:p>
          <a:p>
            <a:r>
              <a:rPr lang="en-AU"/>
              <a:t>Direct them to say  their answer in terms of a percentage. </a:t>
            </a:r>
            <a:endParaRPr lang="en-AU">
              <a:cs typeface="Calibri"/>
            </a:endParaRPr>
          </a:p>
          <a:p>
            <a:r>
              <a:rPr lang="en-AU" dirty="0">
                <a:cs typeface="Calibri"/>
              </a:rPr>
              <a:t>How could the 30 represent a discount? </a:t>
            </a:r>
            <a:endParaRPr lang="en-AU" dirty="0"/>
          </a:p>
          <a:p>
            <a:r>
              <a:rPr lang="en-AU" dirty="0">
                <a:cs typeface="Calibri"/>
              </a:rPr>
              <a:t>Or can you express that 30 as a percentage. </a:t>
            </a:r>
          </a:p>
          <a:p>
            <a:endParaRPr lang="en-AU" dirty="0">
              <a:cs typeface="Calibri"/>
            </a:endParaRPr>
          </a:p>
          <a:p>
            <a:endParaRPr lang="en-AU" dirty="0">
              <a:cs typeface="Calibri"/>
            </a:endParaRPr>
          </a:p>
          <a:p>
            <a:endParaRPr lang="en-AU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/>
              <a:t>mathematicshub.edu.au</a:t>
            </a:r>
          </a:p>
          <a:p>
            <a:pPr algn="l"/>
            <a:r>
              <a:rPr lang="en-GB" sz="80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71600" y="2102069"/>
            <a:ext cx="7632848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Exit ticket </a:t>
            </a:r>
            <a:br>
              <a:rPr lang="en-AU" sz="7200" b="1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B6FFD-A09E-3C92-C2E0-FB016FC09ECC}"/>
              </a:ext>
            </a:extLst>
          </p:cNvPr>
          <p:cNvSpPr txBox="1"/>
          <p:nvPr/>
        </p:nvSpPr>
        <p:spPr>
          <a:xfrm>
            <a:off x="2204425" y="3625350"/>
            <a:ext cx="465262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AU" sz="3200" dirty="0">
                <a:solidFill>
                  <a:srgbClr val="323E4F"/>
                </a:solidFill>
                <a:ea typeface="Calibri"/>
                <a:cs typeface="Calibri"/>
              </a:rPr>
              <a:t>Mathematical </a:t>
            </a:r>
            <a:r>
              <a:rPr lang="en-AU" sz="3200">
                <a:solidFill>
                  <a:srgbClr val="323E4F"/>
                </a:solidFill>
                <a:ea typeface="Calibri"/>
                <a:cs typeface="Calibri"/>
              </a:rPr>
              <a:t>modelling: Discounts</a:t>
            </a:r>
            <a:endParaRPr lang="en-AU" sz="3200" dirty="0">
              <a:solidFill>
                <a:srgbClr val="323E4F"/>
              </a:solidFill>
              <a:cs typeface="Calibri"/>
            </a:endParaRPr>
          </a:p>
          <a:p>
            <a:pPr algn="ctr"/>
            <a:endParaRPr lang="en-AU" sz="3200" dirty="0">
              <a:solidFill>
                <a:srgbClr val="323E4F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88640"/>
            <a:ext cx="7005883" cy="1080881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Exit ticket: What is the discount? 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268760"/>
            <a:ext cx="684076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400" dirty="0"/>
              <a:t>What number story could you formulate to describe the relationship between numbers in this bar model? </a:t>
            </a:r>
          </a:p>
          <a:p>
            <a:endParaRPr lang="en-AU" sz="2400" dirty="0">
              <a:cs typeface="Calibri"/>
            </a:endParaRPr>
          </a:p>
          <a:p>
            <a:r>
              <a:rPr lang="en-AU" sz="2400" dirty="0">
                <a:cs typeface="Calibri"/>
              </a:rPr>
              <a:t>How might you include percentages? </a:t>
            </a:r>
          </a:p>
        </p:txBody>
      </p:sp>
      <p:sp>
        <p:nvSpPr>
          <p:cNvPr id="5" name="Rectangle 4"/>
          <p:cNvSpPr/>
          <p:nvPr/>
        </p:nvSpPr>
        <p:spPr>
          <a:xfrm>
            <a:off x="668609" y="3265461"/>
            <a:ext cx="3672408" cy="588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2400" dirty="0"/>
              <a:t>100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8469" y="3851635"/>
            <a:ext cx="2510420" cy="5884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2400" dirty="0"/>
              <a:t>70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88889" y="3851635"/>
            <a:ext cx="1152128" cy="58848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2400" dirty="0">
                <a:cs typeface="Calibri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26421409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A15337-1FA3-4D40-A360-9DC4EC09308E}">
  <ds:schemaRefs>
    <ds:schemaRef ds:uri="http://purl.org/dc/elements/1.1/"/>
    <ds:schemaRef ds:uri="ff236c08-9611-4854-a4bb-16d44b7327b6"/>
    <ds:schemaRef ds:uri="64eff3df-e3d6-48ed-978f-45ff25640900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46B7CB-7E7E-4F81-B380-D5310F2BEA41}">
  <ds:schemaRefs>
    <ds:schemaRef ds:uri="64eff3df-e3d6-48ed-978f-45ff25640900"/>
    <ds:schemaRef ds:uri="ff236c08-9611-4854-a4bb-16d44b7327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FBD2378-B57B-43F8-85E1-C7B0F4A366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2_Office Theme</vt:lpstr>
      <vt:lpstr>3_Office Theme</vt:lpstr>
      <vt:lpstr>4_Office Theme</vt:lpstr>
      <vt:lpstr>5_Office Theme</vt:lpstr>
      <vt:lpstr>Exit ticket   </vt:lpstr>
      <vt:lpstr>Exit ticket: What is the discount?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Martine Power</cp:lastModifiedBy>
  <cp:revision>125</cp:revision>
  <dcterms:created xsi:type="dcterms:W3CDTF">2021-03-16T22:56:28Z</dcterms:created>
  <dcterms:modified xsi:type="dcterms:W3CDTF">2024-10-22T02:32:13Z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MediaServiceImageTags">
    <vt:lpwstr/>
  </property>
</Properties>
</file>