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0" r:id="rId5"/>
    <p:sldMasterId id="2147483696" r:id="rId6"/>
    <p:sldMasterId id="2147483708" r:id="rId7"/>
  </p:sldMasterIdLst>
  <p:notesMasterIdLst>
    <p:notesMasterId r:id="rId20"/>
  </p:notesMasterIdLst>
  <p:sldIdLst>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56F7E-1AC8-51F5-0421-AC7BB328EF21}" v="3" dt="2024-08-12T01:14:26.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441" autoAdjust="0"/>
  </p:normalViewPr>
  <p:slideViewPr>
    <p:cSldViewPr>
      <p:cViewPr varScale="1">
        <p:scale>
          <a:sx n="95" d="100"/>
          <a:sy n="95" d="100"/>
        </p:scale>
        <p:origin x="96" y="10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ow Robertson" userId="44fd4d1e-45eb-459f-8c9b-9445a5bb0080" providerId="ADAL" clId="{82BCD027-41F0-458D-8B7E-B617F8902179}"/>
    <pc:docChg chg="delSld">
      <pc:chgData name="Willow Robertson" userId="44fd4d1e-45eb-459f-8c9b-9445a5bb0080" providerId="ADAL" clId="{82BCD027-41F0-458D-8B7E-B617F8902179}" dt="2023-12-12T23:11:05.397" v="0" actId="47"/>
      <pc:docMkLst>
        <pc:docMk/>
      </pc:docMkLst>
      <pc:sldChg chg="del">
        <pc:chgData name="Willow Robertson" userId="44fd4d1e-45eb-459f-8c9b-9445a5bb0080" providerId="ADAL" clId="{82BCD027-41F0-458D-8B7E-B617F8902179}" dt="2023-12-12T23:11:05.397" v="0" actId="47"/>
        <pc:sldMkLst>
          <pc:docMk/>
          <pc:sldMk cId="3938349100" sldId="263"/>
        </pc:sldMkLst>
      </pc:sldChg>
      <pc:sldChg chg="del">
        <pc:chgData name="Willow Robertson" userId="44fd4d1e-45eb-459f-8c9b-9445a5bb0080" providerId="ADAL" clId="{82BCD027-41F0-458D-8B7E-B617F8902179}" dt="2023-12-12T23:11:05.397" v="0" actId="47"/>
        <pc:sldMkLst>
          <pc:docMk/>
          <pc:sldMk cId="2527781108" sldId="264"/>
        </pc:sldMkLst>
      </pc:sldChg>
      <pc:sldChg chg="del">
        <pc:chgData name="Willow Robertson" userId="44fd4d1e-45eb-459f-8c9b-9445a5bb0080" providerId="ADAL" clId="{82BCD027-41F0-458D-8B7E-B617F8902179}" dt="2023-12-12T23:11:05.397" v="0" actId="47"/>
        <pc:sldMkLst>
          <pc:docMk/>
          <pc:sldMk cId="3582074577" sldId="265"/>
        </pc:sldMkLst>
      </pc:sldChg>
    </pc:docChg>
  </pc:docChgLst>
  <pc:docChgLst>
    <pc:chgData name="Alison Laming" userId="S::alison.laming@esa.edu.au::7425d2b2-954e-4809-ab5f-8b9bb8823a01" providerId="AD" clId="Web-{F1D56F7E-1AC8-51F5-0421-AC7BB328EF21}"/>
    <pc:docChg chg="modSld">
      <pc:chgData name="Alison Laming" userId="S::alison.laming@esa.edu.au::7425d2b2-954e-4809-ab5f-8b9bb8823a01" providerId="AD" clId="Web-{F1D56F7E-1AC8-51F5-0421-AC7BB328EF21}" dt="2024-08-12T01:14:25.707" v="1" actId="20577"/>
      <pc:docMkLst>
        <pc:docMk/>
      </pc:docMkLst>
      <pc:sldChg chg="modSp">
        <pc:chgData name="Alison Laming" userId="S::alison.laming@esa.edu.au::7425d2b2-954e-4809-ab5f-8b9bb8823a01" providerId="AD" clId="Web-{F1D56F7E-1AC8-51F5-0421-AC7BB328EF21}" dt="2024-08-12T01:14:25.707" v="1" actId="20577"/>
        <pc:sldMkLst>
          <pc:docMk/>
          <pc:sldMk cId="1288218582" sldId="260"/>
        </pc:sldMkLst>
        <pc:spChg chg="mod">
          <ac:chgData name="Alison Laming" userId="S::alison.laming@esa.edu.au::7425d2b2-954e-4809-ab5f-8b9bb8823a01" providerId="AD" clId="Web-{F1D56F7E-1AC8-51F5-0421-AC7BB328EF21}" dt="2024-08-12T01:14:25.707" v="1" actId="20577"/>
          <ac:spMkLst>
            <pc:docMk/>
            <pc:sldMk cId="1288218582" sldId="260"/>
            <ac:spMk id="5" creationId="{228E162D-4CC2-7B4E-A036-68EFFE2DE2EB}"/>
          </ac:spMkLst>
        </pc:spChg>
      </pc:sldChg>
    </pc:docChg>
  </pc:docChgLst>
  <pc:docChgLst>
    <pc:chgData name="Willow Robertson" userId="44fd4d1e-45eb-459f-8c9b-9445a5bb0080" providerId="ADAL" clId="{EAB1715F-23C2-4EAD-8158-CFF38BEBA8F5}"/>
    <pc:docChg chg="undo custSel addSld modSld">
      <pc:chgData name="Willow Robertson" userId="44fd4d1e-45eb-459f-8c9b-9445a5bb0080" providerId="ADAL" clId="{EAB1715F-23C2-4EAD-8158-CFF38BEBA8F5}" dt="2023-12-14T00:06:13.461" v="92" actId="1076"/>
      <pc:docMkLst>
        <pc:docMk/>
      </pc:docMkLst>
      <pc:sldChg chg="addSp delSp modSp mod">
        <pc:chgData name="Willow Robertson" userId="44fd4d1e-45eb-459f-8c9b-9445a5bb0080" providerId="ADAL" clId="{EAB1715F-23C2-4EAD-8158-CFF38BEBA8F5}" dt="2023-12-13T23:57:38.800" v="3"/>
        <pc:sldMkLst>
          <pc:docMk/>
          <pc:sldMk cId="3963661964" sldId="259"/>
        </pc:sldMkLst>
        <pc:spChg chg="add del mod">
          <ac:chgData name="Willow Robertson" userId="44fd4d1e-45eb-459f-8c9b-9445a5bb0080" providerId="ADAL" clId="{EAB1715F-23C2-4EAD-8158-CFF38BEBA8F5}" dt="2023-12-13T23:57:26.143" v="1" actId="478"/>
          <ac:spMkLst>
            <pc:docMk/>
            <pc:sldMk cId="3963661964" sldId="259"/>
            <ac:spMk id="3" creationId="{2F074AC8-84B9-01CF-F6D9-B81C03B00267}"/>
          </ac:spMkLst>
        </pc:spChg>
        <pc:spChg chg="add mod">
          <ac:chgData name="Willow Robertson" userId="44fd4d1e-45eb-459f-8c9b-9445a5bb0080" providerId="ADAL" clId="{EAB1715F-23C2-4EAD-8158-CFF38BEBA8F5}" dt="2023-12-13T23:57:38.800" v="3"/>
          <ac:spMkLst>
            <pc:docMk/>
            <pc:sldMk cId="3963661964" sldId="259"/>
            <ac:spMk id="4" creationId="{B7E03DCB-51E6-04D6-C0C1-F72F81081A2C}"/>
          </ac:spMkLst>
        </pc:spChg>
        <pc:spChg chg="add mod">
          <ac:chgData name="Willow Robertson" userId="44fd4d1e-45eb-459f-8c9b-9445a5bb0080" providerId="ADAL" clId="{EAB1715F-23C2-4EAD-8158-CFF38BEBA8F5}" dt="2023-12-13T23:57:38.800" v="3"/>
          <ac:spMkLst>
            <pc:docMk/>
            <pc:sldMk cId="3963661964" sldId="259"/>
            <ac:spMk id="5" creationId="{848EB53B-B0D1-EFD9-FF55-BAA2A8ACF56E}"/>
          </ac:spMkLst>
        </pc:spChg>
        <pc:spChg chg="del">
          <ac:chgData name="Willow Robertson" userId="44fd4d1e-45eb-459f-8c9b-9445a5bb0080" providerId="ADAL" clId="{EAB1715F-23C2-4EAD-8158-CFF38BEBA8F5}" dt="2023-12-13T23:57:24.806" v="0" actId="478"/>
          <ac:spMkLst>
            <pc:docMk/>
            <pc:sldMk cId="3963661964" sldId="259"/>
            <ac:spMk id="10" creationId="{42D92B23-2727-FD16-7723-ADF1C1123FD0}"/>
          </ac:spMkLst>
        </pc:spChg>
        <pc:spChg chg="del">
          <ac:chgData name="Willow Robertson" userId="44fd4d1e-45eb-459f-8c9b-9445a5bb0080" providerId="ADAL" clId="{EAB1715F-23C2-4EAD-8158-CFF38BEBA8F5}" dt="2023-12-13T23:57:27.819" v="2" actId="478"/>
          <ac:spMkLst>
            <pc:docMk/>
            <pc:sldMk cId="3963661964" sldId="259"/>
            <ac:spMk id="11" creationId="{DF1EA74F-82EC-A729-63CA-EED31BC511D1}"/>
          </ac:spMkLst>
        </pc:spChg>
      </pc:sldChg>
      <pc:sldChg chg="addSp delSp modSp mod">
        <pc:chgData name="Willow Robertson" userId="44fd4d1e-45eb-459f-8c9b-9445a5bb0080" providerId="ADAL" clId="{EAB1715F-23C2-4EAD-8158-CFF38BEBA8F5}" dt="2023-12-13T23:58:04.656" v="10" actId="1076"/>
        <pc:sldMkLst>
          <pc:docMk/>
          <pc:sldMk cId="1288218582" sldId="260"/>
        </pc:sldMkLst>
        <pc:spChg chg="add mod">
          <ac:chgData name="Willow Robertson" userId="44fd4d1e-45eb-459f-8c9b-9445a5bb0080" providerId="ADAL" clId="{EAB1715F-23C2-4EAD-8158-CFF38BEBA8F5}" dt="2023-12-13T23:57:53.450" v="5"/>
          <ac:spMkLst>
            <pc:docMk/>
            <pc:sldMk cId="1288218582" sldId="260"/>
            <ac:spMk id="2" creationId="{0E35ABEF-5A3A-6C0D-C9BF-4E26E671ACEF}"/>
          </ac:spMkLst>
        </pc:spChg>
        <pc:spChg chg="add del mod">
          <ac:chgData name="Willow Robertson" userId="44fd4d1e-45eb-459f-8c9b-9445a5bb0080" providerId="ADAL" clId="{EAB1715F-23C2-4EAD-8158-CFF38BEBA8F5}" dt="2023-12-13T23:58:00.411" v="8" actId="478"/>
          <ac:spMkLst>
            <pc:docMk/>
            <pc:sldMk cId="1288218582" sldId="260"/>
            <ac:spMk id="4" creationId="{ABF7F181-AE26-70D7-6BCE-22DB2B7DCB6A}"/>
          </ac:spMkLst>
        </pc:spChg>
        <pc:spChg chg="add mod">
          <ac:chgData name="Willow Robertson" userId="44fd4d1e-45eb-459f-8c9b-9445a5bb0080" providerId="ADAL" clId="{EAB1715F-23C2-4EAD-8158-CFF38BEBA8F5}" dt="2023-12-13T23:58:04.656" v="10" actId="1076"/>
          <ac:spMkLst>
            <pc:docMk/>
            <pc:sldMk cId="1288218582" sldId="260"/>
            <ac:spMk id="5" creationId="{228E162D-4CC2-7B4E-A036-68EFFE2DE2EB}"/>
          </ac:spMkLst>
        </pc:spChg>
        <pc:spChg chg="del">
          <ac:chgData name="Willow Robertson" userId="44fd4d1e-45eb-459f-8c9b-9445a5bb0080" providerId="ADAL" clId="{EAB1715F-23C2-4EAD-8158-CFF38BEBA8F5}" dt="2023-12-13T23:57:54.777" v="6" actId="478"/>
          <ac:spMkLst>
            <pc:docMk/>
            <pc:sldMk cId="1288218582" sldId="260"/>
            <ac:spMk id="8" creationId="{30F6EF22-C7EB-A0EA-1C0A-CCF4969CF746}"/>
          </ac:spMkLst>
        </pc:spChg>
        <pc:spChg chg="del">
          <ac:chgData name="Willow Robertson" userId="44fd4d1e-45eb-459f-8c9b-9445a5bb0080" providerId="ADAL" clId="{EAB1715F-23C2-4EAD-8158-CFF38BEBA8F5}" dt="2023-12-13T23:57:52.625" v="4" actId="478"/>
          <ac:spMkLst>
            <pc:docMk/>
            <pc:sldMk cId="1288218582" sldId="260"/>
            <ac:spMk id="9" creationId="{75CCCA23-3848-8A32-F42B-0F9C0577BECF}"/>
          </ac:spMkLst>
        </pc:spChg>
      </pc:sldChg>
      <pc:sldChg chg="addSp delSp modSp new mod">
        <pc:chgData name="Willow Robertson" userId="44fd4d1e-45eb-459f-8c9b-9445a5bb0080" providerId="ADAL" clId="{EAB1715F-23C2-4EAD-8158-CFF38BEBA8F5}" dt="2023-12-13T23:59:41.308" v="22" actId="1076"/>
        <pc:sldMkLst>
          <pc:docMk/>
          <pc:sldMk cId="2118958424" sldId="261"/>
        </pc:sldMkLst>
        <pc:spChg chg="del">
          <ac:chgData name="Willow Robertson" userId="44fd4d1e-45eb-459f-8c9b-9445a5bb0080" providerId="ADAL" clId="{EAB1715F-23C2-4EAD-8158-CFF38BEBA8F5}" dt="2023-12-13T23:58:28.140" v="12" actId="478"/>
          <ac:spMkLst>
            <pc:docMk/>
            <pc:sldMk cId="2118958424" sldId="261"/>
            <ac:spMk id="2" creationId="{117FB6C0-D267-5B6C-E0FD-D20E98700E89}"/>
          </ac:spMkLst>
        </pc:spChg>
        <pc:spChg chg="del">
          <ac:chgData name="Willow Robertson" userId="44fd4d1e-45eb-459f-8c9b-9445a5bb0080" providerId="ADAL" clId="{EAB1715F-23C2-4EAD-8158-CFF38BEBA8F5}" dt="2023-12-13T23:58:28.140" v="12" actId="478"/>
          <ac:spMkLst>
            <pc:docMk/>
            <pc:sldMk cId="2118958424" sldId="261"/>
            <ac:spMk id="3" creationId="{F051E9A2-98A4-99F6-B46C-DEB6FA2317F4}"/>
          </ac:spMkLst>
        </pc:spChg>
        <pc:spChg chg="add mod">
          <ac:chgData name="Willow Robertson" userId="44fd4d1e-45eb-459f-8c9b-9445a5bb0080" providerId="ADAL" clId="{EAB1715F-23C2-4EAD-8158-CFF38BEBA8F5}" dt="2023-12-13T23:59:41.308" v="22" actId="1076"/>
          <ac:spMkLst>
            <pc:docMk/>
            <pc:sldMk cId="2118958424" sldId="261"/>
            <ac:spMk id="5" creationId="{D231CC5A-8AC1-9A43-9F1C-8E5696EF13DA}"/>
          </ac:spMkLst>
        </pc:spChg>
        <pc:spChg chg="add mod">
          <ac:chgData name="Willow Robertson" userId="44fd4d1e-45eb-459f-8c9b-9445a5bb0080" providerId="ADAL" clId="{EAB1715F-23C2-4EAD-8158-CFF38BEBA8F5}" dt="2023-12-13T23:59:38.122" v="21" actId="1076"/>
          <ac:spMkLst>
            <pc:docMk/>
            <pc:sldMk cId="2118958424" sldId="261"/>
            <ac:spMk id="6" creationId="{26D3980E-4E4F-FA57-497B-194C4B5197C1}"/>
          </ac:spMkLst>
        </pc:spChg>
        <pc:picChg chg="add mod">
          <ac:chgData name="Willow Robertson" userId="44fd4d1e-45eb-459f-8c9b-9445a5bb0080" providerId="ADAL" clId="{EAB1715F-23C2-4EAD-8158-CFF38BEBA8F5}" dt="2023-12-13T23:59:38.122" v="21" actId="1076"/>
          <ac:picMkLst>
            <pc:docMk/>
            <pc:sldMk cId="2118958424" sldId="261"/>
            <ac:picMk id="4" creationId="{974761A5-E893-06AF-01EF-0A16BE3E31AE}"/>
          </ac:picMkLst>
        </pc:picChg>
        <pc:picChg chg="add mod">
          <ac:chgData name="Willow Robertson" userId="44fd4d1e-45eb-459f-8c9b-9445a5bb0080" providerId="ADAL" clId="{EAB1715F-23C2-4EAD-8158-CFF38BEBA8F5}" dt="2023-12-13T23:59:38.122" v="21" actId="1076"/>
          <ac:picMkLst>
            <pc:docMk/>
            <pc:sldMk cId="2118958424" sldId="261"/>
            <ac:picMk id="7" creationId="{ED177B63-2D92-8232-CFA8-9C054F71F586}"/>
          </ac:picMkLst>
        </pc:picChg>
      </pc:sldChg>
      <pc:sldChg chg="addSp delSp modSp new mod">
        <pc:chgData name="Willow Robertson" userId="44fd4d1e-45eb-459f-8c9b-9445a5bb0080" providerId="ADAL" clId="{EAB1715F-23C2-4EAD-8158-CFF38BEBA8F5}" dt="2023-12-13T23:59:28.249" v="20"/>
        <pc:sldMkLst>
          <pc:docMk/>
          <pc:sldMk cId="1194450544" sldId="262"/>
        </pc:sldMkLst>
        <pc:spChg chg="del">
          <ac:chgData name="Willow Robertson" userId="44fd4d1e-45eb-459f-8c9b-9445a5bb0080" providerId="ADAL" clId="{EAB1715F-23C2-4EAD-8158-CFF38BEBA8F5}" dt="2023-12-13T23:59:26.267" v="18" actId="478"/>
          <ac:spMkLst>
            <pc:docMk/>
            <pc:sldMk cId="1194450544" sldId="262"/>
            <ac:spMk id="2" creationId="{53D463FE-4341-8A67-DAE0-687D3C1E6889}"/>
          </ac:spMkLst>
        </pc:spChg>
        <pc:spChg chg="del">
          <ac:chgData name="Willow Robertson" userId="44fd4d1e-45eb-459f-8c9b-9445a5bb0080" providerId="ADAL" clId="{EAB1715F-23C2-4EAD-8158-CFF38BEBA8F5}" dt="2023-12-13T23:59:27.218" v="19" actId="478"/>
          <ac:spMkLst>
            <pc:docMk/>
            <pc:sldMk cId="1194450544" sldId="262"/>
            <ac:spMk id="3" creationId="{604A49A9-0749-AE22-7860-B631D12A52B1}"/>
          </ac:spMkLst>
        </pc:spChg>
        <pc:spChg chg="add mod">
          <ac:chgData name="Willow Robertson" userId="44fd4d1e-45eb-459f-8c9b-9445a5bb0080" providerId="ADAL" clId="{EAB1715F-23C2-4EAD-8158-CFF38BEBA8F5}" dt="2023-12-13T23:59:28.249" v="20"/>
          <ac:spMkLst>
            <pc:docMk/>
            <pc:sldMk cId="1194450544" sldId="262"/>
            <ac:spMk id="4" creationId="{B1DFE611-AF75-0922-7BC1-F41030C01BD2}"/>
          </ac:spMkLst>
        </pc:spChg>
        <pc:spChg chg="add mod">
          <ac:chgData name="Willow Robertson" userId="44fd4d1e-45eb-459f-8c9b-9445a5bb0080" providerId="ADAL" clId="{EAB1715F-23C2-4EAD-8158-CFF38BEBA8F5}" dt="2023-12-13T23:59:28.249" v="20"/>
          <ac:spMkLst>
            <pc:docMk/>
            <pc:sldMk cId="1194450544" sldId="262"/>
            <ac:spMk id="5" creationId="{C87628BD-579E-C309-35B5-3CBBB88B212E}"/>
          </ac:spMkLst>
        </pc:spChg>
        <pc:picChg chg="add mod">
          <ac:chgData name="Willow Robertson" userId="44fd4d1e-45eb-459f-8c9b-9445a5bb0080" providerId="ADAL" clId="{EAB1715F-23C2-4EAD-8158-CFF38BEBA8F5}" dt="2023-12-13T23:59:28.249" v="20"/>
          <ac:picMkLst>
            <pc:docMk/>
            <pc:sldMk cId="1194450544" sldId="262"/>
            <ac:picMk id="6" creationId="{B15AF0F2-F9E7-7C38-A74F-E57481774D99}"/>
          </ac:picMkLst>
        </pc:picChg>
        <pc:picChg chg="add mod">
          <ac:chgData name="Willow Robertson" userId="44fd4d1e-45eb-459f-8c9b-9445a5bb0080" providerId="ADAL" clId="{EAB1715F-23C2-4EAD-8158-CFF38BEBA8F5}" dt="2023-12-13T23:59:28.249" v="20"/>
          <ac:picMkLst>
            <pc:docMk/>
            <pc:sldMk cId="1194450544" sldId="262"/>
            <ac:picMk id="7" creationId="{B3676430-B1A0-D29E-CBBE-E7B95C8AF834}"/>
          </ac:picMkLst>
        </pc:picChg>
      </pc:sldChg>
      <pc:sldChg chg="addSp delSp modSp new mod modAnim">
        <pc:chgData name="Willow Robertson" userId="44fd4d1e-45eb-459f-8c9b-9445a5bb0080" providerId="ADAL" clId="{EAB1715F-23C2-4EAD-8158-CFF38BEBA8F5}" dt="2023-12-14T00:00:02.833" v="27" actId="1076"/>
        <pc:sldMkLst>
          <pc:docMk/>
          <pc:sldMk cId="4224861151" sldId="263"/>
        </pc:sldMkLst>
        <pc:spChg chg="del">
          <ac:chgData name="Willow Robertson" userId="44fd4d1e-45eb-459f-8c9b-9445a5bb0080" providerId="ADAL" clId="{EAB1715F-23C2-4EAD-8158-CFF38BEBA8F5}" dt="2023-12-13T23:59:56.893" v="25" actId="478"/>
          <ac:spMkLst>
            <pc:docMk/>
            <pc:sldMk cId="4224861151" sldId="263"/>
            <ac:spMk id="2" creationId="{06AD7182-54E9-1C51-BE99-DA4B59AFD682}"/>
          </ac:spMkLst>
        </pc:spChg>
        <pc:spChg chg="del">
          <ac:chgData name="Willow Robertson" userId="44fd4d1e-45eb-459f-8c9b-9445a5bb0080" providerId="ADAL" clId="{EAB1715F-23C2-4EAD-8158-CFF38BEBA8F5}" dt="2023-12-13T23:59:55.044" v="24" actId="478"/>
          <ac:spMkLst>
            <pc:docMk/>
            <pc:sldMk cId="4224861151" sldId="263"/>
            <ac:spMk id="3" creationId="{86594DD8-C610-6E2C-6879-165268FE6436}"/>
          </ac:spMkLst>
        </pc:spChg>
        <pc:spChg chg="add mod">
          <ac:chgData name="Willow Robertson" userId="44fd4d1e-45eb-459f-8c9b-9445a5bb0080" providerId="ADAL" clId="{EAB1715F-23C2-4EAD-8158-CFF38BEBA8F5}" dt="2023-12-14T00:00:02.833" v="27" actId="1076"/>
          <ac:spMkLst>
            <pc:docMk/>
            <pc:sldMk cId="4224861151" sldId="263"/>
            <ac:spMk id="4" creationId="{71B34413-B181-7E03-2919-10218FE91593}"/>
          </ac:spMkLst>
        </pc:spChg>
        <pc:spChg chg="add mod">
          <ac:chgData name="Willow Robertson" userId="44fd4d1e-45eb-459f-8c9b-9445a5bb0080" providerId="ADAL" clId="{EAB1715F-23C2-4EAD-8158-CFF38BEBA8F5}" dt="2023-12-14T00:00:02.833" v="27" actId="1076"/>
          <ac:spMkLst>
            <pc:docMk/>
            <pc:sldMk cId="4224861151" sldId="263"/>
            <ac:spMk id="5" creationId="{7CE95C0B-D69A-7F7F-C896-5394F4FB5D57}"/>
          </ac:spMkLst>
        </pc:spChg>
        <pc:picChg chg="add mod">
          <ac:chgData name="Willow Robertson" userId="44fd4d1e-45eb-459f-8c9b-9445a5bb0080" providerId="ADAL" clId="{EAB1715F-23C2-4EAD-8158-CFF38BEBA8F5}" dt="2023-12-14T00:00:02.833" v="27" actId="1076"/>
          <ac:picMkLst>
            <pc:docMk/>
            <pc:sldMk cId="4224861151" sldId="263"/>
            <ac:picMk id="6" creationId="{A9405CE0-64AD-3290-188C-4D2405C21ED7}"/>
          </ac:picMkLst>
        </pc:picChg>
        <pc:picChg chg="add mod">
          <ac:chgData name="Willow Robertson" userId="44fd4d1e-45eb-459f-8c9b-9445a5bb0080" providerId="ADAL" clId="{EAB1715F-23C2-4EAD-8158-CFF38BEBA8F5}" dt="2023-12-14T00:00:02.833" v="27" actId="1076"/>
          <ac:picMkLst>
            <pc:docMk/>
            <pc:sldMk cId="4224861151" sldId="263"/>
            <ac:picMk id="7" creationId="{87BF488A-41C5-6389-FBD7-0FE666D43D49}"/>
          </ac:picMkLst>
        </pc:picChg>
        <pc:picChg chg="add mod">
          <ac:chgData name="Willow Robertson" userId="44fd4d1e-45eb-459f-8c9b-9445a5bb0080" providerId="ADAL" clId="{EAB1715F-23C2-4EAD-8158-CFF38BEBA8F5}" dt="2023-12-14T00:00:02.833" v="27" actId="1076"/>
          <ac:picMkLst>
            <pc:docMk/>
            <pc:sldMk cId="4224861151" sldId="263"/>
            <ac:picMk id="8" creationId="{B7BF2EB7-1CB6-187A-FEEF-4A264685429B}"/>
          </ac:picMkLst>
        </pc:picChg>
      </pc:sldChg>
      <pc:sldChg chg="addSp delSp modSp new mod modAnim">
        <pc:chgData name="Willow Robertson" userId="44fd4d1e-45eb-459f-8c9b-9445a5bb0080" providerId="ADAL" clId="{EAB1715F-23C2-4EAD-8158-CFF38BEBA8F5}" dt="2023-12-14T00:00:29.936" v="32" actId="1076"/>
        <pc:sldMkLst>
          <pc:docMk/>
          <pc:sldMk cId="1809086865" sldId="264"/>
        </pc:sldMkLst>
        <pc:spChg chg="del">
          <ac:chgData name="Willow Robertson" userId="44fd4d1e-45eb-459f-8c9b-9445a5bb0080" providerId="ADAL" clId="{EAB1715F-23C2-4EAD-8158-CFF38BEBA8F5}" dt="2023-12-14T00:00:23.891" v="29" actId="478"/>
          <ac:spMkLst>
            <pc:docMk/>
            <pc:sldMk cId="1809086865" sldId="264"/>
            <ac:spMk id="2" creationId="{60AFA605-3B12-88A4-19A5-3CF516842B35}"/>
          </ac:spMkLst>
        </pc:spChg>
        <pc:spChg chg="del">
          <ac:chgData name="Willow Robertson" userId="44fd4d1e-45eb-459f-8c9b-9445a5bb0080" providerId="ADAL" clId="{EAB1715F-23C2-4EAD-8158-CFF38BEBA8F5}" dt="2023-12-14T00:00:24.524" v="30" actId="478"/>
          <ac:spMkLst>
            <pc:docMk/>
            <pc:sldMk cId="1809086865" sldId="264"/>
            <ac:spMk id="3" creationId="{7CC47F9B-96BB-8138-8D67-5AF002262AEB}"/>
          </ac:spMkLst>
        </pc:spChg>
        <pc:spChg chg="add mod">
          <ac:chgData name="Willow Robertson" userId="44fd4d1e-45eb-459f-8c9b-9445a5bb0080" providerId="ADAL" clId="{EAB1715F-23C2-4EAD-8158-CFF38BEBA8F5}" dt="2023-12-14T00:00:29.936" v="32" actId="1076"/>
          <ac:spMkLst>
            <pc:docMk/>
            <pc:sldMk cId="1809086865" sldId="264"/>
            <ac:spMk id="4" creationId="{8D791A01-1284-A7B5-6F03-52F982D0593D}"/>
          </ac:spMkLst>
        </pc:spChg>
        <pc:spChg chg="add mod">
          <ac:chgData name="Willow Robertson" userId="44fd4d1e-45eb-459f-8c9b-9445a5bb0080" providerId="ADAL" clId="{EAB1715F-23C2-4EAD-8158-CFF38BEBA8F5}" dt="2023-12-14T00:00:29.936" v="32" actId="1076"/>
          <ac:spMkLst>
            <pc:docMk/>
            <pc:sldMk cId="1809086865" sldId="264"/>
            <ac:spMk id="5" creationId="{C657CD75-E2F1-3FF5-DAD6-2AC0A32793FC}"/>
          </ac:spMkLst>
        </pc:spChg>
        <pc:spChg chg="add mod">
          <ac:chgData name="Willow Robertson" userId="44fd4d1e-45eb-459f-8c9b-9445a5bb0080" providerId="ADAL" clId="{EAB1715F-23C2-4EAD-8158-CFF38BEBA8F5}" dt="2023-12-14T00:00:29.936" v="32" actId="1076"/>
          <ac:spMkLst>
            <pc:docMk/>
            <pc:sldMk cId="1809086865" sldId="264"/>
            <ac:spMk id="6" creationId="{4BC06B4F-EA49-0BA8-D51C-523CB8A25DC6}"/>
          </ac:spMkLst>
        </pc:spChg>
        <pc:spChg chg="add mod">
          <ac:chgData name="Willow Robertson" userId="44fd4d1e-45eb-459f-8c9b-9445a5bb0080" providerId="ADAL" clId="{EAB1715F-23C2-4EAD-8158-CFF38BEBA8F5}" dt="2023-12-14T00:00:29.936" v="32" actId="1076"/>
          <ac:spMkLst>
            <pc:docMk/>
            <pc:sldMk cId="1809086865" sldId="264"/>
            <ac:spMk id="7" creationId="{8E248B72-3ACD-347C-035D-9A64641B20B5}"/>
          </ac:spMkLst>
        </pc:spChg>
        <pc:spChg chg="add mod">
          <ac:chgData name="Willow Robertson" userId="44fd4d1e-45eb-459f-8c9b-9445a5bb0080" providerId="ADAL" clId="{EAB1715F-23C2-4EAD-8158-CFF38BEBA8F5}" dt="2023-12-14T00:00:29.936" v="32" actId="1076"/>
          <ac:spMkLst>
            <pc:docMk/>
            <pc:sldMk cId="1809086865" sldId="264"/>
            <ac:spMk id="8" creationId="{21DA5CC9-77C8-F51F-D61F-8953196D409A}"/>
          </ac:spMkLst>
        </pc:spChg>
        <pc:spChg chg="add mod">
          <ac:chgData name="Willow Robertson" userId="44fd4d1e-45eb-459f-8c9b-9445a5bb0080" providerId="ADAL" clId="{EAB1715F-23C2-4EAD-8158-CFF38BEBA8F5}" dt="2023-12-14T00:00:29.936" v="32" actId="1076"/>
          <ac:spMkLst>
            <pc:docMk/>
            <pc:sldMk cId="1809086865" sldId="264"/>
            <ac:spMk id="9" creationId="{DE46AC68-FFBF-FFF1-FB4E-47602AAC37EB}"/>
          </ac:spMkLst>
        </pc:spChg>
        <pc:spChg chg="add mod">
          <ac:chgData name="Willow Robertson" userId="44fd4d1e-45eb-459f-8c9b-9445a5bb0080" providerId="ADAL" clId="{EAB1715F-23C2-4EAD-8158-CFF38BEBA8F5}" dt="2023-12-14T00:00:29.936" v="32" actId="1076"/>
          <ac:spMkLst>
            <pc:docMk/>
            <pc:sldMk cId="1809086865" sldId="264"/>
            <ac:spMk id="10" creationId="{00C7BFFC-B84B-E40A-4F56-B66D1F383223}"/>
          </ac:spMkLst>
        </pc:spChg>
        <pc:spChg chg="add mod">
          <ac:chgData name="Willow Robertson" userId="44fd4d1e-45eb-459f-8c9b-9445a5bb0080" providerId="ADAL" clId="{EAB1715F-23C2-4EAD-8158-CFF38BEBA8F5}" dt="2023-12-14T00:00:29.936" v="32" actId="1076"/>
          <ac:spMkLst>
            <pc:docMk/>
            <pc:sldMk cId="1809086865" sldId="264"/>
            <ac:spMk id="11" creationId="{5BEBFE20-4F12-0DBB-DC12-912C9A17DB96}"/>
          </ac:spMkLst>
        </pc:spChg>
      </pc:sldChg>
      <pc:sldChg chg="addSp delSp modSp new mod">
        <pc:chgData name="Willow Robertson" userId="44fd4d1e-45eb-459f-8c9b-9445a5bb0080" providerId="ADAL" clId="{EAB1715F-23C2-4EAD-8158-CFF38BEBA8F5}" dt="2023-12-14T00:01:06.082" v="46" actId="1035"/>
        <pc:sldMkLst>
          <pc:docMk/>
          <pc:sldMk cId="1441266562" sldId="265"/>
        </pc:sldMkLst>
        <pc:spChg chg="del">
          <ac:chgData name="Willow Robertson" userId="44fd4d1e-45eb-459f-8c9b-9445a5bb0080" providerId="ADAL" clId="{EAB1715F-23C2-4EAD-8158-CFF38BEBA8F5}" dt="2023-12-14T00:00:46.431" v="35" actId="478"/>
          <ac:spMkLst>
            <pc:docMk/>
            <pc:sldMk cId="1441266562" sldId="265"/>
            <ac:spMk id="2" creationId="{FC0EB973-E1BB-5F21-D228-BA2937212A06}"/>
          </ac:spMkLst>
        </pc:spChg>
        <pc:spChg chg="del">
          <ac:chgData name="Willow Robertson" userId="44fd4d1e-45eb-459f-8c9b-9445a5bb0080" providerId="ADAL" clId="{EAB1715F-23C2-4EAD-8158-CFF38BEBA8F5}" dt="2023-12-14T00:00:45.765" v="34" actId="478"/>
          <ac:spMkLst>
            <pc:docMk/>
            <pc:sldMk cId="1441266562" sldId="265"/>
            <ac:spMk id="3" creationId="{07504B71-35FD-D0E0-8B9A-2809800C1E61}"/>
          </ac:spMkLst>
        </pc:spChg>
        <pc:spChg chg="add mod">
          <ac:chgData name="Willow Robertson" userId="44fd4d1e-45eb-459f-8c9b-9445a5bb0080" providerId="ADAL" clId="{EAB1715F-23C2-4EAD-8158-CFF38BEBA8F5}" dt="2023-12-14T00:00:51.499" v="37" actId="1076"/>
          <ac:spMkLst>
            <pc:docMk/>
            <pc:sldMk cId="1441266562" sldId="265"/>
            <ac:spMk id="4" creationId="{77BFD338-EB91-2E9C-F286-F8D3C22C3BA4}"/>
          </ac:spMkLst>
        </pc:spChg>
        <pc:picChg chg="add mod">
          <ac:chgData name="Willow Robertson" userId="44fd4d1e-45eb-459f-8c9b-9445a5bb0080" providerId="ADAL" clId="{EAB1715F-23C2-4EAD-8158-CFF38BEBA8F5}" dt="2023-12-14T00:01:06.082" v="46" actId="1035"/>
          <ac:picMkLst>
            <pc:docMk/>
            <pc:sldMk cId="1441266562" sldId="265"/>
            <ac:picMk id="5" creationId="{1703720B-E20F-4310-E929-3C0771C72707}"/>
          </ac:picMkLst>
        </pc:picChg>
        <pc:picChg chg="add mod">
          <ac:chgData name="Willow Robertson" userId="44fd4d1e-45eb-459f-8c9b-9445a5bb0080" providerId="ADAL" clId="{EAB1715F-23C2-4EAD-8158-CFF38BEBA8F5}" dt="2023-12-14T00:00:55.101" v="38" actId="1076"/>
          <ac:picMkLst>
            <pc:docMk/>
            <pc:sldMk cId="1441266562" sldId="265"/>
            <ac:picMk id="6" creationId="{38233F44-531F-E3E6-694C-6232BD097F90}"/>
          </ac:picMkLst>
        </pc:picChg>
      </pc:sldChg>
      <pc:sldChg chg="addSp delSp modSp new mod modAnim">
        <pc:chgData name="Willow Robertson" userId="44fd4d1e-45eb-459f-8c9b-9445a5bb0080" providerId="ADAL" clId="{EAB1715F-23C2-4EAD-8158-CFF38BEBA8F5}" dt="2023-12-14T00:02:29.207" v="54" actId="1076"/>
        <pc:sldMkLst>
          <pc:docMk/>
          <pc:sldMk cId="1040406023" sldId="266"/>
        </pc:sldMkLst>
        <pc:spChg chg="del">
          <ac:chgData name="Willow Robertson" userId="44fd4d1e-45eb-459f-8c9b-9445a5bb0080" providerId="ADAL" clId="{EAB1715F-23C2-4EAD-8158-CFF38BEBA8F5}" dt="2023-12-14T00:02:15.811" v="49" actId="478"/>
          <ac:spMkLst>
            <pc:docMk/>
            <pc:sldMk cId="1040406023" sldId="266"/>
            <ac:spMk id="2" creationId="{8F32B78C-2A1D-0C53-A47F-E3EC40162828}"/>
          </ac:spMkLst>
        </pc:spChg>
        <pc:spChg chg="del">
          <ac:chgData name="Willow Robertson" userId="44fd4d1e-45eb-459f-8c9b-9445a5bb0080" providerId="ADAL" clId="{EAB1715F-23C2-4EAD-8158-CFF38BEBA8F5}" dt="2023-12-14T00:02:14.954" v="48" actId="478"/>
          <ac:spMkLst>
            <pc:docMk/>
            <pc:sldMk cId="1040406023" sldId="266"/>
            <ac:spMk id="3" creationId="{8CA15D84-3C8E-7F8D-6F39-609AEDDD1463}"/>
          </ac:spMkLst>
        </pc:spChg>
        <pc:spChg chg="add mod">
          <ac:chgData name="Willow Robertson" userId="44fd4d1e-45eb-459f-8c9b-9445a5bb0080" providerId="ADAL" clId="{EAB1715F-23C2-4EAD-8158-CFF38BEBA8F5}" dt="2023-12-14T00:02:29.207" v="54" actId="1076"/>
          <ac:spMkLst>
            <pc:docMk/>
            <pc:sldMk cId="1040406023" sldId="266"/>
            <ac:spMk id="5" creationId="{8D220108-7530-D96C-8BD7-DB033591EF4B}"/>
          </ac:spMkLst>
        </pc:spChg>
        <pc:spChg chg="mod">
          <ac:chgData name="Willow Robertson" userId="44fd4d1e-45eb-459f-8c9b-9445a5bb0080" providerId="ADAL" clId="{EAB1715F-23C2-4EAD-8158-CFF38BEBA8F5}" dt="2023-12-14T00:02:16.642" v="50"/>
          <ac:spMkLst>
            <pc:docMk/>
            <pc:sldMk cId="1040406023" sldId="266"/>
            <ac:spMk id="7" creationId="{59BCF4A0-381F-F794-B2DE-CF458B5B13B1}"/>
          </ac:spMkLst>
        </pc:spChg>
        <pc:grpChg chg="add mod">
          <ac:chgData name="Willow Robertson" userId="44fd4d1e-45eb-459f-8c9b-9445a5bb0080" providerId="ADAL" clId="{EAB1715F-23C2-4EAD-8158-CFF38BEBA8F5}" dt="2023-12-14T00:02:22.929" v="52" actId="1076"/>
          <ac:grpSpMkLst>
            <pc:docMk/>
            <pc:sldMk cId="1040406023" sldId="266"/>
            <ac:grpSpMk id="6" creationId="{B170BB25-526B-6A29-AC16-C719D4DD32D6}"/>
          </ac:grpSpMkLst>
        </pc:grpChg>
        <pc:picChg chg="add mod">
          <ac:chgData name="Willow Robertson" userId="44fd4d1e-45eb-459f-8c9b-9445a5bb0080" providerId="ADAL" clId="{EAB1715F-23C2-4EAD-8158-CFF38BEBA8F5}" dt="2023-12-14T00:02:22.929" v="52" actId="1076"/>
          <ac:picMkLst>
            <pc:docMk/>
            <pc:sldMk cId="1040406023" sldId="266"/>
            <ac:picMk id="4" creationId="{6B4575F1-01C3-1870-3178-270212A54158}"/>
          </ac:picMkLst>
        </pc:picChg>
        <pc:cxnChg chg="mod">
          <ac:chgData name="Willow Robertson" userId="44fd4d1e-45eb-459f-8c9b-9445a5bb0080" providerId="ADAL" clId="{EAB1715F-23C2-4EAD-8158-CFF38BEBA8F5}" dt="2023-12-14T00:02:16.642" v="50"/>
          <ac:cxnSpMkLst>
            <pc:docMk/>
            <pc:sldMk cId="1040406023" sldId="266"/>
            <ac:cxnSpMk id="8" creationId="{A005BB4C-1BEF-6481-5B04-E69873322C0D}"/>
          </ac:cxnSpMkLst>
        </pc:cxnChg>
      </pc:sldChg>
      <pc:sldChg chg="addSp delSp modSp new mod modAnim">
        <pc:chgData name="Willow Robertson" userId="44fd4d1e-45eb-459f-8c9b-9445a5bb0080" providerId="ADAL" clId="{EAB1715F-23C2-4EAD-8158-CFF38BEBA8F5}" dt="2023-12-14T00:04:35.644" v="64" actId="1076"/>
        <pc:sldMkLst>
          <pc:docMk/>
          <pc:sldMk cId="224822049" sldId="267"/>
        </pc:sldMkLst>
        <pc:spChg chg="del">
          <ac:chgData name="Willow Robertson" userId="44fd4d1e-45eb-459f-8c9b-9445a5bb0080" providerId="ADAL" clId="{EAB1715F-23C2-4EAD-8158-CFF38BEBA8F5}" dt="2023-12-14T00:04:17.523" v="57" actId="478"/>
          <ac:spMkLst>
            <pc:docMk/>
            <pc:sldMk cId="224822049" sldId="267"/>
            <ac:spMk id="2" creationId="{27926F05-A4CE-EBED-68E2-71C9BDD3BC35}"/>
          </ac:spMkLst>
        </pc:spChg>
        <pc:spChg chg="del">
          <ac:chgData name="Willow Robertson" userId="44fd4d1e-45eb-459f-8c9b-9445a5bb0080" providerId="ADAL" clId="{EAB1715F-23C2-4EAD-8158-CFF38BEBA8F5}" dt="2023-12-14T00:04:16.307" v="56" actId="478"/>
          <ac:spMkLst>
            <pc:docMk/>
            <pc:sldMk cId="224822049" sldId="267"/>
            <ac:spMk id="3" creationId="{8CFB315D-9566-50A7-1294-2CFACA085413}"/>
          </ac:spMkLst>
        </pc:spChg>
        <pc:spChg chg="add mod">
          <ac:chgData name="Willow Robertson" userId="44fd4d1e-45eb-459f-8c9b-9445a5bb0080" providerId="ADAL" clId="{EAB1715F-23C2-4EAD-8158-CFF38BEBA8F5}" dt="2023-12-14T00:04:24.682" v="59" actId="1076"/>
          <ac:spMkLst>
            <pc:docMk/>
            <pc:sldMk cId="224822049" sldId="267"/>
            <ac:spMk id="4" creationId="{660358C6-BE7D-9D6D-3CAE-DCBAD1E286AA}"/>
          </ac:spMkLst>
        </pc:spChg>
        <pc:spChg chg="add mod">
          <ac:chgData name="Willow Robertson" userId="44fd4d1e-45eb-459f-8c9b-9445a5bb0080" providerId="ADAL" clId="{EAB1715F-23C2-4EAD-8158-CFF38BEBA8F5}" dt="2023-12-14T00:04:35.644" v="64" actId="1076"/>
          <ac:spMkLst>
            <pc:docMk/>
            <pc:sldMk cId="224822049" sldId="267"/>
            <ac:spMk id="5" creationId="{4CB61FE6-F093-A414-F3B4-A9D0C0C112A9}"/>
          </ac:spMkLst>
        </pc:spChg>
        <pc:spChg chg="add mod">
          <ac:chgData name="Willow Robertson" userId="44fd4d1e-45eb-459f-8c9b-9445a5bb0080" providerId="ADAL" clId="{EAB1715F-23C2-4EAD-8158-CFF38BEBA8F5}" dt="2023-12-14T00:04:35.644" v="64" actId="1076"/>
          <ac:spMkLst>
            <pc:docMk/>
            <pc:sldMk cId="224822049" sldId="267"/>
            <ac:spMk id="6" creationId="{DEA2A60D-C41E-628E-369B-DCAA8DF52CCB}"/>
          </ac:spMkLst>
        </pc:spChg>
        <pc:picChg chg="add mod">
          <ac:chgData name="Willow Robertson" userId="44fd4d1e-45eb-459f-8c9b-9445a5bb0080" providerId="ADAL" clId="{EAB1715F-23C2-4EAD-8158-CFF38BEBA8F5}" dt="2023-12-14T00:04:28.924" v="63" actId="1037"/>
          <ac:picMkLst>
            <pc:docMk/>
            <pc:sldMk cId="224822049" sldId="267"/>
            <ac:picMk id="7" creationId="{C6C8F184-319D-BABC-BE33-1A183FAADC58}"/>
          </ac:picMkLst>
        </pc:picChg>
      </pc:sldChg>
      <pc:sldChg chg="addSp delSp modSp new mod modAnim">
        <pc:chgData name="Willow Robertson" userId="44fd4d1e-45eb-459f-8c9b-9445a5bb0080" providerId="ADAL" clId="{EAB1715F-23C2-4EAD-8158-CFF38BEBA8F5}" dt="2023-12-14T00:05:06.552" v="70" actId="1076"/>
        <pc:sldMkLst>
          <pc:docMk/>
          <pc:sldMk cId="677767550" sldId="268"/>
        </pc:sldMkLst>
        <pc:spChg chg="del">
          <ac:chgData name="Willow Robertson" userId="44fd4d1e-45eb-459f-8c9b-9445a5bb0080" providerId="ADAL" clId="{EAB1715F-23C2-4EAD-8158-CFF38BEBA8F5}" dt="2023-12-14T00:04:53.526" v="67" actId="478"/>
          <ac:spMkLst>
            <pc:docMk/>
            <pc:sldMk cId="677767550" sldId="268"/>
            <ac:spMk id="2" creationId="{71018219-00DD-EA28-2E79-50F4696D0DC4}"/>
          </ac:spMkLst>
        </pc:spChg>
        <pc:spChg chg="del">
          <ac:chgData name="Willow Robertson" userId="44fd4d1e-45eb-459f-8c9b-9445a5bb0080" providerId="ADAL" clId="{EAB1715F-23C2-4EAD-8158-CFF38BEBA8F5}" dt="2023-12-14T00:04:52.800" v="66" actId="478"/>
          <ac:spMkLst>
            <pc:docMk/>
            <pc:sldMk cId="677767550" sldId="268"/>
            <ac:spMk id="3" creationId="{0B36983D-C1E9-153A-D6E5-934412017A27}"/>
          </ac:spMkLst>
        </pc:spChg>
        <pc:spChg chg="add mod">
          <ac:chgData name="Willow Robertson" userId="44fd4d1e-45eb-459f-8c9b-9445a5bb0080" providerId="ADAL" clId="{EAB1715F-23C2-4EAD-8158-CFF38BEBA8F5}" dt="2023-12-14T00:04:58.084" v="69" actId="1076"/>
          <ac:spMkLst>
            <pc:docMk/>
            <pc:sldMk cId="677767550" sldId="268"/>
            <ac:spMk id="4" creationId="{035E011A-73B4-F9A7-7A87-63131595411C}"/>
          </ac:spMkLst>
        </pc:spChg>
        <pc:spChg chg="add mod">
          <ac:chgData name="Willow Robertson" userId="44fd4d1e-45eb-459f-8c9b-9445a5bb0080" providerId="ADAL" clId="{EAB1715F-23C2-4EAD-8158-CFF38BEBA8F5}" dt="2023-12-14T00:05:06.552" v="70" actId="1076"/>
          <ac:spMkLst>
            <pc:docMk/>
            <pc:sldMk cId="677767550" sldId="268"/>
            <ac:spMk id="6" creationId="{85D3A32F-04E0-A142-C73E-6495940A36CA}"/>
          </ac:spMkLst>
        </pc:spChg>
        <pc:spChg chg="add mod">
          <ac:chgData name="Willow Robertson" userId="44fd4d1e-45eb-459f-8c9b-9445a5bb0080" providerId="ADAL" clId="{EAB1715F-23C2-4EAD-8158-CFF38BEBA8F5}" dt="2023-12-14T00:05:06.552" v="70" actId="1076"/>
          <ac:spMkLst>
            <pc:docMk/>
            <pc:sldMk cId="677767550" sldId="268"/>
            <ac:spMk id="7" creationId="{7FDC7D0C-B51F-9AE9-D8BF-84DEEC4D5F3D}"/>
          </ac:spMkLst>
        </pc:spChg>
        <pc:spChg chg="add mod">
          <ac:chgData name="Willow Robertson" userId="44fd4d1e-45eb-459f-8c9b-9445a5bb0080" providerId="ADAL" clId="{EAB1715F-23C2-4EAD-8158-CFF38BEBA8F5}" dt="2023-12-14T00:05:06.552" v="70" actId="1076"/>
          <ac:spMkLst>
            <pc:docMk/>
            <pc:sldMk cId="677767550" sldId="268"/>
            <ac:spMk id="8" creationId="{A067746D-12AE-0B50-F68D-50E5C6FB5FE8}"/>
          </ac:spMkLst>
        </pc:spChg>
        <pc:spChg chg="add mod">
          <ac:chgData name="Willow Robertson" userId="44fd4d1e-45eb-459f-8c9b-9445a5bb0080" providerId="ADAL" clId="{EAB1715F-23C2-4EAD-8158-CFF38BEBA8F5}" dt="2023-12-14T00:05:06.552" v="70" actId="1076"/>
          <ac:spMkLst>
            <pc:docMk/>
            <pc:sldMk cId="677767550" sldId="268"/>
            <ac:spMk id="9" creationId="{DE1EDB4E-F766-0967-5C2F-E6085224DFB1}"/>
          </ac:spMkLst>
        </pc:spChg>
        <pc:picChg chg="add mod">
          <ac:chgData name="Willow Robertson" userId="44fd4d1e-45eb-459f-8c9b-9445a5bb0080" providerId="ADAL" clId="{EAB1715F-23C2-4EAD-8158-CFF38BEBA8F5}" dt="2023-12-14T00:05:06.552" v="70" actId="1076"/>
          <ac:picMkLst>
            <pc:docMk/>
            <pc:sldMk cId="677767550" sldId="268"/>
            <ac:picMk id="5" creationId="{4845BAFF-40B6-5AAD-7BD4-4430FC25E809}"/>
          </ac:picMkLst>
        </pc:picChg>
      </pc:sldChg>
      <pc:sldChg chg="addSp delSp modSp new mod">
        <pc:chgData name="Willow Robertson" userId="44fd4d1e-45eb-459f-8c9b-9445a5bb0080" providerId="ADAL" clId="{EAB1715F-23C2-4EAD-8158-CFF38BEBA8F5}" dt="2023-12-14T00:05:33.662" v="79" actId="1076"/>
        <pc:sldMkLst>
          <pc:docMk/>
          <pc:sldMk cId="761738825" sldId="269"/>
        </pc:sldMkLst>
        <pc:spChg chg="del">
          <ac:chgData name="Willow Robertson" userId="44fd4d1e-45eb-459f-8c9b-9445a5bb0080" providerId="ADAL" clId="{EAB1715F-23C2-4EAD-8158-CFF38BEBA8F5}" dt="2023-12-14T00:05:19.295" v="73" actId="478"/>
          <ac:spMkLst>
            <pc:docMk/>
            <pc:sldMk cId="761738825" sldId="269"/>
            <ac:spMk id="2" creationId="{E8D8FC54-0AA3-7ECE-038E-6C7D45733F3A}"/>
          </ac:spMkLst>
        </pc:spChg>
        <pc:spChg chg="del">
          <ac:chgData name="Willow Robertson" userId="44fd4d1e-45eb-459f-8c9b-9445a5bb0080" providerId="ADAL" clId="{EAB1715F-23C2-4EAD-8158-CFF38BEBA8F5}" dt="2023-12-14T00:05:18.448" v="72" actId="478"/>
          <ac:spMkLst>
            <pc:docMk/>
            <pc:sldMk cId="761738825" sldId="269"/>
            <ac:spMk id="3" creationId="{2160D966-5144-38D3-75DC-F134FD64609C}"/>
          </ac:spMkLst>
        </pc:spChg>
        <pc:picChg chg="add mod">
          <ac:chgData name="Willow Robertson" userId="44fd4d1e-45eb-459f-8c9b-9445a5bb0080" providerId="ADAL" clId="{EAB1715F-23C2-4EAD-8158-CFF38BEBA8F5}" dt="2023-12-14T00:05:33.662" v="79" actId="1076"/>
          <ac:picMkLst>
            <pc:docMk/>
            <pc:sldMk cId="761738825" sldId="269"/>
            <ac:picMk id="4" creationId="{5BDBADAD-0C4D-9C39-9251-5A1EB2BB566A}"/>
          </ac:picMkLst>
        </pc:picChg>
      </pc:sldChg>
      <pc:sldChg chg="addSp delSp modSp new mod">
        <pc:chgData name="Willow Robertson" userId="44fd4d1e-45eb-459f-8c9b-9445a5bb0080" providerId="ADAL" clId="{EAB1715F-23C2-4EAD-8158-CFF38BEBA8F5}" dt="2023-12-14T00:06:13.461" v="92" actId="1076"/>
        <pc:sldMkLst>
          <pc:docMk/>
          <pc:sldMk cId="3848442121" sldId="270"/>
        </pc:sldMkLst>
        <pc:spChg chg="del">
          <ac:chgData name="Willow Robertson" userId="44fd4d1e-45eb-459f-8c9b-9445a5bb0080" providerId="ADAL" clId="{EAB1715F-23C2-4EAD-8158-CFF38BEBA8F5}" dt="2023-12-14T00:05:46.445" v="81" actId="478"/>
          <ac:spMkLst>
            <pc:docMk/>
            <pc:sldMk cId="3848442121" sldId="270"/>
            <ac:spMk id="2" creationId="{1BB04323-1E3C-3B76-A09D-A03057736B5C}"/>
          </ac:spMkLst>
        </pc:spChg>
        <pc:spChg chg="del">
          <ac:chgData name="Willow Robertson" userId="44fd4d1e-45eb-459f-8c9b-9445a5bb0080" providerId="ADAL" clId="{EAB1715F-23C2-4EAD-8158-CFF38BEBA8F5}" dt="2023-12-14T00:05:47.927" v="82" actId="478"/>
          <ac:spMkLst>
            <pc:docMk/>
            <pc:sldMk cId="3848442121" sldId="270"/>
            <ac:spMk id="3" creationId="{F032EB6B-8D2A-EDE0-436B-DB066362B306}"/>
          </ac:spMkLst>
        </pc:spChg>
        <pc:spChg chg="add del">
          <ac:chgData name="Willow Robertson" userId="44fd4d1e-45eb-459f-8c9b-9445a5bb0080" providerId="ADAL" clId="{EAB1715F-23C2-4EAD-8158-CFF38BEBA8F5}" dt="2023-12-14T00:05:51.944" v="84" actId="22"/>
          <ac:spMkLst>
            <pc:docMk/>
            <pc:sldMk cId="3848442121" sldId="270"/>
            <ac:spMk id="5" creationId="{F3372DB3-447A-B767-FE6A-E71575A1A6E8}"/>
          </ac:spMkLst>
        </pc:spChg>
        <pc:spChg chg="add mod">
          <ac:chgData name="Willow Robertson" userId="44fd4d1e-45eb-459f-8c9b-9445a5bb0080" providerId="ADAL" clId="{EAB1715F-23C2-4EAD-8158-CFF38BEBA8F5}" dt="2023-12-14T00:06:13.461" v="92" actId="1076"/>
          <ac:spMkLst>
            <pc:docMk/>
            <pc:sldMk cId="3848442121" sldId="270"/>
            <ac:spMk id="6" creationId="{C7833481-F6B9-77BF-AAD7-AF3828AB26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11/08/2024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b="1" kern="1200" dirty="0">
                <a:effectLst/>
                <a:latin typeface="Calibri" panose="020F0502020204030204" pitchFamily="34" charset="0"/>
                <a:ea typeface="Times New Roman" panose="02020603050405020304" pitchFamily="18" charset="0"/>
                <a:cs typeface="Calibri" panose="020F0502020204030204" pitchFamily="34" charset="0"/>
              </a:rPr>
              <a:t>Summary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effectLst/>
                <a:latin typeface="Calibri" panose="020F0502020204030204" pitchFamily="34" charset="0"/>
                <a:ea typeface="Times New Roman" panose="02020603050405020304" pitchFamily="18" charset="0"/>
                <a:cs typeface="Calibri" panose="020F0502020204030204" pitchFamily="34" charset="0"/>
              </a:rPr>
              <a:t>In this lesson</a:t>
            </a:r>
            <a:r>
              <a:rPr lang="en-AU" sz="1800" kern="1200">
                <a:effectLst/>
                <a:latin typeface="Calibri" panose="020F0502020204030204" pitchFamily="34" charset="0"/>
                <a:ea typeface="Times New Roman" panose="02020603050405020304" pitchFamily="18" charset="0"/>
                <a:cs typeface="Calibri" panose="020F0502020204030204" pitchFamily="34" charset="0"/>
              </a:rPr>
              <a:t>, Year </a:t>
            </a:r>
            <a:r>
              <a:rPr lang="en-AU" sz="1800" kern="1200" dirty="0">
                <a:effectLst/>
                <a:latin typeface="Calibri" panose="020F0502020204030204" pitchFamily="34" charset="0"/>
                <a:ea typeface="Times New Roman" panose="02020603050405020304" pitchFamily="18" charset="0"/>
                <a:cs typeface="Calibri" panose="020F0502020204030204" pitchFamily="34" charset="0"/>
              </a:rPr>
              <a:t>4 students will create a flowchart outlining the sequence of steps required when using the halving strategy for division. The process of creating the flowchart consolidates the sequential steps required when solving problems and can be found in other learning areas, such as Design and Technologies and Digital Technologies.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kern="1200" dirty="0">
                <a:effectLst/>
                <a:latin typeface="Calibri" panose="020F0502020204030204" pitchFamily="34" charset="0"/>
                <a:ea typeface="Calibri" panose="020F0502020204030204" pitchFamily="34" charset="0"/>
                <a:cs typeface="Calibri" panose="020F0502020204030204" pitchFamily="34" charset="0"/>
              </a:rPr>
              <a:t>Learning intention</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use flowcharts to provide a </a:t>
            </a:r>
            <a:r>
              <a:rPr lang="en-US" sz="1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visualisation</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steps required to perform mathematical procedures.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can use a flowchart to model the halving strategy so that we can show the steps involved in solving simple division problems.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create ways to test the steps of the strategy when solving simple division problems.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kern="1200" dirty="0">
                <a:effectLst/>
                <a:latin typeface="Calibri" panose="020F0502020204030204" pitchFamily="34" charset="0"/>
                <a:ea typeface="Times New Roman" panose="02020603050405020304" pitchFamily="18" charset="0"/>
                <a:cs typeface="Calibri" panose="020F0502020204030204" pitchFamily="34" charset="0"/>
              </a:rPr>
              <a:t>We can provide and accept feedback to refine the steps in a flowchart.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pPr>
            <a:r>
              <a:rPr lang="en-AU"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Success criteria</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the end of this lesson, students can:</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describe the steps when using the halving strategy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create a flowchart representing (or modelling a series of) steps, using graphics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follow an algorithm to show the steps involved in solving division problems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the validity/accuracy of a flowchart and provide constructive feedback.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Areas of challenge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students: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 need further scaffolding with number fact knowledge for multiplicative thinking and division</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 have difficulty </a:t>
            </a:r>
            <a:r>
              <a:rPr lang="en-US" sz="1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visualising</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flow of the steps without performing the task</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 include additional ‘branches’ that hold no purpose to the outcome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 focus on a particular part of the flowchart and ignoring the other aspects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find it difficult to decide what information is necessary and useful to perform the task</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 not </a:t>
            </a:r>
            <a:r>
              <a:rPr lang="en-US" sz="1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recognise</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or make the connection between halving and dividing by two.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Exposure to flowcharts and creating algorithms with a sequence of steps is first introduced at Level 3. At this stage of the lesson, students should be encouraged to access their prior knowledge regarding the protocols for flowcharts. This information can be accessed through the Digital Technologies Learning Hub: </a:t>
            </a:r>
            <a:r>
              <a:rPr lang="en-US" sz="1800" u="sng"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https://www.digitaltechnologieshub.edu.au/teach-and-assess/classroom-resources/lesson-ideas/have-fun-with-flowcharts/</a:t>
            </a:r>
            <a:r>
              <a:rPr lang="en-US" sz="1800" u="sng" kern="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kern="1200" dirty="0">
                <a:effectLst/>
                <a:latin typeface="Calibri" panose="020F0502020204030204" pitchFamily="34" charset="0"/>
                <a:ea typeface="Calibri" panose="020F0502020204030204" pitchFamily="34" charset="0"/>
                <a:cs typeface="Calibri" panose="020F0502020204030204" pitchFamily="34" charset="0"/>
              </a:rPr>
              <a:t>Teaching strategies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Classroom talks: Encourage students to perform the steps in the flowchart (or </a:t>
            </a:r>
            <a:r>
              <a:rPr lang="en-US" sz="1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visualise</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steps in sequential order) to support accuracy in results.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Feedback: </a:t>
            </a:r>
            <a:r>
              <a:rPr lang="en-AU" sz="1800" kern="1200" dirty="0">
                <a:effectLst/>
                <a:latin typeface="Calibri" panose="020F0502020204030204" pitchFamily="34" charset="0"/>
                <a:ea typeface="Times New Roman" panose="02020603050405020304" pitchFamily="18" charset="0"/>
                <a:cs typeface="Calibri" panose="020F0502020204030204" pitchFamily="34" charset="0"/>
              </a:rPr>
              <a:t>Create opportunities for peer feedback to ensure there is a logical process outlined in the flowchart.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effectLst/>
                <a:latin typeface="Calibri" panose="020F0502020204030204" pitchFamily="34" charset="0"/>
                <a:ea typeface="Calibri" panose="020F0502020204030204" pitchFamily="34" charset="0"/>
                <a:cs typeface="Calibri" panose="020F0502020204030204" pitchFamily="34" charset="0"/>
              </a:rPr>
              <a:t>Questioning: </a:t>
            </a:r>
            <a:r>
              <a:rPr lang="en-GB" sz="1800" kern="1200" dirty="0">
                <a:solidFill>
                  <a:srgbClr val="0E1D42"/>
                </a:solidFill>
                <a:effectLst/>
                <a:latin typeface="Calibri" panose="020F0502020204030204" pitchFamily="34" charset="0"/>
                <a:ea typeface="Calibri" panose="020F0502020204030204" pitchFamily="34" charset="0"/>
                <a:cs typeface="Calibri" panose="020F0502020204030204" pitchFamily="34" charset="0"/>
              </a:rPr>
              <a:t>A culture of questioning should be encouraged and students should be comfortable to ask for clarification when they do not understand.</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1880682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Differentiation (extending)</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could we create a flowchart that combines dividing numbers by 2, 4 and 8 and the connection with the halving strategy?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conjectures can you make about dividing by 2, 4 and 8 and the halving strategy? Is your conjecture </a:t>
            </a:r>
            <a:r>
              <a:rPr lang="en-US" sz="1800" u="sng"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always</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true? How do you know?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11</a:t>
            </a:fld>
            <a:endParaRPr lang="en-AU"/>
          </a:p>
        </p:txBody>
      </p:sp>
    </p:spTree>
    <p:extLst>
      <p:ext uri="{BB962C8B-B14F-4D97-AF65-F5344CB8AC3E}">
        <p14:creationId xmlns:p14="http://schemas.microsoft.com/office/powerpoint/2010/main" val="378844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connections do you make between dividing by 2, 4 and 8 and the halving strategy? How could we use this information to help us solve division problems with larger numbers? For example, 240 divided by 4.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Why is it important to </a:t>
            </a:r>
            <a:r>
              <a:rPr lang="en-US" sz="1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visualise</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(or record) the steps when developing a flowchart?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are some of the strategies you used to create your flowchart today?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kern="1200" dirty="0">
                <a:effectLst/>
                <a:latin typeface="Calibri" panose="020F0502020204030204" pitchFamily="34" charset="0"/>
                <a:ea typeface="Times New Roman" panose="02020603050405020304" pitchFamily="18" charset="0"/>
                <a:cs typeface="Calibri" panose="020F0502020204030204" pitchFamily="34" charset="0"/>
              </a:rPr>
              <a:t>What impact did the feedback from your peer have on the outcome of your flowchart?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12</a:t>
            </a:fld>
            <a:endParaRPr lang="en-AU"/>
          </a:p>
        </p:txBody>
      </p:sp>
    </p:spTree>
    <p:extLst>
      <p:ext uri="{BB962C8B-B14F-4D97-AF65-F5344CB8AC3E}">
        <p14:creationId xmlns:p14="http://schemas.microsoft.com/office/powerpoint/2010/main" val="228869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b="1" kern="1200" dirty="0">
                <a:effectLst/>
                <a:latin typeface="Calibri" panose="020F0502020204030204" pitchFamily="34" charset="0"/>
                <a:ea typeface="Times New Roman" panose="02020603050405020304" pitchFamily="18" charset="0"/>
                <a:cs typeface="Calibri" panose="020F0502020204030204" pitchFamily="34" charset="0"/>
              </a:rPr>
              <a:t>Teaching note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effectLst/>
                <a:latin typeface="Calibri" panose="020F0502020204030204" pitchFamily="34" charset="0"/>
                <a:ea typeface="Times New Roman" panose="02020603050405020304" pitchFamily="18" charset="0"/>
                <a:cs typeface="Calibri" panose="020F0502020204030204" pitchFamily="34" charset="0"/>
              </a:rPr>
              <a:t>When developing flowcharts (or algorithms) using branching, students are thinking critically about the precise steps required to achieve an outcome (or to find a given number). By learning how to use branching, students develop skills in logical thinking and decision-making. They can understand how to design algorithms to perform different actions to enable more complex problem-solving. The ability to design algorithms with branching is a transferable skill that can be utilised in other learning areas (for example, Design and Technologies and Digital Technologies).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kern="1200" dirty="0">
                <a:effectLst/>
                <a:latin typeface="Calibri" panose="020F0502020204030204" pitchFamily="34" charset="0"/>
                <a:ea typeface="Calibri" panose="020F0502020204030204" pitchFamily="34" charset="0"/>
                <a:cs typeface="Calibri" panose="020F0502020204030204" pitchFamily="34" charset="0"/>
              </a:rPr>
              <a:t>Suggested intro to students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kern="1200" dirty="0">
                <a:effectLst/>
                <a:latin typeface="Calibri" panose="020F0502020204030204" pitchFamily="34" charset="0"/>
                <a:ea typeface="Times New Roman" panose="02020603050405020304" pitchFamily="18" charset="0"/>
                <a:cs typeface="Calibri" panose="020F0502020204030204" pitchFamily="34" charset="0"/>
              </a:rPr>
              <a:t>When solving arithmetic problems involving division, we need to follow a series of steps. What if we were to teach someone else? How could we explain the process and represent it in a visual way for someone else to follow? We can use a flowchart to record the sequence of our steps and branching to help explain the different questions we ask ourselves when finding solutions. Using flowcharts helps to provide a visual pathway to access our understanding and apply it to solving division problems. When we are confident developing and testing our work, we can then use flowcharts or algorithms as tools to solve lots of problems in everyday life.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 to the class that all images show 12 split into 2 equal groups – some horizontally and some vertically. The collections have been halved to represent the connection between halving and dividing by 2.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1119767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Show that we can represent the connection between all images using number sentences.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sentences represent how we can use the halving strategy when dividing numbers by 2. For example, all of these sentences are ‘equivalent’.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332632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hook</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 to the class that concepts about division and halving can be represented using a simple flowchart.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to create any flowchart we need to </a:t>
            </a:r>
            <a:r>
              <a:rPr lang="en-US" sz="18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visualise</a:t>
            </a: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anticipated outcomes, </a:t>
            </a: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sort</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these and then </a:t>
            </a: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present</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choices that can be made.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to create a flowchart </a:t>
            </a: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dividing by 2 (halving),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need to reflect on the </a:t>
            </a: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series of steps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taken to solve division problems.</a:t>
            </a: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you have pre-prepared a bag of counters and perform a ‘think aloud’ for developing a flowchart for dividing by 2 (halving) by modelling the steps required to halve a collection (share between 2). Present 12 counters in your hands to the class (but don’t tell them there are 12) and ask the class: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I divide these counters equally between 2, or in other words, is the solution a whole number?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we split these counters to model dividing by 2 (halving)?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 the task by dividing the group of counters into 2 equal groups recording the series of steps on the board. For example, you might say: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dividing by 2: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the whole number be divided equally between 2? Yes.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the groups form 2 whole numbers? Yes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many will each group receive? 6 (solution)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what if the answer is no? What does this mean?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 that if the answer is no then you cannot divide this number by 2 to achieve a whole number solution.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38281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the class: how could we present this thinking in a way that is easy to ‘</a:t>
            </a: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see</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328146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 and show the properties of a flowchart and ask or talk about why flowcharts work so well, such as: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the steps are presented in a logical order to create a path/sequence to follow</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can build a flowchart for just about any purpose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with a few simple shapes and arrows (branches), you can </a:t>
            </a:r>
            <a:r>
              <a:rPr lang="en-US" sz="1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visualise</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 idea or action required to achieve an outcome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 flowchart allows ideas to be presented in a meaningful way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the visual display breaks down the steps so the process is easier to understand, follow and check</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there is minimal text and creative design used to provide directions.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words ‘yes’ and ‘no’ are used in this flowchart but you can also use ‘true’ and ‘false’. The branches can represent the students’ own process but </a:t>
            </a:r>
            <a:r>
              <a:rPr lang="en-US" sz="1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emphasise</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there needs to be a logical order in the steps. Continue to question the class and ask how would we know if our flowchart is correct? Explain that to check our work, we could ask a peer ‘to check’ the sequencing (flow) and accuracy of the information presented. How do our classmates check our flowchart? Ask students to use the flowchart above to find the solution to the following problems and to ‘Follow the paths and check the mathematics is true’.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Differentiation (alert):</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Some students might do this in their head at the board, or some students may prefer to write this in their workbooks.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divided by 2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divided by 2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140047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 indent="-24765">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Explore (questioning strategy)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Instruct students that they are going to create their own flowcharts that describes the sequence of steps required to divide numbers by 4 either in their workbooks or on some butcher’s paper. However, before they begin, reflect on the thinking involved to divide a number by 2 using halving.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a group, ask questions to stimulate creative thinking.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could we use this information to help us divide numbers by 4? For example, if we can use doubles to multiply by 4 (double, double), could we use halving to divide by 4? (To calculate 4 x 15 we can double 15 = 30 and then double 30 = 60. What if we were to find 60 ÷ 4? How could we use the halving strategy to support us with this process?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connections are there between dividing by 4 and the halving strategy?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about dividing numbers by 8? What connections can we make between doubling and halving to support this process? For example, if we can use doubles to multiply by 8 (double, double, double) could we use halving to divide by 8?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actions/steps do you take in your thinking to complete this sequence?</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students to think about the sequence of steps required for the intended outcome. How can you present these steps in the form of a flowchart?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 using questioning here to encourage students to make connections between doubling and halving, for example, to multiply by 4 we can use the double, double strategy. Could we use the inverse (halve, halve) to divide by 4? Using a flowchart will allow students to investigate this visually following a sequence of steps. It will also encourage students to explore multiple outcomes to an inquiry in numbers divisible by 2 and 4 (8). When constructing flowcharts students may also discover that some numbers are divisible by 2, however are not also divisible by 4, for example, 10. This could be a potential misconception. It could also present as another conjecture that the students form and explore. This could lead to an exploration into factors.</a:t>
            </a: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104974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Next describe the rules of the flowchart shapes to students before they begin to make their own. Display this slide for students to refer to. Clarify that </a:t>
            </a:r>
            <a:r>
              <a:rPr lang="en-US" sz="1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colour</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doesn’t matter, it’s the shapes that count. Discuss how you would use the shapes and symbols to sequence a division problem.</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a ‘condition’ you use to decide if you can divide a number by 2? Record this condition inside the first shape.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could the possible responses be? This will help you decide how many branches you will need initially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Encourage students to be creative with the shape and branch designs. Let them know that everyone thinks differently and that different ideas can still lead to the correct answer. While students are working, ask students to think about the following reflecting question:</a:t>
            </a:r>
            <a:r>
              <a:rPr lang="en-US" sz="1800"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numbers are not divisible by 2, 4 (or 8) and have remainders, are they always odd numbers?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0955">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0955">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Differentiation (enabling): </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an empty flowchart template or flowchart software program. Include start, end, and close-ended questions that can be answered with true and false.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0955">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0955">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students have created their flowchart, arrange for students to share their chart with a peer to test and provide feedback. Instruct the peers or assessors to give feedback on the </a:t>
            </a: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sequence</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whether the intended </a:t>
            </a: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was </a:t>
            </a: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achieved</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When students have reviewed a peer’s flowchart, pair them up (or in small groups or as a class) and use ‘questioning’ to help draw out the main concepts in the topic: number sequences, remainders, division.</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patterns can you ‘see’ between the number equations involving dividing by 2, 4 and 8?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connections can you make between dividing by 2, 4 and 8 and the halving strategy?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notice about the numbers that can be divided equally by 2, 4 and 8 and the ones that can’t (result in remainders)?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statements can you make about the halving strategy? </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410790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Box 7">
            <a:extLst>
              <a:ext uri="{FF2B5EF4-FFF2-40B4-BE49-F238E27FC236}">
                <a16:creationId xmlns:a16="http://schemas.microsoft.com/office/drawing/2014/main" id="{0819D59C-6498-39EF-EEFD-31190B1A6FB0}"/>
              </a:ext>
            </a:extLst>
          </p:cNvPr>
          <p:cNvSpPr txBox="1"/>
          <p:nvPr userDrawn="1"/>
        </p:nvSpPr>
        <p:spPr>
          <a:xfrm>
            <a:off x="1043608" y="6234053"/>
            <a:ext cx="295232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mathematicshub.edu.au/"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s://www.mathematicshub.edu.a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03DCB-51E6-04D6-C0C1-F72F81081A2C}"/>
              </a:ext>
            </a:extLst>
          </p:cNvPr>
          <p:cNvSpPr>
            <a:spLocks noGrp="1"/>
          </p:cNvSpPr>
          <p:nvPr>
            <p:ph type="ctrTitle"/>
          </p:nvPr>
        </p:nvSpPr>
        <p:spPr>
          <a:xfrm>
            <a:off x="685800" y="2130425"/>
            <a:ext cx="7772400" cy="1470025"/>
          </a:xfrm>
        </p:spPr>
        <p:txBody>
          <a:bodyPr/>
          <a:lstStyle/>
          <a:p>
            <a:r>
              <a:rPr lang="en-AU" dirty="0"/>
              <a:t>Developing flowcharts</a:t>
            </a:r>
          </a:p>
        </p:txBody>
      </p:sp>
      <p:sp>
        <p:nvSpPr>
          <p:cNvPr id="5" name="Subtitle 2">
            <a:extLst>
              <a:ext uri="{FF2B5EF4-FFF2-40B4-BE49-F238E27FC236}">
                <a16:creationId xmlns:a16="http://schemas.microsoft.com/office/drawing/2014/main" id="{848EB53B-B0D1-EFD9-FF55-BAA2A8ACF56E}"/>
              </a:ext>
            </a:extLst>
          </p:cNvPr>
          <p:cNvSpPr>
            <a:spLocks noGrp="1"/>
          </p:cNvSpPr>
          <p:nvPr>
            <p:ph type="subTitle" idx="1"/>
          </p:nvPr>
        </p:nvSpPr>
        <p:spPr>
          <a:xfrm>
            <a:off x="1371600" y="3886200"/>
            <a:ext cx="6400800" cy="1752600"/>
          </a:xfrm>
        </p:spPr>
        <p:txBody>
          <a:bodyPr/>
          <a:lstStyle/>
          <a:p>
            <a:r>
              <a:rPr lang="en-AU" dirty="0"/>
              <a:t>The halving strategy</a:t>
            </a:r>
          </a:p>
        </p:txBody>
      </p:sp>
    </p:spTree>
    <p:extLst>
      <p:ext uri="{BB962C8B-B14F-4D97-AF65-F5344CB8AC3E}">
        <p14:creationId xmlns:p14="http://schemas.microsoft.com/office/powerpoint/2010/main" val="396366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35E011A-73B4-F9A7-7A87-63131595411C}"/>
              </a:ext>
            </a:extLst>
          </p:cNvPr>
          <p:cNvSpPr>
            <a:spLocks noGrp="1"/>
          </p:cNvSpPr>
          <p:nvPr>
            <p:ph type="title"/>
          </p:nvPr>
        </p:nvSpPr>
        <p:spPr>
          <a:xfrm>
            <a:off x="931023" y="0"/>
            <a:ext cx="8229600" cy="1143000"/>
          </a:xfrm>
        </p:spPr>
        <p:txBody>
          <a:bodyPr/>
          <a:lstStyle/>
          <a:p>
            <a:r>
              <a:rPr lang="en-AU" dirty="0">
                <a:solidFill>
                  <a:schemeClr val="accent1">
                    <a:lumMod val="50000"/>
                  </a:schemeClr>
                </a:solidFill>
              </a:rPr>
              <a:t>You need to know the rules first!</a:t>
            </a:r>
          </a:p>
        </p:txBody>
      </p:sp>
      <p:pic>
        <p:nvPicPr>
          <p:cNvPr id="5" name="Picture 4" descr="Infographic outlining basic symbols used in flowcharts: the oval (start/finish), the rectangle (process step), the diamond (decision step), the arrow (a link attached to diamond decision steps in the flowchart to represent choices or options). ">
            <a:extLst>
              <a:ext uri="{FF2B5EF4-FFF2-40B4-BE49-F238E27FC236}">
                <a16:creationId xmlns:a16="http://schemas.microsoft.com/office/drawing/2014/main" id="{4845BAFF-40B6-5AAD-7BD4-4430FC25E809}"/>
              </a:ext>
            </a:extLst>
          </p:cNvPr>
          <p:cNvPicPr>
            <a:picLocks noChangeAspect="1"/>
          </p:cNvPicPr>
          <p:nvPr/>
        </p:nvPicPr>
        <p:blipFill rotWithShape="1">
          <a:blip r:embed="rId3">
            <a:extLst>
              <a:ext uri="{28A0092B-C50C-407E-A947-70E740481C1C}">
                <a14:useLocalDpi xmlns:a14="http://schemas.microsoft.com/office/drawing/2010/main" val="0"/>
              </a:ext>
            </a:extLst>
          </a:blip>
          <a:srcRect t="10857" r="65961" b="49056"/>
          <a:stretch/>
        </p:blipFill>
        <p:spPr>
          <a:xfrm>
            <a:off x="683568" y="1160748"/>
            <a:ext cx="8033391" cy="4536503"/>
          </a:xfrm>
          <a:prstGeom prst="rect">
            <a:avLst/>
          </a:prstGeom>
        </p:spPr>
      </p:pic>
      <p:sp>
        <p:nvSpPr>
          <p:cNvPr id="6" name="TextBox 5">
            <a:extLst>
              <a:ext uri="{FF2B5EF4-FFF2-40B4-BE49-F238E27FC236}">
                <a16:creationId xmlns:a16="http://schemas.microsoft.com/office/drawing/2014/main" id="{85D3A32F-04E0-A142-C73E-6495940A36CA}"/>
              </a:ext>
            </a:extLst>
          </p:cNvPr>
          <p:cNvSpPr txBox="1"/>
          <p:nvPr/>
        </p:nvSpPr>
        <p:spPr>
          <a:xfrm>
            <a:off x="2616424" y="959651"/>
            <a:ext cx="2736304" cy="646331"/>
          </a:xfrm>
          <a:prstGeom prst="rect">
            <a:avLst/>
          </a:prstGeom>
          <a:noFill/>
        </p:spPr>
        <p:txBody>
          <a:bodyPr wrap="square" rtlCol="0">
            <a:spAutoFit/>
          </a:bodyPr>
          <a:lstStyle/>
          <a:p>
            <a:r>
              <a:rPr lang="en-AU" sz="3600" dirty="0"/>
              <a:t>Start/End</a:t>
            </a:r>
          </a:p>
        </p:txBody>
      </p:sp>
      <p:sp>
        <p:nvSpPr>
          <p:cNvPr id="7" name="TextBox 6">
            <a:extLst>
              <a:ext uri="{FF2B5EF4-FFF2-40B4-BE49-F238E27FC236}">
                <a16:creationId xmlns:a16="http://schemas.microsoft.com/office/drawing/2014/main" id="{7FDC7D0C-B51F-9AE9-D8BF-84DEEC4D5F3D}"/>
              </a:ext>
            </a:extLst>
          </p:cNvPr>
          <p:cNvSpPr txBox="1"/>
          <p:nvPr/>
        </p:nvSpPr>
        <p:spPr>
          <a:xfrm>
            <a:off x="5806480" y="1738553"/>
            <a:ext cx="2736304" cy="646331"/>
          </a:xfrm>
          <a:prstGeom prst="rect">
            <a:avLst/>
          </a:prstGeom>
          <a:noFill/>
        </p:spPr>
        <p:txBody>
          <a:bodyPr wrap="square" rtlCol="0">
            <a:spAutoFit/>
          </a:bodyPr>
          <a:lstStyle/>
          <a:p>
            <a:r>
              <a:rPr lang="en-AU" sz="3600" dirty="0"/>
              <a:t>Process step</a:t>
            </a:r>
          </a:p>
        </p:txBody>
      </p:sp>
      <p:sp>
        <p:nvSpPr>
          <p:cNvPr id="8" name="TextBox 7">
            <a:extLst>
              <a:ext uri="{FF2B5EF4-FFF2-40B4-BE49-F238E27FC236}">
                <a16:creationId xmlns:a16="http://schemas.microsoft.com/office/drawing/2014/main" id="{A067746D-12AE-0B50-F68D-50E5C6FB5FE8}"/>
              </a:ext>
            </a:extLst>
          </p:cNvPr>
          <p:cNvSpPr txBox="1"/>
          <p:nvPr/>
        </p:nvSpPr>
        <p:spPr>
          <a:xfrm>
            <a:off x="2616424" y="5446000"/>
            <a:ext cx="2736304" cy="646331"/>
          </a:xfrm>
          <a:prstGeom prst="rect">
            <a:avLst/>
          </a:prstGeom>
          <a:noFill/>
        </p:spPr>
        <p:txBody>
          <a:bodyPr wrap="square" rtlCol="0">
            <a:spAutoFit/>
          </a:bodyPr>
          <a:lstStyle/>
          <a:p>
            <a:r>
              <a:rPr lang="en-AU" sz="3600" dirty="0"/>
              <a:t>Decision</a:t>
            </a:r>
          </a:p>
        </p:txBody>
      </p:sp>
      <p:sp>
        <p:nvSpPr>
          <p:cNvPr id="9" name="TextBox 8">
            <a:extLst>
              <a:ext uri="{FF2B5EF4-FFF2-40B4-BE49-F238E27FC236}">
                <a16:creationId xmlns:a16="http://schemas.microsoft.com/office/drawing/2014/main" id="{DE1EDB4E-F766-0967-5C2F-E6085224DFB1}"/>
              </a:ext>
            </a:extLst>
          </p:cNvPr>
          <p:cNvSpPr txBox="1"/>
          <p:nvPr/>
        </p:nvSpPr>
        <p:spPr>
          <a:xfrm>
            <a:off x="5662464" y="4211331"/>
            <a:ext cx="2736304" cy="1200329"/>
          </a:xfrm>
          <a:prstGeom prst="rect">
            <a:avLst/>
          </a:prstGeom>
          <a:noFill/>
        </p:spPr>
        <p:txBody>
          <a:bodyPr wrap="square" rtlCol="0">
            <a:spAutoFit/>
          </a:bodyPr>
          <a:lstStyle/>
          <a:p>
            <a:r>
              <a:rPr lang="en-AU" sz="3600" dirty="0"/>
              <a:t>Yes/No answers</a:t>
            </a:r>
          </a:p>
        </p:txBody>
      </p:sp>
    </p:spTree>
    <p:extLst>
      <p:ext uri="{BB962C8B-B14F-4D97-AF65-F5344CB8AC3E}">
        <p14:creationId xmlns:p14="http://schemas.microsoft.com/office/powerpoint/2010/main" val="67776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E52E-884A-1F03-66F1-402DCD45ED3D}"/>
              </a:ext>
            </a:extLst>
          </p:cNvPr>
          <p:cNvSpPr>
            <a:spLocks noGrp="1"/>
          </p:cNvSpPr>
          <p:nvPr>
            <p:ph type="title"/>
          </p:nvPr>
        </p:nvSpPr>
        <p:spPr>
          <a:xfrm>
            <a:off x="1907704" y="260648"/>
            <a:ext cx="6851104" cy="420276"/>
          </a:xfrm>
        </p:spPr>
        <p:txBody>
          <a:bodyPr vert="horz" lIns="91440" tIns="45720" rIns="91440" bIns="45720" rtlCol="0" anchor="b">
            <a:normAutofit fontScale="90000"/>
          </a:bodyPr>
          <a:lstStyle/>
          <a:p>
            <a:r>
              <a:rPr lang="en-US" dirty="0"/>
              <a:t>Odd or even?</a:t>
            </a:r>
            <a:endParaRPr lang="en-AU" dirty="0"/>
          </a:p>
        </p:txBody>
      </p:sp>
      <p:pic>
        <p:nvPicPr>
          <p:cNvPr id="4" name="Picture 3" descr="A diagram of a more complicated flow chart that investigates whether a whole number is odd or even The flow chart mathematically models the questions to ask to come to find the answer and invites you play again using sequential yes/no answers.">
            <a:extLst>
              <a:ext uri="{FF2B5EF4-FFF2-40B4-BE49-F238E27FC236}">
                <a16:creationId xmlns:a16="http://schemas.microsoft.com/office/drawing/2014/main" id="{5BDBADAD-0C4D-9C39-9251-5A1EB2BB5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20" y="902852"/>
            <a:ext cx="6840760" cy="5052296"/>
          </a:xfrm>
          <a:prstGeom prst="rect">
            <a:avLst/>
          </a:prstGeom>
        </p:spPr>
      </p:pic>
    </p:spTree>
    <p:extLst>
      <p:ext uri="{BB962C8B-B14F-4D97-AF65-F5344CB8AC3E}">
        <p14:creationId xmlns:p14="http://schemas.microsoft.com/office/powerpoint/2010/main" val="76173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7833481-F6B9-77BF-AAD7-AF3828AB2642}"/>
              </a:ext>
            </a:extLst>
          </p:cNvPr>
          <p:cNvSpPr>
            <a:spLocks noGrp="1"/>
          </p:cNvSpPr>
          <p:nvPr>
            <p:ph type="title" idx="4294967295"/>
          </p:nvPr>
        </p:nvSpPr>
        <p:spPr>
          <a:xfrm>
            <a:off x="90488" y="981075"/>
            <a:ext cx="8963025" cy="223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20000"/>
              </a:lnSpc>
              <a:spcBef>
                <a:spcPct val="200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chemeClr val="accent1">
                    <a:lumMod val="50000"/>
                  </a:schemeClr>
                </a:solidFill>
                <a:effectLst/>
                <a:uLnTx/>
                <a:uFillTx/>
                <a:latin typeface="+mn-lt"/>
                <a:ea typeface="Times New Roman" panose="02020603050405020304" pitchFamily="18" charset="0"/>
                <a:cs typeface="Times New Roman" panose="02020603050405020304" pitchFamily="18" charset="0"/>
              </a:rPr>
              <a:t>What connections did you make between dividing by 2, 4 (and 8) and the halving strategy? </a:t>
            </a:r>
          </a:p>
          <a:p>
            <a:pPr marL="342900" marR="0" lvl="0" indent="-342900" algn="l" defTabSz="914400" rtl="0" eaLnBrk="1" fontAlgn="auto" latinLnBrk="0" hangingPunct="1">
              <a:lnSpc>
                <a:spcPct val="120000"/>
              </a:lnSpc>
              <a:spcBef>
                <a:spcPct val="200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chemeClr val="accent1">
                    <a:lumMod val="50000"/>
                  </a:schemeClr>
                </a:solidFill>
                <a:effectLst/>
                <a:uLnTx/>
                <a:uFillTx/>
                <a:latin typeface="+mn-lt"/>
                <a:ea typeface="Times New Roman" panose="02020603050405020304" pitchFamily="18" charset="0"/>
                <a:cs typeface="Times New Roman" panose="02020603050405020304" pitchFamily="18" charset="0"/>
              </a:rPr>
              <a:t>Can I use this connection to solve division problems with larger numbers? </a:t>
            </a:r>
          </a:p>
          <a:p>
            <a:pPr marL="342900" marR="0" lvl="0" indent="-342900" algn="l" defTabSz="914400" rtl="0" eaLnBrk="1" fontAlgn="auto" latinLnBrk="0" hangingPunct="1">
              <a:lnSpc>
                <a:spcPct val="120000"/>
              </a:lnSpc>
              <a:spcBef>
                <a:spcPct val="200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chemeClr val="accent1">
                    <a:lumMod val="50000"/>
                  </a:schemeClr>
                </a:solidFill>
                <a:effectLst/>
                <a:uLnTx/>
                <a:uFillTx/>
                <a:latin typeface="+mn-lt"/>
                <a:ea typeface="Times New Roman" panose="02020603050405020304" pitchFamily="18" charset="0"/>
                <a:cs typeface="Times New Roman" panose="02020603050405020304" pitchFamily="18" charset="0"/>
              </a:rPr>
              <a:t>Why is it important to </a:t>
            </a:r>
            <a:r>
              <a:rPr kumimoji="0" lang="en-US" sz="2800" b="0" i="0" u="none" strike="noStrike" kern="1200" cap="none" spc="0" normalizeH="0" baseline="0" noProof="0" dirty="0" err="1">
                <a:ln>
                  <a:noFill/>
                </a:ln>
                <a:solidFill>
                  <a:schemeClr val="accent1">
                    <a:lumMod val="50000"/>
                  </a:schemeClr>
                </a:solidFill>
                <a:effectLst/>
                <a:uLnTx/>
                <a:uFillTx/>
                <a:latin typeface="+mn-lt"/>
                <a:ea typeface="Times New Roman" panose="02020603050405020304" pitchFamily="18" charset="0"/>
                <a:cs typeface="Times New Roman" panose="02020603050405020304" pitchFamily="18" charset="0"/>
              </a:rPr>
              <a:t>visualise</a:t>
            </a:r>
            <a:r>
              <a:rPr kumimoji="0" lang="en-US" sz="2800" b="0" i="0" u="none" strike="noStrike" kern="1200" cap="none" spc="0" normalizeH="0" baseline="0" noProof="0" dirty="0">
                <a:ln>
                  <a:noFill/>
                </a:ln>
                <a:solidFill>
                  <a:schemeClr val="accent1">
                    <a:lumMod val="50000"/>
                  </a:schemeClr>
                </a:solidFill>
                <a:effectLst/>
                <a:uLnTx/>
                <a:uFillTx/>
                <a:latin typeface="+mn-lt"/>
                <a:ea typeface="Times New Roman" panose="02020603050405020304" pitchFamily="18" charset="0"/>
                <a:cs typeface="Times New Roman" panose="02020603050405020304" pitchFamily="18" charset="0"/>
              </a:rPr>
              <a:t> the steps when developing a flowchart?</a:t>
            </a:r>
            <a:endParaRPr kumimoji="0" lang="en-AU" sz="2800" b="0" i="0" u="none" strike="noStrike" kern="1200" cap="none" spc="0" normalizeH="0" baseline="0" noProof="0" dirty="0">
              <a:ln>
                <a:noFill/>
              </a:ln>
              <a:solidFill>
                <a:schemeClr val="accent1">
                  <a:lumMod val="50000"/>
                </a:schemeClr>
              </a:solidFill>
              <a:effectLst/>
              <a:uLnTx/>
              <a:uFillTx/>
              <a:latin typeface="+mn-l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0000"/>
              </a:lnSpc>
              <a:spcBef>
                <a:spcPct val="200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chemeClr val="accent1">
                    <a:lumMod val="50000"/>
                  </a:schemeClr>
                </a:solidFill>
                <a:effectLst/>
                <a:uLnTx/>
                <a:uFillTx/>
                <a:latin typeface="+mn-lt"/>
                <a:ea typeface="Times New Roman" panose="02020603050405020304" pitchFamily="18" charset="0"/>
                <a:cs typeface="Times New Roman" panose="02020603050405020304" pitchFamily="18" charset="0"/>
              </a:rPr>
              <a:t>What strategies did you use to create your flowchart?</a:t>
            </a:r>
          </a:p>
          <a:p>
            <a:pPr marL="342900" marR="0" lvl="0" indent="-342900" algn="l" defTabSz="914400" rtl="0" eaLnBrk="1" fontAlgn="auto" latinLnBrk="0" hangingPunct="1">
              <a:lnSpc>
                <a:spcPct val="120000"/>
              </a:lnSpc>
              <a:spcBef>
                <a:spcPct val="20000"/>
              </a:spcBef>
              <a:spcAft>
                <a:spcPts val="0"/>
              </a:spcAft>
              <a:buClrTx/>
              <a:buSzTx/>
              <a:buFont typeface="Symbol" panose="05050102010706020507" pitchFamily="18" charset="2"/>
              <a:buChar char=""/>
              <a:tabLst/>
              <a:defRPr/>
            </a:pPr>
            <a:r>
              <a:rPr kumimoji="0" lang="en-AU" sz="2800" b="0" i="0" u="none" strike="noStrike" kern="1200" cap="none" spc="0" normalizeH="0" baseline="0" noProof="0" dirty="0">
                <a:ln>
                  <a:noFill/>
                </a:ln>
                <a:solidFill>
                  <a:schemeClr val="accent1">
                    <a:lumMod val="50000"/>
                  </a:schemeClr>
                </a:solidFill>
                <a:effectLst/>
                <a:uLnTx/>
                <a:uFillTx/>
                <a:latin typeface="+mn-lt"/>
                <a:ea typeface="Times New Roman" panose="02020603050405020304" pitchFamily="18" charset="0"/>
                <a:cs typeface="+mn-cs"/>
              </a:rPr>
              <a:t>How did the feedback from your peer affect your flowchart? </a:t>
            </a:r>
            <a:endParaRPr kumimoji="0" lang="en-AU" sz="28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84844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8E162D-4CC2-7B4E-A036-68EFFE2DE2EB}"/>
              </a:ext>
            </a:extLst>
          </p:cNvPr>
          <p:cNvSpPr>
            <a:spLocks noGrp="1"/>
          </p:cNvSpPr>
          <p:nvPr>
            <p:ph type="title"/>
          </p:nvPr>
        </p:nvSpPr>
        <p:spPr>
          <a:xfrm>
            <a:off x="451788" y="2160"/>
            <a:ext cx="8229600" cy="1143000"/>
          </a:xfrm>
        </p:spPr>
        <p:txBody>
          <a:bodyPr/>
          <a:lstStyle/>
          <a:p>
            <a:pPr algn="r"/>
            <a:r>
              <a:rPr lang="en-AU" dirty="0">
                <a:solidFill>
                  <a:schemeClr val="accent1">
                    <a:lumMod val="50000"/>
                  </a:schemeClr>
                </a:solidFill>
              </a:rPr>
              <a:t>Why are we learning this?</a:t>
            </a:r>
          </a:p>
        </p:txBody>
      </p:sp>
      <p:sp>
        <p:nvSpPr>
          <p:cNvPr id="2" name="Content Placeholder 2">
            <a:extLst>
              <a:ext uri="{FF2B5EF4-FFF2-40B4-BE49-F238E27FC236}">
                <a16:creationId xmlns:a16="http://schemas.microsoft.com/office/drawing/2014/main" id="{0E35ABEF-5A3A-6C0D-C9BF-4E26E671ACEF}"/>
              </a:ext>
            </a:extLst>
          </p:cNvPr>
          <p:cNvSpPr>
            <a:spLocks noGrp="1"/>
          </p:cNvSpPr>
          <p:nvPr>
            <p:ph idx="1"/>
          </p:nvPr>
        </p:nvSpPr>
        <p:spPr>
          <a:xfrm>
            <a:off x="451788" y="1789679"/>
            <a:ext cx="8229600" cy="3690760"/>
          </a:xfrm>
        </p:spPr>
        <p:txBody>
          <a:bodyPr/>
          <a:lstStyle/>
          <a:p>
            <a:r>
              <a:rPr lang="en-AU" dirty="0">
                <a:solidFill>
                  <a:schemeClr val="accent1">
                    <a:lumMod val="50000"/>
                  </a:schemeClr>
                </a:solidFill>
              </a:rPr>
              <a:t>Solving tricky arithmetic by following steps</a:t>
            </a:r>
          </a:p>
          <a:p>
            <a:r>
              <a:rPr lang="en-AU" dirty="0">
                <a:solidFill>
                  <a:schemeClr val="accent1">
                    <a:lumMod val="50000"/>
                  </a:schemeClr>
                </a:solidFill>
              </a:rPr>
              <a:t>Can we teach others?</a:t>
            </a:r>
          </a:p>
          <a:p>
            <a:r>
              <a:rPr lang="en-AU" dirty="0">
                <a:solidFill>
                  <a:schemeClr val="accent1">
                    <a:lumMod val="50000"/>
                  </a:schemeClr>
                </a:solidFill>
              </a:rPr>
              <a:t>Can we develop our own steps to teach others?</a:t>
            </a:r>
          </a:p>
          <a:p>
            <a:r>
              <a:rPr lang="en-AU" dirty="0">
                <a:solidFill>
                  <a:schemeClr val="accent1">
                    <a:lumMod val="50000"/>
                  </a:schemeClr>
                </a:solidFill>
              </a:rPr>
              <a:t>Can we do this using a visual chart? … maybe a flow chart? </a:t>
            </a:r>
          </a:p>
        </p:txBody>
      </p:sp>
    </p:spTree>
    <p:extLst>
      <p:ext uri="{BB962C8B-B14F-4D97-AF65-F5344CB8AC3E}">
        <p14:creationId xmlns:p14="http://schemas.microsoft.com/office/powerpoint/2010/main" val="128821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array showing 2 rows of 3 counters then a vertical dotted line to the right, and then a further 2 rows of 3 counters. ">
            <a:extLst>
              <a:ext uri="{FF2B5EF4-FFF2-40B4-BE49-F238E27FC236}">
                <a16:creationId xmlns:a16="http://schemas.microsoft.com/office/drawing/2014/main" id="{974761A5-E893-06AF-01EF-0A16BE3E3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28800"/>
            <a:ext cx="4242420" cy="2402334"/>
          </a:xfrm>
          <a:prstGeom prst="rect">
            <a:avLst/>
          </a:prstGeom>
        </p:spPr>
      </p:pic>
      <p:sp>
        <p:nvSpPr>
          <p:cNvPr id="5" name="Title 1">
            <a:extLst>
              <a:ext uri="{FF2B5EF4-FFF2-40B4-BE49-F238E27FC236}">
                <a16:creationId xmlns:a16="http://schemas.microsoft.com/office/drawing/2014/main" id="{D231CC5A-8AC1-9A43-9F1C-8E5696EF13DA}"/>
              </a:ext>
            </a:extLst>
          </p:cNvPr>
          <p:cNvSpPr>
            <a:spLocks noGrp="1"/>
          </p:cNvSpPr>
          <p:nvPr>
            <p:ph type="title"/>
          </p:nvPr>
        </p:nvSpPr>
        <p:spPr>
          <a:xfrm>
            <a:off x="1115616" y="419050"/>
            <a:ext cx="7139136" cy="1385090"/>
          </a:xfrm>
        </p:spPr>
        <p:txBody>
          <a:bodyPr>
            <a:normAutofit/>
          </a:bodyPr>
          <a:lstStyle/>
          <a:p>
            <a:r>
              <a:rPr lang="en-AU" dirty="0">
                <a:solidFill>
                  <a:schemeClr val="accent1">
                    <a:lumMod val="50000"/>
                  </a:schemeClr>
                </a:solidFill>
              </a:rPr>
              <a:t>Look at the blue counters.</a:t>
            </a:r>
          </a:p>
        </p:txBody>
      </p:sp>
      <p:sp>
        <p:nvSpPr>
          <p:cNvPr id="6" name="Content Placeholder 2">
            <a:extLst>
              <a:ext uri="{FF2B5EF4-FFF2-40B4-BE49-F238E27FC236}">
                <a16:creationId xmlns:a16="http://schemas.microsoft.com/office/drawing/2014/main" id="{26D3980E-4E4F-FA57-497B-194C4B5197C1}"/>
              </a:ext>
            </a:extLst>
          </p:cNvPr>
          <p:cNvSpPr>
            <a:spLocks noGrp="1"/>
          </p:cNvSpPr>
          <p:nvPr>
            <p:ph idx="1"/>
          </p:nvPr>
        </p:nvSpPr>
        <p:spPr>
          <a:xfrm>
            <a:off x="382930" y="4241335"/>
            <a:ext cx="8229600" cy="1423297"/>
          </a:xfrm>
        </p:spPr>
        <p:txBody>
          <a:bodyPr/>
          <a:lstStyle/>
          <a:p>
            <a:pPr algn="ctr"/>
            <a:r>
              <a:rPr lang="en-AU" dirty="0">
                <a:solidFill>
                  <a:schemeClr val="accent1">
                    <a:lumMod val="50000"/>
                  </a:schemeClr>
                </a:solidFill>
              </a:rPr>
              <a:t>What is the same?</a:t>
            </a:r>
          </a:p>
          <a:p>
            <a:pPr algn="ctr"/>
            <a:r>
              <a:rPr lang="en-AU" dirty="0">
                <a:solidFill>
                  <a:schemeClr val="accent1">
                    <a:lumMod val="50000"/>
                  </a:schemeClr>
                </a:solidFill>
              </a:rPr>
              <a:t>What is different?</a:t>
            </a:r>
          </a:p>
        </p:txBody>
      </p:sp>
      <p:pic>
        <p:nvPicPr>
          <p:cNvPr id="7" name="Picture 6" descr="An array showing a horizontal row of 6 counters with a dotted line beneath it then a second horizontal row of 6 counters.  ">
            <a:extLst>
              <a:ext uri="{FF2B5EF4-FFF2-40B4-BE49-F238E27FC236}">
                <a16:creationId xmlns:a16="http://schemas.microsoft.com/office/drawing/2014/main" id="{ED177B63-2D92-8232-CFA8-9C054F71F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69" y="1839001"/>
            <a:ext cx="4161845" cy="1808014"/>
          </a:xfrm>
          <a:prstGeom prst="rect">
            <a:avLst/>
          </a:prstGeom>
        </p:spPr>
      </p:pic>
    </p:spTree>
    <p:extLst>
      <p:ext uri="{BB962C8B-B14F-4D97-AF65-F5344CB8AC3E}">
        <p14:creationId xmlns:p14="http://schemas.microsoft.com/office/powerpoint/2010/main" val="211895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DFE611-AF75-0922-7BC1-F41030C01BD2}"/>
              </a:ext>
            </a:extLst>
          </p:cNvPr>
          <p:cNvSpPr>
            <a:spLocks noGrp="1"/>
          </p:cNvSpPr>
          <p:nvPr>
            <p:ph type="title"/>
          </p:nvPr>
        </p:nvSpPr>
        <p:spPr>
          <a:xfrm>
            <a:off x="2133910" y="367750"/>
            <a:ext cx="5035525" cy="1385090"/>
          </a:xfrm>
        </p:spPr>
        <p:txBody>
          <a:bodyPr>
            <a:normAutofit/>
          </a:bodyPr>
          <a:lstStyle/>
          <a:p>
            <a:r>
              <a:rPr lang="en-AU" dirty="0">
                <a:solidFill>
                  <a:schemeClr val="accent1">
                    <a:lumMod val="50000"/>
                  </a:schemeClr>
                </a:solidFill>
              </a:rPr>
              <a:t>What about these?</a:t>
            </a:r>
          </a:p>
        </p:txBody>
      </p:sp>
      <p:sp>
        <p:nvSpPr>
          <p:cNvPr id="5" name="Content Placeholder 2">
            <a:extLst>
              <a:ext uri="{FF2B5EF4-FFF2-40B4-BE49-F238E27FC236}">
                <a16:creationId xmlns:a16="http://schemas.microsoft.com/office/drawing/2014/main" id="{C87628BD-579E-C309-35B5-3CBBB88B212E}"/>
              </a:ext>
            </a:extLst>
          </p:cNvPr>
          <p:cNvSpPr>
            <a:spLocks noGrp="1"/>
          </p:cNvSpPr>
          <p:nvPr>
            <p:ph idx="1"/>
          </p:nvPr>
        </p:nvSpPr>
        <p:spPr>
          <a:xfrm>
            <a:off x="410155" y="4426812"/>
            <a:ext cx="8229600" cy="994331"/>
          </a:xfrm>
        </p:spPr>
        <p:txBody>
          <a:bodyPr/>
          <a:lstStyle/>
          <a:p>
            <a:pPr algn="ctr"/>
            <a:r>
              <a:rPr lang="en-AU" dirty="0">
                <a:solidFill>
                  <a:schemeClr val="accent1">
                    <a:lumMod val="50000"/>
                  </a:schemeClr>
                </a:solidFill>
              </a:rPr>
              <a:t>What is the same and what is different?</a:t>
            </a:r>
          </a:p>
          <a:p>
            <a:pPr marL="0" indent="0" algn="ctr">
              <a:buNone/>
            </a:pPr>
            <a:endParaRPr lang="en-AU" dirty="0">
              <a:solidFill>
                <a:schemeClr val="accent1">
                  <a:lumMod val="50000"/>
                </a:schemeClr>
              </a:solidFill>
            </a:endParaRPr>
          </a:p>
        </p:txBody>
      </p:sp>
      <p:pic>
        <p:nvPicPr>
          <p:cNvPr id="6" name="Picture 5" descr="An array showing a horizontal row of 6 counters with a dotted line beneath it then a second horizontal row of 6 counters.  ">
            <a:extLst>
              <a:ext uri="{FF2B5EF4-FFF2-40B4-BE49-F238E27FC236}">
                <a16:creationId xmlns:a16="http://schemas.microsoft.com/office/drawing/2014/main" id="{B15AF0F2-F9E7-7C38-A74F-E57481774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057307"/>
            <a:ext cx="4161845" cy="1808014"/>
          </a:xfrm>
          <a:prstGeom prst="rect">
            <a:avLst/>
          </a:prstGeom>
        </p:spPr>
      </p:pic>
      <p:pic>
        <p:nvPicPr>
          <p:cNvPr id="7" name="Picture 6" descr="An array showing 3 rows of 2 counters then a vertical dotted line to the right, then a further 3 rows of 2 counters.">
            <a:extLst>
              <a:ext uri="{FF2B5EF4-FFF2-40B4-BE49-F238E27FC236}">
                <a16:creationId xmlns:a16="http://schemas.microsoft.com/office/drawing/2014/main" id="{B3676430-B1A0-D29E-CBBE-E7B95C8AF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750" y="1945897"/>
            <a:ext cx="2719003" cy="2177582"/>
          </a:xfrm>
          <a:prstGeom prst="rect">
            <a:avLst/>
          </a:prstGeom>
        </p:spPr>
      </p:pic>
    </p:spTree>
    <p:extLst>
      <p:ext uri="{BB962C8B-B14F-4D97-AF65-F5344CB8AC3E}">
        <p14:creationId xmlns:p14="http://schemas.microsoft.com/office/powerpoint/2010/main" val="119445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B34413-B181-7E03-2919-10218FE91593}"/>
              </a:ext>
            </a:extLst>
          </p:cNvPr>
          <p:cNvSpPr>
            <a:spLocks noGrp="1"/>
          </p:cNvSpPr>
          <p:nvPr>
            <p:ph type="title"/>
          </p:nvPr>
        </p:nvSpPr>
        <p:spPr>
          <a:xfrm>
            <a:off x="776400" y="260648"/>
            <a:ext cx="7787208" cy="1143000"/>
          </a:xfrm>
        </p:spPr>
        <p:txBody>
          <a:bodyPr>
            <a:normAutofit fontScale="90000"/>
          </a:bodyPr>
          <a:lstStyle/>
          <a:p>
            <a:r>
              <a:rPr lang="en-AU" dirty="0">
                <a:solidFill>
                  <a:schemeClr val="accent1">
                    <a:lumMod val="50000"/>
                  </a:schemeClr>
                </a:solidFill>
              </a:rPr>
              <a:t>Images can be used to explain number sentences.</a:t>
            </a:r>
          </a:p>
        </p:txBody>
      </p:sp>
      <mc:AlternateContent xmlns:mc="http://schemas.openxmlformats.org/markup-compatibility/2006" xmlns:a14="http://schemas.microsoft.com/office/drawing/2010/main">
        <mc:Choice Requires="a14">
          <p:sp>
            <p:nvSpPr>
              <p:cNvPr id="5" name="Content Placeholder 2" descr="Equation twelve divided by six">
                <a:extLst>
                  <a:ext uri="{FF2B5EF4-FFF2-40B4-BE49-F238E27FC236}">
                    <a16:creationId xmlns:a16="http://schemas.microsoft.com/office/drawing/2014/main" id="{7CE95C0B-D69A-7F7F-C896-5394F4FB5D57}"/>
                  </a:ext>
                </a:extLst>
              </p:cNvPr>
              <p:cNvSpPr>
                <a:spLocks noGrp="1"/>
              </p:cNvSpPr>
              <p:nvPr>
                <p:ph idx="1"/>
              </p:nvPr>
            </p:nvSpPr>
            <p:spPr>
              <a:xfrm>
                <a:off x="5161701" y="3853408"/>
                <a:ext cx="3035525" cy="2245050"/>
              </a:xfrm>
            </p:spPr>
            <p:txBody>
              <a:bodyPr>
                <a:normAutofit/>
              </a:bodyPr>
              <a:lstStyle/>
              <a:p>
                <a:r>
                  <a:rPr lang="en-AU" sz="3600" dirty="0">
                    <a:solidFill>
                      <a:schemeClr val="accent1">
                        <a:lumMod val="50000"/>
                      </a:schemeClr>
                    </a:solidFill>
                    <a:latin typeface="Calibri" panose="020F0502020204030204" pitchFamily="34" charset="0"/>
                    <a:cs typeface="Calibri" panose="020F0502020204030204" pitchFamily="34" charset="0"/>
                  </a:rPr>
                  <a:t>12 halved</a:t>
                </a:r>
              </a:p>
              <a:p>
                <a:r>
                  <a:rPr lang="en-AU" sz="3600" dirty="0">
                    <a:solidFill>
                      <a:schemeClr val="accent1">
                        <a:lumMod val="50000"/>
                      </a:schemeClr>
                    </a:solidFill>
                    <a:latin typeface="Calibri" panose="020F0502020204030204" pitchFamily="34" charset="0"/>
                    <a:cs typeface="Calibri" panose="020F0502020204030204" pitchFamily="34" charset="0"/>
                  </a:rPr>
                  <a:t>Half of 12</a:t>
                </a:r>
                <a:endParaRPr lang="en-AU" sz="3600" b="0" i="1" dirty="0">
                  <a:latin typeface="Cambria Math" panose="02040503050406030204" pitchFamily="18" charset="0"/>
                </a:endParaRPr>
              </a:p>
              <a:p>
                <a14:m>
                  <m:oMath xmlns:m="http://schemas.openxmlformats.org/officeDocument/2006/math">
                    <m:r>
                      <a:rPr lang="en-AU" sz="3600" b="0" i="1" smtClean="0">
                        <a:solidFill>
                          <a:schemeClr val="accent1">
                            <a:lumMod val="50000"/>
                          </a:schemeClr>
                        </a:solidFill>
                        <a:latin typeface="Cambria Math" panose="02040503050406030204" pitchFamily="18" charset="0"/>
                      </a:rPr>
                      <m:t>12</m:t>
                    </m:r>
                    <m:r>
                      <a:rPr lang="en-AU" sz="3600" b="0" i="1" smtClean="0">
                        <a:solidFill>
                          <a:schemeClr val="accent1">
                            <a:lumMod val="50000"/>
                          </a:schemeClr>
                        </a:solidFill>
                        <a:latin typeface="Cambria Math" panose="02040503050406030204" pitchFamily="18" charset="0"/>
                        <a:ea typeface="Cambria Math" panose="02040503050406030204" pitchFamily="18" charset="0"/>
                      </a:rPr>
                      <m:t>÷6=2</m:t>
                    </m:r>
                  </m:oMath>
                </a14:m>
                <a:endParaRPr lang="en-AU" sz="3600" dirty="0">
                  <a:solidFill>
                    <a:schemeClr val="accent1">
                      <a:lumMod val="50000"/>
                    </a:schemeClr>
                  </a:solidFill>
                  <a:latin typeface="Calibri" panose="020F0502020204030204" pitchFamily="34" charset="0"/>
                  <a:cs typeface="Calibri" panose="020F0502020204030204" pitchFamily="34" charset="0"/>
                </a:endParaRPr>
              </a:p>
            </p:txBody>
          </p:sp>
        </mc:Choice>
        <mc:Fallback xmlns="">
          <p:sp>
            <p:nvSpPr>
              <p:cNvPr id="5" name="Content Placeholder 2" descr="Equation twelve divided by six">
                <a:extLst>
                  <a:ext uri="{FF2B5EF4-FFF2-40B4-BE49-F238E27FC236}">
                    <a16:creationId xmlns:a16="http://schemas.microsoft.com/office/drawing/2014/main" id="{7CE95C0B-D69A-7F7F-C896-5394F4FB5D57}"/>
                  </a:ext>
                </a:extLst>
              </p:cNvPr>
              <p:cNvSpPr>
                <a:spLocks noGrp="1" noRot="1" noChangeAspect="1" noMove="1" noResize="1" noEditPoints="1" noAdjustHandles="1" noChangeArrowheads="1" noChangeShapeType="1" noTextEdit="1"/>
              </p:cNvSpPr>
              <p:nvPr>
                <p:ph idx="1"/>
              </p:nvPr>
            </p:nvSpPr>
            <p:spPr>
              <a:xfrm>
                <a:off x="5161701" y="3853408"/>
                <a:ext cx="3035525" cy="2245050"/>
              </a:xfrm>
              <a:blipFill>
                <a:blip r:embed="rId3"/>
                <a:stretch>
                  <a:fillRect l="-5622" t="-4076"/>
                </a:stretch>
              </a:blipFill>
            </p:spPr>
            <p:txBody>
              <a:bodyPr/>
              <a:lstStyle/>
              <a:p>
                <a:r>
                  <a:rPr lang="en-AU">
                    <a:noFill/>
                  </a:rPr>
                  <a:t> </a:t>
                </a:r>
              </a:p>
            </p:txBody>
          </p:sp>
        </mc:Fallback>
      </mc:AlternateContent>
      <p:pic>
        <p:nvPicPr>
          <p:cNvPr id="6" name="Picture 5" descr="An array showing a horizontal row of 6 counters with a dotted line beneath it then a second horizontal row of 6 counters.  ">
            <a:extLst>
              <a:ext uri="{FF2B5EF4-FFF2-40B4-BE49-F238E27FC236}">
                <a16:creationId xmlns:a16="http://schemas.microsoft.com/office/drawing/2014/main" id="{A9405CE0-64AD-3290-188C-4D2405C21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39" y="1738850"/>
            <a:ext cx="4161845" cy="1808014"/>
          </a:xfrm>
          <a:prstGeom prst="rect">
            <a:avLst/>
          </a:prstGeom>
        </p:spPr>
      </p:pic>
      <p:pic>
        <p:nvPicPr>
          <p:cNvPr id="7" name="Picture 6" descr="An array showing 3 rows of 2 counters then a vertical dotted line to the right, then a further 3 rows of 2 counters.">
            <a:extLst>
              <a:ext uri="{FF2B5EF4-FFF2-40B4-BE49-F238E27FC236}">
                <a16:creationId xmlns:a16="http://schemas.microsoft.com/office/drawing/2014/main" id="{87BF488A-41C5-6389-FBD7-0FE666D43D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9995" y="3662221"/>
            <a:ext cx="3035525" cy="2431077"/>
          </a:xfrm>
          <a:prstGeom prst="rect">
            <a:avLst/>
          </a:prstGeom>
        </p:spPr>
      </p:pic>
      <p:pic>
        <p:nvPicPr>
          <p:cNvPr id="8" name="Picture 7" descr="An array showing 2 rows of 3 counters then a vertical dotted line to the right, and then a further 2 rows of 3 counters. ">
            <a:extLst>
              <a:ext uri="{FF2B5EF4-FFF2-40B4-BE49-F238E27FC236}">
                <a16:creationId xmlns:a16="http://schemas.microsoft.com/office/drawing/2014/main" id="{B7BF2EB7-1CB6-187A-FEEF-4A26468542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1200" y="1496194"/>
            <a:ext cx="4242420" cy="2402334"/>
          </a:xfrm>
          <a:prstGeom prst="rect">
            <a:avLst/>
          </a:prstGeom>
        </p:spPr>
      </p:pic>
    </p:spTree>
    <p:extLst>
      <p:ext uri="{BB962C8B-B14F-4D97-AF65-F5344CB8AC3E}">
        <p14:creationId xmlns:p14="http://schemas.microsoft.com/office/powerpoint/2010/main" val="42248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4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791A01-1284-A7B5-6F03-52F982D0593D}"/>
              </a:ext>
            </a:extLst>
          </p:cNvPr>
          <p:cNvSpPr>
            <a:spLocks noGrp="1"/>
          </p:cNvSpPr>
          <p:nvPr>
            <p:ph type="title"/>
          </p:nvPr>
        </p:nvSpPr>
        <p:spPr>
          <a:xfrm>
            <a:off x="769783" y="1052736"/>
            <a:ext cx="7604434" cy="1143000"/>
          </a:xfrm>
        </p:spPr>
        <p:txBody>
          <a:bodyPr>
            <a:normAutofit fontScale="90000"/>
          </a:bodyPr>
          <a:lstStyle/>
          <a:p>
            <a:pPr algn="l"/>
            <a:r>
              <a:rPr lang="en-AU" dirty="0">
                <a:solidFill>
                  <a:schemeClr val="accent1">
                    <a:lumMod val="50000"/>
                  </a:schemeClr>
                </a:solidFill>
              </a:rPr>
              <a:t>What steps do we take when we halve something? 			</a:t>
            </a:r>
            <a:br>
              <a:rPr lang="en-AU" dirty="0">
                <a:solidFill>
                  <a:schemeClr val="accent1">
                    <a:lumMod val="50000"/>
                  </a:schemeClr>
                </a:solidFill>
              </a:rPr>
            </a:br>
            <a:r>
              <a:rPr lang="en-AU" dirty="0">
                <a:solidFill>
                  <a:schemeClr val="accent1">
                    <a:lumMod val="50000"/>
                  </a:schemeClr>
                </a:solidFill>
              </a:rPr>
              <a:t>				…hmm</a:t>
            </a:r>
          </a:p>
        </p:txBody>
      </p:sp>
      <p:sp>
        <p:nvSpPr>
          <p:cNvPr id="5" name="TextBox 4">
            <a:extLst>
              <a:ext uri="{FF2B5EF4-FFF2-40B4-BE49-F238E27FC236}">
                <a16:creationId xmlns:a16="http://schemas.microsoft.com/office/drawing/2014/main" id="{C657CD75-E2F1-3FF5-DAD6-2AC0A32793FC}"/>
              </a:ext>
            </a:extLst>
          </p:cNvPr>
          <p:cNvSpPr txBox="1"/>
          <p:nvPr/>
        </p:nvSpPr>
        <p:spPr>
          <a:xfrm>
            <a:off x="769783" y="2898816"/>
            <a:ext cx="6890967"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a:solidFill>
                  <a:schemeClr val="accent1">
                    <a:lumMod val="50000"/>
                  </a:schemeClr>
                </a:solidFill>
              </a:rPr>
              <a:t>Can the whole number be divided equally?</a:t>
            </a:r>
          </a:p>
        </p:txBody>
      </p:sp>
      <p:sp>
        <p:nvSpPr>
          <p:cNvPr id="6" name="TextBox 5">
            <a:extLst>
              <a:ext uri="{FF2B5EF4-FFF2-40B4-BE49-F238E27FC236}">
                <a16:creationId xmlns:a16="http://schemas.microsoft.com/office/drawing/2014/main" id="{4BC06B4F-EA49-0BA8-D51C-523CB8A25DC6}"/>
              </a:ext>
            </a:extLst>
          </p:cNvPr>
          <p:cNvSpPr txBox="1"/>
          <p:nvPr/>
        </p:nvSpPr>
        <p:spPr>
          <a:xfrm>
            <a:off x="8052608" y="2943689"/>
            <a:ext cx="1224136" cy="523220"/>
          </a:xfrm>
          <a:prstGeom prst="rect">
            <a:avLst/>
          </a:prstGeom>
          <a:noFill/>
        </p:spPr>
        <p:txBody>
          <a:bodyPr wrap="square" rtlCol="0">
            <a:spAutoFit/>
          </a:bodyPr>
          <a:lstStyle/>
          <a:p>
            <a:r>
              <a:rPr lang="en-AU" sz="2800" b="1" dirty="0">
                <a:solidFill>
                  <a:srgbClr val="FF0000"/>
                </a:solidFill>
              </a:rPr>
              <a:t>Yes</a:t>
            </a:r>
          </a:p>
        </p:txBody>
      </p:sp>
      <p:sp>
        <p:nvSpPr>
          <p:cNvPr id="7" name="TextBox 6">
            <a:extLst>
              <a:ext uri="{FF2B5EF4-FFF2-40B4-BE49-F238E27FC236}">
                <a16:creationId xmlns:a16="http://schemas.microsoft.com/office/drawing/2014/main" id="{8E248B72-3ACD-347C-035D-9A64641B20B5}"/>
              </a:ext>
            </a:extLst>
          </p:cNvPr>
          <p:cNvSpPr txBox="1"/>
          <p:nvPr/>
        </p:nvSpPr>
        <p:spPr>
          <a:xfrm>
            <a:off x="793993" y="3511781"/>
            <a:ext cx="6480720"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a:solidFill>
                  <a:schemeClr val="accent1">
                    <a:lumMod val="50000"/>
                  </a:schemeClr>
                </a:solidFill>
              </a:rPr>
              <a:t>Do the groups make 2 whole numbers?</a:t>
            </a:r>
          </a:p>
        </p:txBody>
      </p:sp>
      <p:sp>
        <p:nvSpPr>
          <p:cNvPr id="8" name="TextBox 7">
            <a:extLst>
              <a:ext uri="{FF2B5EF4-FFF2-40B4-BE49-F238E27FC236}">
                <a16:creationId xmlns:a16="http://schemas.microsoft.com/office/drawing/2014/main" id="{21DA5CC9-77C8-F51F-D61F-8953196D409A}"/>
              </a:ext>
            </a:extLst>
          </p:cNvPr>
          <p:cNvSpPr txBox="1"/>
          <p:nvPr/>
        </p:nvSpPr>
        <p:spPr>
          <a:xfrm>
            <a:off x="8042994" y="3569939"/>
            <a:ext cx="720080" cy="523220"/>
          </a:xfrm>
          <a:prstGeom prst="rect">
            <a:avLst/>
          </a:prstGeom>
          <a:noFill/>
        </p:spPr>
        <p:txBody>
          <a:bodyPr wrap="square" rtlCol="0">
            <a:spAutoFit/>
          </a:bodyPr>
          <a:lstStyle/>
          <a:p>
            <a:r>
              <a:rPr lang="en-AU" sz="2800" b="1" dirty="0">
                <a:solidFill>
                  <a:srgbClr val="FF0000"/>
                </a:solidFill>
              </a:rPr>
              <a:t>Yes</a:t>
            </a:r>
          </a:p>
        </p:txBody>
      </p:sp>
      <p:sp>
        <p:nvSpPr>
          <p:cNvPr id="9" name="TextBox 8">
            <a:extLst>
              <a:ext uri="{FF2B5EF4-FFF2-40B4-BE49-F238E27FC236}">
                <a16:creationId xmlns:a16="http://schemas.microsoft.com/office/drawing/2014/main" id="{DE46AC68-FFBF-FFF1-FB4E-47602AAC37EB}"/>
              </a:ext>
            </a:extLst>
          </p:cNvPr>
          <p:cNvSpPr txBox="1"/>
          <p:nvPr/>
        </p:nvSpPr>
        <p:spPr>
          <a:xfrm>
            <a:off x="788834" y="4077270"/>
            <a:ext cx="6193947" cy="523220"/>
          </a:xfrm>
          <a:prstGeom prst="rect">
            <a:avLst/>
          </a:prstGeom>
          <a:noFill/>
        </p:spPr>
        <p:txBody>
          <a:bodyPr wrap="square" rtlCol="0">
            <a:spAutoFit/>
          </a:bodyPr>
          <a:lstStyle/>
          <a:p>
            <a:pPr marL="457200" indent="-457200">
              <a:buFont typeface="Arial" panose="020B0604020202020204" pitchFamily="34" charset="0"/>
              <a:buChar char="•"/>
            </a:pPr>
            <a:r>
              <a:rPr lang="en-AU" sz="2800" dirty="0">
                <a:solidFill>
                  <a:schemeClr val="accent1">
                    <a:lumMod val="50000"/>
                  </a:schemeClr>
                </a:solidFill>
              </a:rPr>
              <a:t>How many will each group receive?</a:t>
            </a:r>
          </a:p>
        </p:txBody>
      </p:sp>
      <p:sp>
        <p:nvSpPr>
          <p:cNvPr id="10" name="TextBox 9">
            <a:extLst>
              <a:ext uri="{FF2B5EF4-FFF2-40B4-BE49-F238E27FC236}">
                <a16:creationId xmlns:a16="http://schemas.microsoft.com/office/drawing/2014/main" id="{00C7BFFC-B84B-E40A-4F56-B66D1F383223}"/>
              </a:ext>
            </a:extLst>
          </p:cNvPr>
          <p:cNvSpPr txBox="1"/>
          <p:nvPr/>
        </p:nvSpPr>
        <p:spPr>
          <a:xfrm>
            <a:off x="8183622" y="4116502"/>
            <a:ext cx="438824" cy="523220"/>
          </a:xfrm>
          <a:prstGeom prst="rect">
            <a:avLst/>
          </a:prstGeom>
          <a:noFill/>
        </p:spPr>
        <p:txBody>
          <a:bodyPr wrap="square" rtlCol="0">
            <a:spAutoFit/>
          </a:bodyPr>
          <a:lstStyle/>
          <a:p>
            <a:r>
              <a:rPr lang="en-AU" sz="2800" b="1" dirty="0">
                <a:solidFill>
                  <a:srgbClr val="FF0000"/>
                </a:solidFill>
              </a:rPr>
              <a:t>6</a:t>
            </a:r>
          </a:p>
        </p:txBody>
      </p:sp>
      <p:sp>
        <p:nvSpPr>
          <p:cNvPr id="11" name="TextBox 10">
            <a:extLst>
              <a:ext uri="{FF2B5EF4-FFF2-40B4-BE49-F238E27FC236}">
                <a16:creationId xmlns:a16="http://schemas.microsoft.com/office/drawing/2014/main" id="{5BEBFE20-4F12-0DBB-DC12-912C9A17DB96}"/>
              </a:ext>
            </a:extLst>
          </p:cNvPr>
          <p:cNvSpPr txBox="1"/>
          <p:nvPr/>
        </p:nvSpPr>
        <p:spPr>
          <a:xfrm>
            <a:off x="785222" y="4721223"/>
            <a:ext cx="7969305" cy="954107"/>
          </a:xfrm>
          <a:prstGeom prst="rect">
            <a:avLst/>
          </a:prstGeom>
          <a:noFill/>
        </p:spPr>
        <p:txBody>
          <a:bodyPr wrap="square" rtlCol="0">
            <a:spAutoFit/>
          </a:bodyPr>
          <a:lstStyle/>
          <a:p>
            <a:pPr marL="457200" indent="-457200">
              <a:buFont typeface="Arial" panose="020B0604020202020204" pitchFamily="34" charset="0"/>
              <a:buChar char="•"/>
            </a:pPr>
            <a:r>
              <a:rPr lang="en-AU" sz="2800" dirty="0">
                <a:solidFill>
                  <a:schemeClr val="accent1">
                    <a:lumMod val="50000"/>
                  </a:schemeClr>
                </a:solidFill>
              </a:rPr>
              <a:t>But what if I start with a different whole number?</a:t>
            </a:r>
          </a:p>
          <a:p>
            <a:pPr marL="457200" indent="-457200">
              <a:buFont typeface="Arial" panose="020B0604020202020204" pitchFamily="34" charset="0"/>
              <a:buChar char="•"/>
            </a:pPr>
            <a:r>
              <a:rPr lang="en-AU" sz="2800" dirty="0">
                <a:solidFill>
                  <a:schemeClr val="accent1">
                    <a:lumMod val="50000"/>
                  </a:schemeClr>
                </a:solidFill>
              </a:rPr>
              <a:t>What if the answer is ‘No’? What does this mean?</a:t>
            </a:r>
          </a:p>
        </p:txBody>
      </p:sp>
    </p:spTree>
    <p:extLst>
      <p:ext uri="{BB962C8B-B14F-4D97-AF65-F5344CB8AC3E}">
        <p14:creationId xmlns:p14="http://schemas.microsoft.com/office/powerpoint/2010/main" val="180908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BFD338-EB91-2E9C-F286-F8D3C22C3BA4}"/>
              </a:ext>
            </a:extLst>
          </p:cNvPr>
          <p:cNvSpPr>
            <a:spLocks noGrp="1"/>
          </p:cNvSpPr>
          <p:nvPr>
            <p:ph type="title"/>
          </p:nvPr>
        </p:nvSpPr>
        <p:spPr>
          <a:xfrm>
            <a:off x="1331640" y="620688"/>
            <a:ext cx="7604434" cy="1143000"/>
          </a:xfrm>
        </p:spPr>
        <p:txBody>
          <a:bodyPr>
            <a:normAutofit fontScale="90000"/>
          </a:bodyPr>
          <a:lstStyle/>
          <a:p>
            <a:pPr algn="l"/>
            <a:r>
              <a:rPr lang="en-AU" dirty="0">
                <a:solidFill>
                  <a:schemeClr val="accent1">
                    <a:lumMod val="50000"/>
                  </a:schemeClr>
                </a:solidFill>
              </a:rPr>
              <a:t>How can we perform a division problem so that it is easier to see?				</a:t>
            </a:r>
            <a:br>
              <a:rPr lang="en-AU" dirty="0">
                <a:solidFill>
                  <a:schemeClr val="accent1">
                    <a:lumMod val="50000"/>
                  </a:schemeClr>
                </a:solidFill>
              </a:rPr>
            </a:br>
            <a:r>
              <a:rPr lang="en-AU" dirty="0">
                <a:solidFill>
                  <a:schemeClr val="accent1">
                    <a:lumMod val="50000"/>
                  </a:schemeClr>
                </a:solidFill>
              </a:rPr>
              <a:t>				…hmm</a:t>
            </a:r>
          </a:p>
        </p:txBody>
      </p:sp>
      <p:pic>
        <p:nvPicPr>
          <p:cNvPr id="5" name="Graphic 4" descr="Thought bubble outline">
            <a:extLst>
              <a:ext uri="{FF2B5EF4-FFF2-40B4-BE49-F238E27FC236}">
                <a16:creationId xmlns:a16="http://schemas.microsoft.com/office/drawing/2014/main" id="{1703720B-E20F-4310-E929-3C0771C72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90841">
            <a:off x="4553645" y="1178397"/>
            <a:ext cx="2439597" cy="2439597"/>
          </a:xfrm>
          <a:prstGeom prst="rect">
            <a:avLst/>
          </a:prstGeom>
        </p:spPr>
      </p:pic>
      <p:pic>
        <p:nvPicPr>
          <p:cNvPr id="6" name="Picture 5">
            <a:extLst>
              <a:ext uri="{FF2B5EF4-FFF2-40B4-BE49-F238E27FC236}">
                <a16:creationId xmlns:a16="http://schemas.microsoft.com/office/drawing/2014/main" id="{38233F44-531F-E3E6-694C-6232BD097F9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5552" y="2276872"/>
            <a:ext cx="1036690" cy="3594943"/>
          </a:xfrm>
          <a:prstGeom prst="rect">
            <a:avLst/>
          </a:prstGeom>
        </p:spPr>
      </p:pic>
    </p:spTree>
    <p:extLst>
      <p:ext uri="{BB962C8B-B14F-4D97-AF65-F5344CB8AC3E}">
        <p14:creationId xmlns:p14="http://schemas.microsoft.com/office/powerpoint/2010/main" val="144126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220108-7530-D96C-8BD7-DB033591EF4B}"/>
              </a:ext>
            </a:extLst>
          </p:cNvPr>
          <p:cNvSpPr>
            <a:spLocks noGrp="1"/>
          </p:cNvSpPr>
          <p:nvPr>
            <p:ph type="title"/>
          </p:nvPr>
        </p:nvSpPr>
        <p:spPr>
          <a:xfrm>
            <a:off x="899592" y="1340768"/>
            <a:ext cx="2570375" cy="2883612"/>
          </a:xfrm>
        </p:spPr>
        <p:txBody>
          <a:bodyPr>
            <a:normAutofit fontScale="90000"/>
          </a:bodyPr>
          <a:lstStyle/>
          <a:p>
            <a:pPr algn="l"/>
            <a:r>
              <a:rPr lang="en-AU" dirty="0">
                <a:solidFill>
                  <a:schemeClr val="accent1">
                    <a:lumMod val="50000"/>
                  </a:schemeClr>
                </a:solidFill>
              </a:rPr>
              <a:t>Oh, that’s a flowchart!!</a:t>
            </a:r>
            <a:br>
              <a:rPr lang="en-AU" dirty="0">
                <a:solidFill>
                  <a:schemeClr val="accent1">
                    <a:lumMod val="50000"/>
                  </a:schemeClr>
                </a:solidFill>
              </a:rPr>
            </a:br>
            <a:r>
              <a:rPr lang="en-AU" dirty="0">
                <a:solidFill>
                  <a:schemeClr val="accent1">
                    <a:lumMod val="50000"/>
                  </a:schemeClr>
                </a:solidFill>
              </a:rPr>
              <a:t>					</a:t>
            </a:r>
          </a:p>
        </p:txBody>
      </p:sp>
      <p:grpSp>
        <p:nvGrpSpPr>
          <p:cNvPr id="6" name="Group 5" descr="Flow chart that investigates whether numbers are odd or even numbers.">
            <a:extLst>
              <a:ext uri="{FF2B5EF4-FFF2-40B4-BE49-F238E27FC236}">
                <a16:creationId xmlns:a16="http://schemas.microsoft.com/office/drawing/2014/main" id="{B170BB25-526B-6A29-AC16-C719D4DD32D6}"/>
              </a:ext>
            </a:extLst>
          </p:cNvPr>
          <p:cNvGrpSpPr/>
          <p:nvPr/>
        </p:nvGrpSpPr>
        <p:grpSpPr>
          <a:xfrm>
            <a:off x="6114309" y="402205"/>
            <a:ext cx="2356162" cy="588130"/>
            <a:chOff x="5459384" y="695993"/>
            <a:chExt cx="2871578" cy="716783"/>
          </a:xfrm>
        </p:grpSpPr>
        <p:sp>
          <p:nvSpPr>
            <p:cNvPr id="7" name="TextBox 6">
              <a:extLst>
                <a:ext uri="{FF2B5EF4-FFF2-40B4-BE49-F238E27FC236}">
                  <a16:creationId xmlns:a16="http://schemas.microsoft.com/office/drawing/2014/main" id="{59BCF4A0-381F-F794-B2DE-CF458B5B13B1}"/>
                </a:ext>
              </a:extLst>
            </p:cNvPr>
            <p:cNvSpPr txBox="1"/>
            <p:nvPr/>
          </p:nvSpPr>
          <p:spPr>
            <a:xfrm>
              <a:off x="6028283" y="695993"/>
              <a:ext cx="2302679" cy="523220"/>
            </a:xfrm>
            <a:prstGeom prst="rect">
              <a:avLst/>
            </a:prstGeom>
            <a:noFill/>
          </p:spPr>
          <p:txBody>
            <a:bodyPr wrap="square" rtlCol="0">
              <a:spAutoFit/>
            </a:bodyPr>
            <a:lstStyle/>
            <a:p>
              <a:r>
                <a:rPr lang="en-AU" sz="2800" dirty="0">
                  <a:solidFill>
                    <a:srgbClr val="FF0000"/>
                  </a:solidFill>
                </a:rPr>
                <a:t>Let’s put in 12.</a:t>
              </a:r>
            </a:p>
          </p:txBody>
        </p:sp>
        <p:cxnSp>
          <p:nvCxnSpPr>
            <p:cNvPr id="8" name="Straight Arrow Connector 7">
              <a:extLst>
                <a:ext uri="{FF2B5EF4-FFF2-40B4-BE49-F238E27FC236}">
                  <a16:creationId xmlns:a16="http://schemas.microsoft.com/office/drawing/2014/main" id="{A005BB4C-1BEF-6481-5B04-E69873322C0D}"/>
                </a:ext>
              </a:extLst>
            </p:cNvPr>
            <p:cNvCxnSpPr/>
            <p:nvPr/>
          </p:nvCxnSpPr>
          <p:spPr>
            <a:xfrm flipH="1">
              <a:off x="5459384" y="1025650"/>
              <a:ext cx="648072" cy="3871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descr="A flow chart with yes and no questions asking if a chosen whole number can be halved to make 2 whole numbers. A second question asks if you want to play again.&#10;">
            <a:extLst>
              <a:ext uri="{FF2B5EF4-FFF2-40B4-BE49-F238E27FC236}">
                <a16:creationId xmlns:a16="http://schemas.microsoft.com/office/drawing/2014/main" id="{6B4575F1-01C3-1870-3178-270212A54158}"/>
              </a:ext>
            </a:extLst>
          </p:cNvPr>
          <p:cNvPicPr>
            <a:picLocks noChangeAspect="1"/>
          </p:cNvPicPr>
          <p:nvPr/>
        </p:nvPicPr>
        <p:blipFill rotWithShape="1">
          <a:blip r:embed="rId3">
            <a:extLst>
              <a:ext uri="{28A0092B-C50C-407E-A947-70E740481C1C}">
                <a14:useLocalDpi xmlns:a14="http://schemas.microsoft.com/office/drawing/2010/main" val="0"/>
              </a:ext>
            </a:extLst>
          </a:blip>
          <a:srcRect r="12336" b="3486"/>
          <a:stretch/>
        </p:blipFill>
        <p:spPr>
          <a:xfrm>
            <a:off x="3995936" y="260648"/>
            <a:ext cx="4380946" cy="5627068"/>
          </a:xfrm>
          <a:prstGeom prst="rect">
            <a:avLst/>
          </a:prstGeom>
        </p:spPr>
      </p:pic>
    </p:spTree>
    <p:extLst>
      <p:ext uri="{BB962C8B-B14F-4D97-AF65-F5344CB8AC3E}">
        <p14:creationId xmlns:p14="http://schemas.microsoft.com/office/powerpoint/2010/main" val="104040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0358C6-BE7D-9D6D-3CAE-DCBAD1E286AA}"/>
              </a:ext>
            </a:extLst>
          </p:cNvPr>
          <p:cNvSpPr>
            <a:spLocks noGrp="1"/>
          </p:cNvSpPr>
          <p:nvPr>
            <p:ph type="title"/>
          </p:nvPr>
        </p:nvSpPr>
        <p:spPr>
          <a:xfrm>
            <a:off x="1641873" y="461427"/>
            <a:ext cx="7953247" cy="864095"/>
          </a:xfrm>
        </p:spPr>
        <p:txBody>
          <a:bodyPr>
            <a:normAutofit fontScale="90000"/>
          </a:bodyPr>
          <a:lstStyle/>
          <a:p>
            <a:pPr algn="l"/>
            <a:r>
              <a:rPr lang="en-AU" dirty="0">
                <a:solidFill>
                  <a:schemeClr val="accent5">
                    <a:lumMod val="75000"/>
                  </a:schemeClr>
                </a:solidFill>
              </a:rPr>
              <a:t>Can I make one?</a:t>
            </a:r>
            <a:br>
              <a:rPr lang="en-AU" dirty="0">
                <a:solidFill>
                  <a:schemeClr val="accent1">
                    <a:lumMod val="50000"/>
                  </a:schemeClr>
                </a:solidFill>
              </a:rPr>
            </a:br>
            <a:r>
              <a:rPr lang="en-AU" sz="4000" dirty="0">
                <a:solidFill>
                  <a:schemeClr val="tx2"/>
                </a:solidFill>
              </a:rPr>
              <a:t>A flowchart? Sure! But … </a:t>
            </a:r>
            <a:br>
              <a:rPr lang="en-AU" dirty="0">
                <a:solidFill>
                  <a:schemeClr val="accent5">
                    <a:lumMod val="75000"/>
                  </a:schemeClr>
                </a:solidFill>
              </a:rPr>
            </a:br>
            <a:r>
              <a:rPr lang="en-AU" dirty="0">
                <a:solidFill>
                  <a:schemeClr val="accent5">
                    <a:lumMod val="75000"/>
                  </a:schemeClr>
                </a:solidFill>
              </a:rPr>
              <a:t>	</a:t>
            </a:r>
            <a:r>
              <a:rPr lang="en-AU" dirty="0">
                <a:solidFill>
                  <a:schemeClr val="accent1">
                    <a:lumMod val="50000"/>
                  </a:schemeClr>
                </a:solidFill>
              </a:rPr>
              <a:t>	</a:t>
            </a:r>
          </a:p>
        </p:txBody>
      </p:sp>
      <p:sp>
        <p:nvSpPr>
          <p:cNvPr id="5" name="TextBox 4">
            <a:extLst>
              <a:ext uri="{FF2B5EF4-FFF2-40B4-BE49-F238E27FC236}">
                <a16:creationId xmlns:a16="http://schemas.microsoft.com/office/drawing/2014/main" id="{4CB61FE6-F093-A414-F3B4-A9D0C0C112A9}"/>
              </a:ext>
            </a:extLst>
          </p:cNvPr>
          <p:cNvSpPr txBox="1"/>
          <p:nvPr/>
        </p:nvSpPr>
        <p:spPr>
          <a:xfrm>
            <a:off x="2339752" y="3589427"/>
            <a:ext cx="5981427" cy="2308324"/>
          </a:xfrm>
          <a:prstGeom prst="rect">
            <a:avLst/>
          </a:prstGeom>
          <a:noFill/>
        </p:spPr>
        <p:txBody>
          <a:bodyPr wrap="square" rtlCol="0">
            <a:spAutoFit/>
          </a:bodyPr>
          <a:lstStyle/>
          <a:p>
            <a:pPr marL="571500" indent="-571500">
              <a:buFont typeface="Arial" panose="020B0604020202020204" pitchFamily="34" charset="0"/>
              <a:buChar char="•"/>
            </a:pPr>
            <a:r>
              <a:rPr lang="en-AU" sz="3600" dirty="0">
                <a:solidFill>
                  <a:schemeClr val="tx2"/>
                </a:solidFill>
                <a:latin typeface="+mj-lt"/>
                <a:ea typeface="+mj-ea"/>
                <a:cs typeface="+mj-cs"/>
              </a:rPr>
              <a:t>If we can use doubles to multiply by 4 (double, double), can we use halving to divide by 4?</a:t>
            </a:r>
          </a:p>
        </p:txBody>
      </p:sp>
      <p:sp>
        <p:nvSpPr>
          <p:cNvPr id="6" name="TextBox 5">
            <a:extLst>
              <a:ext uri="{FF2B5EF4-FFF2-40B4-BE49-F238E27FC236}">
                <a16:creationId xmlns:a16="http://schemas.microsoft.com/office/drawing/2014/main" id="{DEA2A60D-C41E-628E-369B-DCAA8DF52CCB}"/>
              </a:ext>
            </a:extLst>
          </p:cNvPr>
          <p:cNvSpPr txBox="1"/>
          <p:nvPr/>
        </p:nvSpPr>
        <p:spPr>
          <a:xfrm>
            <a:off x="2339752" y="1674674"/>
            <a:ext cx="5981427" cy="1754326"/>
          </a:xfrm>
          <a:prstGeom prst="rect">
            <a:avLst/>
          </a:prstGeom>
          <a:noFill/>
        </p:spPr>
        <p:txBody>
          <a:bodyPr wrap="square" rtlCol="0">
            <a:spAutoFit/>
          </a:bodyPr>
          <a:lstStyle/>
          <a:p>
            <a:pPr marL="571500" indent="-571500">
              <a:buFont typeface="Arial" panose="020B0604020202020204" pitchFamily="34" charset="0"/>
              <a:buChar char="•"/>
            </a:pPr>
            <a:r>
              <a:rPr lang="en-AU" sz="3600" dirty="0">
                <a:solidFill>
                  <a:schemeClr val="tx2"/>
                </a:solidFill>
              </a:rPr>
              <a:t>Can you make a flow chart to divide a whole number by 4?</a:t>
            </a:r>
          </a:p>
        </p:txBody>
      </p:sp>
      <p:pic>
        <p:nvPicPr>
          <p:cNvPr id="7" name="Picture 6">
            <a:extLst>
              <a:ext uri="{FF2B5EF4-FFF2-40B4-BE49-F238E27FC236}">
                <a16:creationId xmlns:a16="http://schemas.microsoft.com/office/drawing/2014/main" id="{C6C8F184-319D-BABC-BE33-1A183FAADC5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21" t="-1039" r="-12678" b="54710"/>
          <a:stretch/>
        </p:blipFill>
        <p:spPr>
          <a:xfrm>
            <a:off x="-468560" y="2883568"/>
            <a:ext cx="2977802" cy="3209728"/>
          </a:xfrm>
          <a:prstGeom prst="rect">
            <a:avLst/>
          </a:prstGeom>
        </p:spPr>
      </p:pic>
    </p:spTree>
    <p:extLst>
      <p:ext uri="{BB962C8B-B14F-4D97-AF65-F5344CB8AC3E}">
        <p14:creationId xmlns:p14="http://schemas.microsoft.com/office/powerpoint/2010/main" val="22482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9" ma:contentTypeDescription="Create a new document." ma:contentTypeScope="" ma:versionID="e39b5eb3708ccab1ed6e63c44a6ae965">
  <xsd:schema xmlns:xsd="http://www.w3.org/2001/XMLSchema" xmlns:xs="http://www.w3.org/2001/XMLSchema" xmlns:p="http://schemas.microsoft.com/office/2006/metadata/properties" xmlns:ns2="64eff3df-e3d6-48ed-978f-45ff25640900" xmlns:ns3="ff236c08-9611-4854-a4bb-16d44b7327b6" targetNamespace="http://schemas.microsoft.com/office/2006/metadata/properties" ma:root="true" ma:fieldsID="c02f4a560dbdabc0115429e529d2fd1b" ns2:_="" ns3:_="">
    <xsd:import namespace="64eff3df-e3d6-48ed-978f-45ff25640900"/>
    <xsd:import namespace="ff236c08-9611-4854-a4bb-16d44b7327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Comme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267be2-ffe6-46cd-94d9-2cfd9b1e6422}"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ff236c08-9611-4854-a4bb-16d44b7327b6" xsi:nil="true"/>
    <lcf76f155ced4ddcb4097134ff3c332f xmlns="ff236c08-9611-4854-a4bb-16d44b7327b6">
      <Terms xmlns="http://schemas.microsoft.com/office/infopath/2007/PartnerControls"/>
    </lcf76f155ced4ddcb4097134ff3c332f>
    <TaxCatchAll xmlns="64eff3df-e3d6-48ed-978f-45ff25640900" xsi:nil="true"/>
  </documentManagement>
</p:properties>
</file>

<file path=customXml/itemProps1.xml><?xml version="1.0" encoding="utf-8"?>
<ds:datastoreItem xmlns:ds="http://schemas.openxmlformats.org/officeDocument/2006/customXml" ds:itemID="{AC677D68-31F9-4023-8D46-E2CB1FBCB2EB}">
  <ds:schemaRefs>
    <ds:schemaRef ds:uri="http://schemas.microsoft.com/sharepoint/v3/contenttype/forms"/>
  </ds:schemaRefs>
</ds:datastoreItem>
</file>

<file path=customXml/itemProps2.xml><?xml version="1.0" encoding="utf-8"?>
<ds:datastoreItem xmlns:ds="http://schemas.openxmlformats.org/officeDocument/2006/customXml" ds:itemID="{DEDB7F1E-7FA3-41DA-AF24-1378C7CD5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ff3df-e3d6-48ed-978f-45ff25640900"/>
    <ds:schemaRef ds:uri="ff236c08-9611-4854-a4bb-16d44b732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5AD8F5-377D-4A9F-A89C-717487D11013}">
  <ds:schemaRefs>
    <ds:schemaRef ds:uri="http://schemas.microsoft.com/office/2006/metadata/properties"/>
    <ds:schemaRef ds:uri="http://schemas.microsoft.com/office/infopath/2007/PartnerControls"/>
    <ds:schemaRef ds:uri="ff236c08-9611-4854-a4bb-16d44b7327b6"/>
    <ds:schemaRef ds:uri="64eff3df-e3d6-48ed-978f-45ff25640900"/>
  </ds:schemaRefs>
</ds:datastoreItem>
</file>

<file path=docProps/app.xml><?xml version="1.0" encoding="utf-8"?>
<Properties xmlns="http://schemas.openxmlformats.org/officeDocument/2006/extended-properties" xmlns:vt="http://schemas.openxmlformats.org/officeDocument/2006/docPropsVTypes">
  <TotalTime>597</TotalTime>
  <Words>2566</Words>
  <Application>Microsoft Office PowerPoint</Application>
  <PresentationFormat>On-screen Show (4:3)</PresentationFormat>
  <Paragraphs>152</Paragraphs>
  <Slides>12</Slides>
  <Notes>11</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2_Office Theme</vt:lpstr>
      <vt:lpstr>3_Office Theme</vt:lpstr>
      <vt:lpstr>4_Office Theme</vt:lpstr>
      <vt:lpstr>5_Office Theme</vt:lpstr>
      <vt:lpstr>Developing flowcharts</vt:lpstr>
      <vt:lpstr>Why are we learning this?</vt:lpstr>
      <vt:lpstr>Look at the blue counters.</vt:lpstr>
      <vt:lpstr>What about these?</vt:lpstr>
      <vt:lpstr>Images can be used to explain number sentences.</vt:lpstr>
      <vt:lpstr>What steps do we take when we halve something?         …hmm</vt:lpstr>
      <vt:lpstr>How can we perform a division problem so that it is easier to see?         …hmm</vt:lpstr>
      <vt:lpstr>Oh, that’s a flowchart!!      </vt:lpstr>
      <vt:lpstr>Can I make one? A flowchart? Sure! But …    </vt:lpstr>
      <vt:lpstr>You need to know the rules first!</vt:lpstr>
      <vt:lpstr>Odd or even?</vt:lpstr>
      <vt:lpstr>What connections did you make between dividing by 2, 4 (and 8) and the halving strategy?  Can I use this connection to solve division problems with larger numbers?  Why is it important to visualise the steps when developing a flowchart? What strategies did you use to create your flowchart? How did the feedback from your peer affect your flowchart?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Leanne Robertson</cp:lastModifiedBy>
  <cp:revision>28</cp:revision>
  <dcterms:created xsi:type="dcterms:W3CDTF">2021-03-16T22:56:28Z</dcterms:created>
  <dcterms:modified xsi:type="dcterms:W3CDTF">2024-08-12T01:14:35Z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0x0101000810856600FD2D4391AFDDFCF33A69BD</vt:lpwstr>
  </property>
  <property fmtid="{D5CDD505-2E9C-101B-9397-08002B2CF9AE}" pid="3" name="Order">
    <vt:r8>92890800</vt:r8>
  </property>
  <property fmtid="{D5CDD505-2E9C-101B-9397-08002B2CF9AE}" pid="4" name="MediaServiceImageTags">
    <vt:lpwstr/>
  </property>
</Properties>
</file>