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696" r:id="rId3"/>
    <p:sldMasterId id="2147483708" r:id="rId4"/>
  </p:sldMasterIdLst>
  <p:notesMasterIdLst>
    <p:notesMasterId r:id="rId10"/>
  </p:notesMasterIdLst>
  <p:sldIdLst>
    <p:sldId id="259" r:id="rId5"/>
    <p:sldId id="303" r:id="rId6"/>
    <p:sldId id="300" r:id="rId7"/>
    <p:sldId id="301" r:id="rId8"/>
    <p:sldId id="30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D011FB-E587-8D1F-64AA-2EC6A225EA05}" name="Martine Power" initials="MP" userId="S::Martine.Power@esa.edu.au::f3410e55-3c0b-475c-b0b5-72038337e5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AED"/>
    <a:srgbClr val="E9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0" autoAdjust="0"/>
    <p:restoredTop sz="86441" autoAdjust="0"/>
  </p:normalViewPr>
  <p:slideViewPr>
    <p:cSldViewPr>
      <p:cViewPr varScale="1">
        <p:scale>
          <a:sx n="137" d="100"/>
          <a:sy n="137" d="100"/>
        </p:scale>
        <p:origin x="50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19/02/2024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="1" dirty="0"/>
          </a:p>
          <a:p>
            <a:endParaRPr lang="en-US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9847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513540-A111-0B3E-4242-BCA019623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0C9CF3-08BE-36C4-C8EC-CE62B57F33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B0C591-6872-0C62-7E4F-CCD0FD184A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ea typeface="Calibri"/>
                <a:cs typeface="Calibri"/>
              </a:rPr>
              <a:t>Show the animation by using mouse clicks to advance the animated leaves.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165DB-FD2C-DF43-EF9A-3C659D9B08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0541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496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3906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2900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about:blank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about:blank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513AFF-1993-AFA1-8B37-284451BFB74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9123" y="2102069"/>
            <a:ext cx="7240190" cy="236988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AU" sz="7200" b="1" dirty="0">
                <a:solidFill>
                  <a:srgbClr val="323E4F"/>
                </a:solidFill>
                <a:latin typeface="Calibri"/>
                <a:ea typeface="Calibri"/>
                <a:cs typeface="Calibri"/>
              </a:rPr>
              <a:t>Learning number </a:t>
            </a:r>
            <a:br>
              <a:rPr lang="en-AU" sz="7200" b="1" dirty="0">
                <a:solidFill>
                  <a:srgbClr val="323E4F"/>
                </a:solidFill>
                <a:latin typeface="Calibri"/>
                <a:ea typeface="Calibri"/>
                <a:cs typeface="Calibri"/>
              </a:rPr>
            </a:br>
            <a:endParaRPr lang="en-AU" sz="3200">
              <a:solidFill>
                <a:srgbClr val="323E4F"/>
              </a:solidFill>
              <a:ea typeface="Calibri"/>
              <a:cs typeface="Calibri"/>
            </a:endParaRPr>
          </a:p>
          <a:p>
            <a:pPr lvl="0">
              <a:spcBef>
                <a:spcPts val="0"/>
              </a:spcBef>
              <a:defRPr/>
            </a:pPr>
            <a:endParaRPr lang="en-AU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7B6FFD-A09E-3C92-C2E0-FB016FC09ECC}"/>
              </a:ext>
            </a:extLst>
          </p:cNvPr>
          <p:cNvSpPr txBox="1"/>
          <p:nvPr/>
        </p:nvSpPr>
        <p:spPr>
          <a:xfrm>
            <a:off x="1490050" y="3518194"/>
            <a:ext cx="5983148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AU" sz="3200" dirty="0">
                <a:solidFill>
                  <a:srgbClr val="323E4F"/>
                </a:solidFill>
                <a:ea typeface="+mn-lt"/>
                <a:cs typeface="+mn-lt"/>
              </a:rPr>
              <a:t>through First Nations </a:t>
            </a:r>
            <a:endParaRPr lang="en-US" dirty="0">
              <a:solidFill>
                <a:srgbClr val="1F497D"/>
              </a:solidFill>
              <a:ea typeface="+mn-lt"/>
              <a:cs typeface="+mn-lt"/>
            </a:endParaRPr>
          </a:p>
          <a:p>
            <a:pPr algn="ctr"/>
            <a:r>
              <a:rPr lang="en-AU" sz="3200" dirty="0">
                <a:solidFill>
                  <a:srgbClr val="323E4F"/>
                </a:solidFill>
                <a:ea typeface="+mn-lt"/>
                <a:cs typeface="+mn-lt"/>
              </a:rPr>
              <a:t>leaf games and stories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11DFB2-2FA2-4E10-401B-B1AA22B184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B1F2BA2-28D7-244C-213F-31298A7AC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53752"/>
            <a:ext cx="6036818" cy="1143000"/>
          </a:xfrm>
        </p:spPr>
        <p:txBody>
          <a:bodyPr>
            <a:normAutofit/>
          </a:bodyPr>
          <a:lstStyle/>
          <a:p>
            <a:pPr algn="l"/>
            <a:r>
              <a:rPr lang="en-AU" dirty="0">
                <a:solidFill>
                  <a:srgbClr val="000000"/>
                </a:solidFill>
              </a:rPr>
              <a:t>Yuendumu leaf games – 1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55B541-2A5D-0249-CF4C-C67D088E47B5}"/>
              </a:ext>
            </a:extLst>
          </p:cNvPr>
          <p:cNvSpPr txBox="1"/>
          <p:nvPr/>
        </p:nvSpPr>
        <p:spPr>
          <a:xfrm>
            <a:off x="434861" y="1217261"/>
            <a:ext cx="762114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800" dirty="0">
                <a:solidFill>
                  <a:srgbClr val="000000"/>
                </a:solidFill>
                <a:ea typeface="+mn-lt"/>
                <a:cs typeface="+mn-lt"/>
              </a:rPr>
              <a:t>What story could you make with these leaves?</a:t>
            </a:r>
          </a:p>
        </p:txBody>
      </p:sp>
      <p:pic>
        <p:nvPicPr>
          <p:cNvPr id="6" name="Picture 5" descr="One small leaf a medium sized lea, two larger leaves and one big leaf ">
            <a:extLst>
              <a:ext uri="{FF2B5EF4-FFF2-40B4-BE49-F238E27FC236}">
                <a16:creationId xmlns:a16="http://schemas.microsoft.com/office/drawing/2014/main" id="{33A8663E-5211-0089-6F15-0E06704F7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532" y="2100815"/>
            <a:ext cx="5133333" cy="3123809"/>
          </a:xfrm>
          <a:prstGeom prst="rect">
            <a:avLst/>
          </a:prstGeom>
        </p:spPr>
      </p:pic>
      <p:pic>
        <p:nvPicPr>
          <p:cNvPr id="14" name="Picture 13" descr="5 gum leaves on a white background">
            <a:extLst>
              <a:ext uri="{FF2B5EF4-FFF2-40B4-BE49-F238E27FC236}">
                <a16:creationId xmlns:a16="http://schemas.microsoft.com/office/drawing/2014/main" id="{00BBE4C4-C4D4-C239-2745-4486AE3F7A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9135" y="1988840"/>
            <a:ext cx="3133333" cy="3304762"/>
          </a:xfrm>
          <a:prstGeom prst="rect">
            <a:avLst/>
          </a:prstGeom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6490C1D4-C848-8A06-6823-172B5871BC2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96478" y="5870376"/>
            <a:ext cx="4573785" cy="2616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100" i="1" dirty="0">
                <a:solidFill>
                  <a:srgbClr val="002060"/>
                </a:solidFill>
                <a:ea typeface="Calibri"/>
                <a:cs typeface="Calibri"/>
              </a:rPr>
              <a:t>Image credit: Caty Morris</a:t>
            </a:r>
          </a:p>
        </p:txBody>
      </p:sp>
    </p:spTree>
    <p:extLst>
      <p:ext uri="{BB962C8B-B14F-4D97-AF65-F5344CB8AC3E}">
        <p14:creationId xmlns:p14="http://schemas.microsoft.com/office/powerpoint/2010/main" val="2395484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53752"/>
            <a:ext cx="6036818" cy="1143000"/>
          </a:xfrm>
        </p:spPr>
        <p:txBody>
          <a:bodyPr>
            <a:normAutofit/>
          </a:bodyPr>
          <a:lstStyle/>
          <a:p>
            <a:pPr algn="l"/>
            <a:r>
              <a:rPr lang="en-AU" dirty="0">
                <a:solidFill>
                  <a:srgbClr val="000000"/>
                </a:solidFill>
              </a:rPr>
              <a:t>Follow the story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3252D8-C6BC-75A1-190C-5EDF2BC856BE}"/>
              </a:ext>
            </a:extLst>
          </p:cNvPr>
          <p:cNvSpPr txBox="1"/>
          <p:nvPr/>
        </p:nvSpPr>
        <p:spPr>
          <a:xfrm>
            <a:off x="434861" y="1217261"/>
            <a:ext cx="762114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800" dirty="0">
                <a:solidFill>
                  <a:srgbClr val="000000"/>
                </a:solidFill>
                <a:ea typeface="+mn-lt"/>
                <a:cs typeface="+mn-lt"/>
              </a:rPr>
              <a:t>What story could you make with these leaves?</a:t>
            </a:r>
          </a:p>
        </p:txBody>
      </p:sp>
      <p:pic>
        <p:nvPicPr>
          <p:cNvPr id="9" name="Picture 8" descr="One small leaf ">
            <a:extLst>
              <a:ext uri="{FF2B5EF4-FFF2-40B4-BE49-F238E27FC236}">
                <a16:creationId xmlns:a16="http://schemas.microsoft.com/office/drawing/2014/main" id="{CCD7F3D6-D5A6-3C6E-9C32-6C7AF42278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89" y="4068355"/>
            <a:ext cx="1110411" cy="45940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E9A0C02-ADDE-6DED-8FC0-74515076E835}"/>
              </a:ext>
            </a:extLst>
          </p:cNvPr>
          <p:cNvSpPr txBox="1"/>
          <p:nvPr/>
        </p:nvSpPr>
        <p:spPr>
          <a:xfrm>
            <a:off x="595238" y="4540818"/>
            <a:ext cx="4251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1</a:t>
            </a:r>
            <a:endParaRPr lang="en-US" sz="2000" dirty="0">
              <a:ea typeface="Calibri"/>
              <a:cs typeface="Calibri"/>
            </a:endParaRPr>
          </a:p>
        </p:txBody>
      </p:sp>
      <p:pic>
        <p:nvPicPr>
          <p:cNvPr id="10" name="Picture 9" descr="A leaf on a white background">
            <a:extLst>
              <a:ext uri="{FF2B5EF4-FFF2-40B4-BE49-F238E27FC236}">
                <a16:creationId xmlns:a16="http://schemas.microsoft.com/office/drawing/2014/main" id="{026479D8-7CE3-8154-BF9E-DF7A466B3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535" y="3219135"/>
            <a:ext cx="2069681" cy="42917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92FF729-8D9F-CD29-380E-B0FE24664078}"/>
              </a:ext>
            </a:extLst>
          </p:cNvPr>
          <p:cNvSpPr txBox="1"/>
          <p:nvPr/>
        </p:nvSpPr>
        <p:spPr>
          <a:xfrm>
            <a:off x="1964948" y="3511173"/>
            <a:ext cx="4251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1</a:t>
            </a:r>
            <a:endParaRPr lang="en-US" sz="2000" dirty="0">
              <a:ea typeface="Calibri"/>
              <a:cs typeface="Calibri"/>
            </a:endParaRPr>
          </a:p>
        </p:txBody>
      </p:sp>
      <p:pic>
        <p:nvPicPr>
          <p:cNvPr id="11" name="Picture 10" descr="A close up of a leaf">
            <a:extLst>
              <a:ext uri="{FF2B5EF4-FFF2-40B4-BE49-F238E27FC236}">
                <a16:creationId xmlns:a16="http://schemas.microsoft.com/office/drawing/2014/main" id="{C5295E8C-7054-DB36-4687-846E6458C3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9408" y="4021724"/>
            <a:ext cx="2486025" cy="115252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5674DBF-5709-6B3C-3E03-9730B6FD2448}"/>
              </a:ext>
            </a:extLst>
          </p:cNvPr>
          <p:cNvSpPr txBox="1"/>
          <p:nvPr/>
        </p:nvSpPr>
        <p:spPr>
          <a:xfrm>
            <a:off x="2872846" y="5131037"/>
            <a:ext cx="4251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2</a:t>
            </a:r>
            <a:endParaRPr lang="en-US" sz="2000" dirty="0">
              <a:ea typeface="Calibri"/>
              <a:cs typeface="Calibri"/>
            </a:endParaRPr>
          </a:p>
        </p:txBody>
      </p:sp>
      <p:pic>
        <p:nvPicPr>
          <p:cNvPr id="12" name="Picture 11" descr="A gum leaf on a white background">
            <a:extLst>
              <a:ext uri="{FF2B5EF4-FFF2-40B4-BE49-F238E27FC236}">
                <a16:creationId xmlns:a16="http://schemas.microsoft.com/office/drawing/2014/main" id="{6F4318DD-621E-B748-DF75-E1C5590DF4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3817" y="2619100"/>
            <a:ext cx="3019425" cy="54292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7CB9006-E644-9EA0-F339-062799F716C1}"/>
              </a:ext>
            </a:extLst>
          </p:cNvPr>
          <p:cNvSpPr txBox="1"/>
          <p:nvPr/>
        </p:nvSpPr>
        <p:spPr>
          <a:xfrm>
            <a:off x="3910882" y="3086090"/>
            <a:ext cx="4251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1</a:t>
            </a:r>
            <a:endParaRPr lang="en-US" sz="2000" dirty="0">
              <a:ea typeface="Calibri"/>
              <a:cs typeface="Calibri"/>
            </a:endParaRPr>
          </a:p>
        </p:txBody>
      </p:sp>
      <p:pic>
        <p:nvPicPr>
          <p:cNvPr id="8" name="Picture 7" descr="A close up of leaves">
            <a:extLst>
              <a:ext uri="{FF2B5EF4-FFF2-40B4-BE49-F238E27FC236}">
                <a16:creationId xmlns:a16="http://schemas.microsoft.com/office/drawing/2014/main" id="{95538A81-7C40-6541-37EA-27A34C49C4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58570" y="1843875"/>
            <a:ext cx="3044142" cy="3519763"/>
          </a:xfrm>
          <a:prstGeom prst="rect">
            <a:avLst/>
          </a:prstGeom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B397E518-540F-374C-9D6B-603110A61BA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96478" y="5870376"/>
            <a:ext cx="4573785" cy="2616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100" i="1" dirty="0">
                <a:solidFill>
                  <a:srgbClr val="002060"/>
                </a:solidFill>
                <a:ea typeface="Calibri"/>
                <a:cs typeface="Calibri"/>
              </a:rPr>
              <a:t>Image credit: Caty Morris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43B18B-EDD2-B7D7-5BB8-DFBBADA5CFAE}"/>
              </a:ext>
            </a:extLst>
          </p:cNvPr>
          <p:cNvSpPr txBox="1"/>
          <p:nvPr/>
        </p:nvSpPr>
        <p:spPr>
          <a:xfrm>
            <a:off x="7925551" y="4701404"/>
            <a:ext cx="4251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92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6036818" cy="1143000"/>
          </a:xfrm>
        </p:spPr>
        <p:txBody>
          <a:bodyPr>
            <a:normAutofit/>
          </a:bodyPr>
          <a:lstStyle/>
          <a:p>
            <a:pPr algn="l"/>
            <a:r>
              <a:rPr lang="en-AU" dirty="0">
                <a:solidFill>
                  <a:srgbClr val="000000"/>
                </a:solidFill>
              </a:rPr>
              <a:t>Yuendumu leaf games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3252D8-C6BC-75A1-190C-5EDF2BC856BE}"/>
              </a:ext>
            </a:extLst>
          </p:cNvPr>
          <p:cNvSpPr txBox="1"/>
          <p:nvPr/>
        </p:nvSpPr>
        <p:spPr>
          <a:xfrm>
            <a:off x="434861" y="1217261"/>
            <a:ext cx="762114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800" dirty="0">
                <a:solidFill>
                  <a:srgbClr val="000000"/>
                </a:solidFill>
                <a:ea typeface="+mn-lt"/>
                <a:cs typeface="+mn-lt"/>
              </a:rPr>
              <a:t>What story could you make with these leaves?</a:t>
            </a:r>
          </a:p>
        </p:txBody>
      </p:sp>
      <p:pic>
        <p:nvPicPr>
          <p:cNvPr id="9" name="Picture 8" descr="A close up of 8 leaves">
            <a:extLst>
              <a:ext uri="{FF2B5EF4-FFF2-40B4-BE49-F238E27FC236}">
                <a16:creationId xmlns:a16="http://schemas.microsoft.com/office/drawing/2014/main" id="{35471626-526F-F702-6FB9-41FF753541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78"/>
          <a:stretch/>
        </p:blipFill>
        <p:spPr>
          <a:xfrm>
            <a:off x="434861" y="2435467"/>
            <a:ext cx="4420528" cy="153364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C2F53B4-0432-7B24-37FD-7B22295B0B21}"/>
              </a:ext>
            </a:extLst>
          </p:cNvPr>
          <p:cNvSpPr txBox="1"/>
          <p:nvPr/>
        </p:nvSpPr>
        <p:spPr>
          <a:xfrm>
            <a:off x="2144428" y="4040165"/>
            <a:ext cx="4251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8</a:t>
            </a:r>
            <a:endParaRPr lang="en-US" sz="2000" dirty="0">
              <a:ea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55E5C8-BC21-2908-BA97-BCA6745BCE30}"/>
              </a:ext>
            </a:extLst>
          </p:cNvPr>
          <p:cNvSpPr txBox="1"/>
          <p:nvPr/>
        </p:nvSpPr>
        <p:spPr>
          <a:xfrm>
            <a:off x="8378973" y="2613777"/>
            <a:ext cx="4251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3</a:t>
            </a:r>
            <a:endParaRPr lang="en-US" sz="2000" dirty="0">
              <a:ea typeface="Calibri"/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FBA262-9634-6587-C9C2-C66E54F72DB6}"/>
              </a:ext>
            </a:extLst>
          </p:cNvPr>
          <p:cNvSpPr txBox="1"/>
          <p:nvPr/>
        </p:nvSpPr>
        <p:spPr>
          <a:xfrm>
            <a:off x="8378973" y="4342446"/>
            <a:ext cx="4251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5</a:t>
            </a:r>
            <a:endParaRPr lang="en-US" sz="2000" dirty="0">
              <a:ea typeface="Calibri"/>
              <a:cs typeface="Calibri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B397E518-540F-374C-9D6B-603110A61BA0}"/>
              </a:ext>
            </a:extLst>
          </p:cNvPr>
          <p:cNvSpPr txBox="1"/>
          <p:nvPr/>
        </p:nvSpPr>
        <p:spPr>
          <a:xfrm>
            <a:off x="396478" y="5870376"/>
            <a:ext cx="4573785" cy="2616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100" i="1" dirty="0">
                <a:solidFill>
                  <a:srgbClr val="002060"/>
                </a:solidFill>
                <a:ea typeface="Calibri"/>
                <a:cs typeface="Calibri"/>
              </a:rPr>
              <a:t>Image credit: Caty Morris</a:t>
            </a:r>
          </a:p>
        </p:txBody>
      </p:sp>
      <p:grpSp>
        <p:nvGrpSpPr>
          <p:cNvPr id="8" name="Group 7" descr="Three gum leaves">
            <a:extLst>
              <a:ext uri="{FF2B5EF4-FFF2-40B4-BE49-F238E27FC236}">
                <a16:creationId xmlns:a16="http://schemas.microsoft.com/office/drawing/2014/main" id="{B3672DF2-C088-F90D-3DC8-291CDF0CD107}"/>
              </a:ext>
            </a:extLst>
          </p:cNvPr>
          <p:cNvGrpSpPr/>
          <p:nvPr/>
        </p:nvGrpSpPr>
        <p:grpSpPr>
          <a:xfrm>
            <a:off x="5798781" y="2348879"/>
            <a:ext cx="2257225" cy="1371179"/>
            <a:chOff x="5569981" y="2155845"/>
            <a:chExt cx="2486025" cy="1564214"/>
          </a:xfrm>
        </p:grpSpPr>
        <p:pic>
          <p:nvPicPr>
            <p:cNvPr id="2" name="Picture 1" descr="A close up of a leaf">
              <a:extLst>
                <a:ext uri="{FF2B5EF4-FFF2-40B4-BE49-F238E27FC236}">
                  <a16:creationId xmlns:a16="http://schemas.microsoft.com/office/drawing/2014/main" id="{03946E12-E5AA-CAFB-2151-D3C11AA782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69981" y="2155845"/>
              <a:ext cx="2486025" cy="1152525"/>
            </a:xfrm>
            <a:prstGeom prst="rect">
              <a:avLst/>
            </a:prstGeom>
          </p:spPr>
        </p:pic>
        <p:pic>
          <p:nvPicPr>
            <p:cNvPr id="6" name="Picture 5" descr="A gum leaf on a white background">
              <a:extLst>
                <a:ext uri="{FF2B5EF4-FFF2-40B4-BE49-F238E27FC236}">
                  <a16:creationId xmlns:a16="http://schemas.microsoft.com/office/drawing/2014/main" id="{5849EB2B-F83E-8B02-53E9-30CFED9080D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7197" t="14405"/>
            <a:stretch/>
          </p:blipFill>
          <p:spPr>
            <a:xfrm rot="283419">
              <a:off x="5957704" y="3373842"/>
              <a:ext cx="2087591" cy="346217"/>
            </a:xfrm>
            <a:prstGeom prst="rect">
              <a:avLst/>
            </a:prstGeom>
          </p:spPr>
        </p:pic>
      </p:grpSp>
      <p:pic>
        <p:nvPicPr>
          <p:cNvPr id="7" name="Picture 6" descr="A close up of five gum leaves">
            <a:extLst>
              <a:ext uri="{FF2B5EF4-FFF2-40B4-BE49-F238E27FC236}">
                <a16:creationId xmlns:a16="http://schemas.microsoft.com/office/drawing/2014/main" id="{A416F524-8B11-FF0E-885C-E9BC015719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634552">
            <a:off x="5872823" y="3477605"/>
            <a:ext cx="2103719" cy="243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52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6839751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rgbClr val="000000"/>
                </a:solidFill>
              </a:rPr>
              <a:t>Using drawings and numerals 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3252D8-C6BC-75A1-190C-5EDF2BC856BE}"/>
              </a:ext>
            </a:extLst>
          </p:cNvPr>
          <p:cNvSpPr txBox="1"/>
          <p:nvPr/>
        </p:nvSpPr>
        <p:spPr>
          <a:xfrm>
            <a:off x="434861" y="1217261"/>
            <a:ext cx="78095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800" dirty="0">
                <a:solidFill>
                  <a:srgbClr val="000000"/>
                </a:solidFill>
                <a:ea typeface="+mn-lt"/>
                <a:cs typeface="+mn-lt"/>
              </a:rPr>
              <a:t>Represent your leaf story with circles and numerals. </a:t>
            </a:r>
            <a:endParaRPr lang="en-US" dirty="0"/>
          </a:p>
        </p:txBody>
      </p:sp>
      <p:grpSp>
        <p:nvGrpSpPr>
          <p:cNvPr id="29" name="Group 28" descr="8 green circles on white background ">
            <a:extLst>
              <a:ext uri="{FF2B5EF4-FFF2-40B4-BE49-F238E27FC236}">
                <a16:creationId xmlns:a16="http://schemas.microsoft.com/office/drawing/2014/main" id="{931EEFBB-5039-4588-68DD-99C6A36ECEE1}"/>
              </a:ext>
            </a:extLst>
          </p:cNvPr>
          <p:cNvGrpSpPr/>
          <p:nvPr/>
        </p:nvGrpSpPr>
        <p:grpSpPr>
          <a:xfrm>
            <a:off x="519650" y="2300738"/>
            <a:ext cx="2569388" cy="1671990"/>
            <a:chOff x="519650" y="2706928"/>
            <a:chExt cx="1549190" cy="1124106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70D3C2F9-0211-78F5-6F91-0A6D27281B76}"/>
                </a:ext>
              </a:extLst>
            </p:cNvPr>
            <p:cNvSpPr/>
            <p:nvPr/>
          </p:nvSpPr>
          <p:spPr>
            <a:xfrm>
              <a:off x="519650" y="2716374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FFEBA7B-701C-4EFC-0EA1-D3D04B76ED60}"/>
                </a:ext>
              </a:extLst>
            </p:cNvPr>
            <p:cNvSpPr/>
            <p:nvPr/>
          </p:nvSpPr>
          <p:spPr>
            <a:xfrm>
              <a:off x="1124212" y="2706928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3F0CCF5-84C5-E0C9-C9ED-7DFB0CF57249}"/>
                </a:ext>
              </a:extLst>
            </p:cNvPr>
            <p:cNvSpPr/>
            <p:nvPr/>
          </p:nvSpPr>
          <p:spPr>
            <a:xfrm>
              <a:off x="831377" y="3094225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F3410FE-7006-06FE-FF05-C2F43CFDA932}"/>
                </a:ext>
              </a:extLst>
            </p:cNvPr>
            <p:cNvSpPr/>
            <p:nvPr/>
          </p:nvSpPr>
          <p:spPr>
            <a:xfrm>
              <a:off x="519650" y="3490969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DDD52AC-6AE5-528A-8B9F-0B7959CF0C35}"/>
                </a:ext>
              </a:extLst>
            </p:cNvPr>
            <p:cNvSpPr/>
            <p:nvPr/>
          </p:nvSpPr>
          <p:spPr>
            <a:xfrm>
              <a:off x="1124212" y="3490969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E7D676C-F1BE-CA26-A2F8-B14327461CDC}"/>
                </a:ext>
              </a:extLst>
            </p:cNvPr>
            <p:cNvSpPr/>
            <p:nvPr/>
          </p:nvSpPr>
          <p:spPr>
            <a:xfrm>
              <a:off x="1719328" y="3500415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4CB6156-AFC1-3CBD-B3A2-63CB8989FAE0}"/>
                </a:ext>
              </a:extLst>
            </p:cNvPr>
            <p:cNvSpPr/>
            <p:nvPr/>
          </p:nvSpPr>
          <p:spPr>
            <a:xfrm>
              <a:off x="1719328" y="3103672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32C4D8A-61BB-D37A-DADB-5A1D309B9BCE}"/>
                </a:ext>
              </a:extLst>
            </p:cNvPr>
            <p:cNvSpPr/>
            <p:nvPr/>
          </p:nvSpPr>
          <p:spPr>
            <a:xfrm>
              <a:off x="1719328" y="2716374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C2F53B4-0432-7B24-37FD-7B22295B0B21}"/>
              </a:ext>
            </a:extLst>
          </p:cNvPr>
          <p:cNvSpPr txBox="1"/>
          <p:nvPr/>
        </p:nvSpPr>
        <p:spPr>
          <a:xfrm>
            <a:off x="1624882" y="4181859"/>
            <a:ext cx="4251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8</a:t>
            </a:r>
            <a:endParaRPr lang="en-US" sz="2000" dirty="0">
              <a:ea typeface="Calibri"/>
              <a:cs typeface="Calibri"/>
            </a:endParaRPr>
          </a:p>
        </p:txBody>
      </p:sp>
      <p:grpSp>
        <p:nvGrpSpPr>
          <p:cNvPr id="28" name="Group 27" descr="3 green circles on white background ">
            <a:extLst>
              <a:ext uri="{FF2B5EF4-FFF2-40B4-BE49-F238E27FC236}">
                <a16:creationId xmlns:a16="http://schemas.microsoft.com/office/drawing/2014/main" id="{17C43175-9833-5A40-AD32-338B9026AC5B}"/>
              </a:ext>
            </a:extLst>
          </p:cNvPr>
          <p:cNvGrpSpPr/>
          <p:nvPr/>
        </p:nvGrpSpPr>
        <p:grpSpPr>
          <a:xfrm rot="16200000">
            <a:off x="6357453" y="1894548"/>
            <a:ext cx="481759" cy="1653097"/>
            <a:chOff x="7840518" y="2385754"/>
            <a:chExt cx="349512" cy="111466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FD17066-9BA2-5BE0-1D14-0EC76EC6815D}"/>
                </a:ext>
              </a:extLst>
            </p:cNvPr>
            <p:cNvSpPr/>
            <p:nvPr/>
          </p:nvSpPr>
          <p:spPr>
            <a:xfrm>
              <a:off x="7840518" y="3169795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0B6F0B3-2C38-DAAC-A5E1-DD0637B75836}"/>
                </a:ext>
              </a:extLst>
            </p:cNvPr>
            <p:cNvSpPr/>
            <p:nvPr/>
          </p:nvSpPr>
          <p:spPr>
            <a:xfrm>
              <a:off x="7840518" y="2773052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2124D17-83F0-68CE-991C-3651ABA8C40B}"/>
                </a:ext>
              </a:extLst>
            </p:cNvPr>
            <p:cNvSpPr/>
            <p:nvPr/>
          </p:nvSpPr>
          <p:spPr>
            <a:xfrm>
              <a:off x="7840518" y="2385754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D055E5C8-BC21-2908-BA97-BCA6745BCE30}"/>
              </a:ext>
            </a:extLst>
          </p:cNvPr>
          <p:cNvSpPr txBox="1"/>
          <p:nvPr/>
        </p:nvSpPr>
        <p:spPr>
          <a:xfrm>
            <a:off x="7632717" y="2443744"/>
            <a:ext cx="4251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3</a:t>
            </a:r>
            <a:endParaRPr lang="en-US" sz="2000" dirty="0">
              <a:ea typeface="Calibri"/>
              <a:cs typeface="Calibri"/>
            </a:endParaRPr>
          </a:p>
        </p:txBody>
      </p:sp>
      <p:grpSp>
        <p:nvGrpSpPr>
          <p:cNvPr id="27" name="Group 26" descr="5 green circles on white background ">
            <a:extLst>
              <a:ext uri="{FF2B5EF4-FFF2-40B4-BE49-F238E27FC236}">
                <a16:creationId xmlns:a16="http://schemas.microsoft.com/office/drawing/2014/main" id="{7F562CEF-D87E-C7EC-2813-D58485FC7ECC}"/>
              </a:ext>
            </a:extLst>
          </p:cNvPr>
          <p:cNvGrpSpPr/>
          <p:nvPr/>
        </p:nvGrpSpPr>
        <p:grpSpPr>
          <a:xfrm>
            <a:off x="5960709" y="3698788"/>
            <a:ext cx="1530296" cy="1671989"/>
            <a:chOff x="7339865" y="3953837"/>
            <a:chExt cx="954074" cy="111466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EEE8107-57F4-13EE-A731-55A9650DC6B7}"/>
                </a:ext>
              </a:extLst>
            </p:cNvPr>
            <p:cNvSpPr/>
            <p:nvPr/>
          </p:nvSpPr>
          <p:spPr>
            <a:xfrm>
              <a:off x="7339865" y="3963283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18D7A336-5292-6873-9D39-D250DA3AC7D3}"/>
                </a:ext>
              </a:extLst>
            </p:cNvPr>
            <p:cNvSpPr/>
            <p:nvPr/>
          </p:nvSpPr>
          <p:spPr>
            <a:xfrm>
              <a:off x="7944427" y="3953837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F3DDC04-21E7-32CB-F91A-5CBE6FA65F47}"/>
                </a:ext>
              </a:extLst>
            </p:cNvPr>
            <p:cNvSpPr/>
            <p:nvPr/>
          </p:nvSpPr>
          <p:spPr>
            <a:xfrm>
              <a:off x="7651592" y="4341134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A96F668-E05B-A30B-B3A8-1CE17173A7F3}"/>
                </a:ext>
              </a:extLst>
            </p:cNvPr>
            <p:cNvSpPr/>
            <p:nvPr/>
          </p:nvSpPr>
          <p:spPr>
            <a:xfrm>
              <a:off x="7339865" y="4737878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8A3BF1-045E-D5B3-6803-D883993D4C31}"/>
                </a:ext>
              </a:extLst>
            </p:cNvPr>
            <p:cNvSpPr/>
            <p:nvPr/>
          </p:nvSpPr>
          <p:spPr>
            <a:xfrm>
              <a:off x="7944427" y="4737878"/>
              <a:ext cx="349512" cy="330619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7FBA262-9634-6587-C9C2-C66E54F72DB6}"/>
              </a:ext>
            </a:extLst>
          </p:cNvPr>
          <p:cNvSpPr txBox="1"/>
          <p:nvPr/>
        </p:nvSpPr>
        <p:spPr>
          <a:xfrm>
            <a:off x="7708287" y="4181859"/>
            <a:ext cx="4251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5</a:t>
            </a:r>
            <a:endParaRPr lang="en-US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829760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105</Words>
  <Application>Microsoft Office PowerPoint</Application>
  <PresentationFormat>On-screen Show (4:3)</PresentationFormat>
  <Paragraphs>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2_Office Theme</vt:lpstr>
      <vt:lpstr>3_Office Theme</vt:lpstr>
      <vt:lpstr>4_Office Theme</vt:lpstr>
      <vt:lpstr>5_Office Theme</vt:lpstr>
      <vt:lpstr>Learning number   </vt:lpstr>
      <vt:lpstr>Yuendumu leaf games – 1</vt:lpstr>
      <vt:lpstr>Follow the story</vt:lpstr>
      <vt:lpstr>Yuendumu leaf games</vt:lpstr>
      <vt:lpstr>Using drawings and numerals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Alison Laming</cp:lastModifiedBy>
  <cp:revision>1132</cp:revision>
  <dcterms:created xsi:type="dcterms:W3CDTF">2021-03-16T22:56:28Z</dcterms:created>
  <dcterms:modified xsi:type="dcterms:W3CDTF">2024-02-18T22:56:15Z</dcterms:modified>
</cp:coreProperties>
</file>