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i7bCwvlBYSrNn04JQEotWv9IsZ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do you notice?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do you wonder? </a:t>
            </a: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3" name="Google Shape;20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many dots altogether?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do you know?</a:t>
            </a:r>
            <a:endParaRPr/>
          </a:p>
        </p:txBody>
      </p:sp>
      <p:sp>
        <p:nvSpPr>
          <p:cNvPr id="204" name="Google Shape;204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4" name="Google Shape;21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many dots altogether?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do you know?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7" name="Google Shape;227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many dots altogether?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do you know?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do you notice?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do you wonder? </a:t>
            </a:r>
            <a:endParaRPr/>
          </a:p>
        </p:txBody>
      </p:sp>
      <p:sp>
        <p:nvSpPr>
          <p:cNvPr id="102" name="Google Shape;102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What’s the same?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What’s different?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5" name="Google Shape;12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What’s the same?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What’s different?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6" name="Google Shape;13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What’s the same?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What’s different?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9" name="Google Shape;14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What’s the same?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What’s different?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What’s the same?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What’s different?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9" name="Google Shape;179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What’s the same?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What’s different?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2" name="Google Shape;192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What’s the same?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What’s different? </a:t>
            </a:r>
            <a:endParaRPr/>
          </a:p>
        </p:txBody>
      </p:sp>
      <p:sp>
        <p:nvSpPr>
          <p:cNvPr id="193" name="Google Shape;193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096218" y="4075420"/>
            <a:ext cx="672704" cy="70138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6179581" y="4070358"/>
            <a:ext cx="672704" cy="70138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7046417" y="4070357"/>
            <a:ext cx="672704" cy="70138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6624945" y="3363913"/>
            <a:ext cx="672704" cy="70138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4067606" y="4075420"/>
            <a:ext cx="672704" cy="70138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3207438" y="4075420"/>
            <a:ext cx="672704" cy="70138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9977714" y="4070357"/>
            <a:ext cx="672704" cy="70138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9117546" y="4070357"/>
            <a:ext cx="672704" cy="70138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9977714" y="3248396"/>
            <a:ext cx="672704" cy="70138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9117546" y="3248396"/>
            <a:ext cx="672704" cy="70138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840A4B1-1AB2-7A27-16B7-CA29F2056A11}"/>
              </a:ext>
            </a:extLst>
          </p:cNvPr>
          <p:cNvGrpSpPr/>
          <p:nvPr/>
        </p:nvGrpSpPr>
        <p:grpSpPr>
          <a:xfrm>
            <a:off x="2799360" y="6225914"/>
            <a:ext cx="5807733" cy="344153"/>
            <a:chOff x="-152239" y="3066940"/>
            <a:chExt cx="5807961" cy="344153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65543D4-8F6E-F700-A4DB-DB45D5BD24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5652" y="3066940"/>
              <a:ext cx="560070" cy="199390"/>
            </a:xfrm>
            <a:prstGeom prst="rect">
              <a:avLst/>
            </a:prstGeom>
          </p:spPr>
        </p:pic>
        <p:sp>
          <p:nvSpPr>
            <p:cNvPr id="7" name="Text Box 29">
              <a:extLst>
                <a:ext uri="{FF2B5EF4-FFF2-40B4-BE49-F238E27FC236}">
                  <a16:creationId xmlns:a16="http://schemas.microsoft.com/office/drawing/2014/main" id="{E94DF0BC-C17F-2DE9-3A14-2C7D932AAA19}"/>
                </a:ext>
              </a:extLst>
            </p:cNvPr>
            <p:cNvSpPr txBox="1"/>
            <p:nvPr/>
          </p:nvSpPr>
          <p:spPr>
            <a:xfrm>
              <a:off x="-152239" y="3072003"/>
              <a:ext cx="5652941" cy="33909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© 2022 Commonwealth of Australia, unless otherwise indicated. Creative Commons Attribution 4.0, unless otherwise indicated.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 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8" name="all_bg_mathsHub.pdf" descr="A picture containing shape&#10;&#10;Description automatically generated">
            <a:extLst>
              <a:ext uri="{FF2B5EF4-FFF2-40B4-BE49-F238E27FC236}">
                <a16:creationId xmlns:a16="http://schemas.microsoft.com/office/drawing/2014/main" id="{6D93BB24-26E4-F151-A7A5-D9B6B2DDC36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088"/>
          <a:stretch/>
        </p:blipFill>
        <p:spPr bwMode="auto">
          <a:xfrm>
            <a:off x="0" y="6454550"/>
            <a:ext cx="12192000" cy="4286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C94AC74-4C9A-044D-4594-64A2482E458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6911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" name="Google Shape;206;p10" descr="A picture containing shoji, indoor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388" y="2070214"/>
            <a:ext cx="6489234" cy="2717572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10"/>
          <p:cNvSpPr/>
          <p:nvPr/>
        </p:nvSpPr>
        <p:spPr>
          <a:xfrm>
            <a:off x="1816478" y="2392677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0"/>
          <p:cNvSpPr/>
          <p:nvPr/>
        </p:nvSpPr>
        <p:spPr>
          <a:xfrm>
            <a:off x="3106302" y="2392674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0"/>
          <p:cNvSpPr/>
          <p:nvPr/>
        </p:nvSpPr>
        <p:spPr>
          <a:xfrm>
            <a:off x="4352447" y="2392673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0"/>
          <p:cNvSpPr/>
          <p:nvPr/>
        </p:nvSpPr>
        <p:spPr>
          <a:xfrm>
            <a:off x="8769174" y="2470824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0"/>
          <p:cNvSpPr/>
          <p:nvPr/>
        </p:nvSpPr>
        <p:spPr>
          <a:xfrm>
            <a:off x="9821303" y="3429000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F78944E-84AB-90C9-FC63-B6D80863D2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6911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DA296264-BEC8-8B5D-F259-B7A069AF4BBA}"/>
              </a:ext>
            </a:extLst>
          </p:cNvPr>
          <p:cNvGrpSpPr/>
          <p:nvPr/>
        </p:nvGrpSpPr>
        <p:grpSpPr>
          <a:xfrm>
            <a:off x="2799360" y="6225914"/>
            <a:ext cx="5807733" cy="344153"/>
            <a:chOff x="-152239" y="3066940"/>
            <a:chExt cx="5807961" cy="34415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A5B093D-7685-35A6-71DA-7CE44E6125E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5652" y="3066940"/>
              <a:ext cx="560070" cy="199390"/>
            </a:xfrm>
            <a:prstGeom prst="rect">
              <a:avLst/>
            </a:prstGeom>
          </p:spPr>
        </p:pic>
        <p:sp>
          <p:nvSpPr>
            <p:cNvPr id="6" name="Text Box 29">
              <a:extLst>
                <a:ext uri="{FF2B5EF4-FFF2-40B4-BE49-F238E27FC236}">
                  <a16:creationId xmlns:a16="http://schemas.microsoft.com/office/drawing/2014/main" id="{971C55BB-8159-89C4-0577-9BE4E17685C1}"/>
                </a:ext>
              </a:extLst>
            </p:cNvPr>
            <p:cNvSpPr txBox="1"/>
            <p:nvPr/>
          </p:nvSpPr>
          <p:spPr>
            <a:xfrm>
              <a:off x="-152239" y="3072003"/>
              <a:ext cx="5652941" cy="33909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© 2022 Commonwealth of Australia, unless otherwise indicated. Creative Commons Attribution 4.0, unless otherwise indicated.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 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7" name="all_bg_mathsHub.pdf" descr="A picture containing shape&#10;&#10;Description automatically generated">
            <a:extLst>
              <a:ext uri="{FF2B5EF4-FFF2-40B4-BE49-F238E27FC236}">
                <a16:creationId xmlns:a16="http://schemas.microsoft.com/office/drawing/2014/main" id="{1E51CAC1-7467-734E-5A8F-33187F396A1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088"/>
          <a:stretch/>
        </p:blipFill>
        <p:spPr bwMode="auto">
          <a:xfrm>
            <a:off x="0" y="6454550"/>
            <a:ext cx="12192000" cy="4286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Google Shape;217;p11" descr="A picture containing shoji, indoor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388" y="2070214"/>
            <a:ext cx="6489234" cy="2717572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11"/>
          <p:cNvSpPr/>
          <p:nvPr/>
        </p:nvSpPr>
        <p:spPr>
          <a:xfrm>
            <a:off x="1816478" y="2392677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1"/>
          <p:cNvSpPr/>
          <p:nvPr/>
        </p:nvSpPr>
        <p:spPr>
          <a:xfrm>
            <a:off x="3106302" y="2392674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1"/>
          <p:cNvSpPr/>
          <p:nvPr/>
        </p:nvSpPr>
        <p:spPr>
          <a:xfrm>
            <a:off x="9821303" y="3429000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1"/>
          <p:cNvSpPr/>
          <p:nvPr/>
        </p:nvSpPr>
        <p:spPr>
          <a:xfrm>
            <a:off x="1816478" y="3635299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1"/>
          <p:cNvSpPr/>
          <p:nvPr/>
        </p:nvSpPr>
        <p:spPr>
          <a:xfrm>
            <a:off x="8827168" y="2744766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1"/>
          <p:cNvSpPr/>
          <p:nvPr/>
        </p:nvSpPr>
        <p:spPr>
          <a:xfrm>
            <a:off x="9821303" y="1983972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1"/>
          <p:cNvSpPr/>
          <p:nvPr/>
        </p:nvSpPr>
        <p:spPr>
          <a:xfrm>
            <a:off x="3133499" y="3635299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F944F6-FAD1-34BB-F122-D94F89853A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6911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3B093ACF-23D3-3F25-8C68-C0F5C3FC1BD9}"/>
              </a:ext>
            </a:extLst>
          </p:cNvPr>
          <p:cNvGrpSpPr/>
          <p:nvPr/>
        </p:nvGrpSpPr>
        <p:grpSpPr>
          <a:xfrm>
            <a:off x="2799360" y="6225914"/>
            <a:ext cx="5807733" cy="344153"/>
            <a:chOff x="-152239" y="3066940"/>
            <a:chExt cx="5807961" cy="34415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17394BE2-2758-1C0E-DC6A-B32838012FD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5652" y="3066940"/>
              <a:ext cx="560070" cy="199390"/>
            </a:xfrm>
            <a:prstGeom prst="rect">
              <a:avLst/>
            </a:prstGeom>
          </p:spPr>
        </p:pic>
        <p:sp>
          <p:nvSpPr>
            <p:cNvPr id="6" name="Text Box 29">
              <a:extLst>
                <a:ext uri="{FF2B5EF4-FFF2-40B4-BE49-F238E27FC236}">
                  <a16:creationId xmlns:a16="http://schemas.microsoft.com/office/drawing/2014/main" id="{B8A0DB9E-4B5A-EF0F-B22F-30FA4F19A822}"/>
                </a:ext>
              </a:extLst>
            </p:cNvPr>
            <p:cNvSpPr txBox="1"/>
            <p:nvPr/>
          </p:nvSpPr>
          <p:spPr>
            <a:xfrm>
              <a:off x="-152239" y="3072003"/>
              <a:ext cx="5652941" cy="33909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© 2022 Commonwealth of Australia, unless otherwise indicated. Creative Commons Attribution 4.0, unless otherwise indicated.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 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7" name="all_bg_mathsHub.pdf" descr="A picture containing shape&#10;&#10;Description automatically generated">
            <a:extLst>
              <a:ext uri="{FF2B5EF4-FFF2-40B4-BE49-F238E27FC236}">
                <a16:creationId xmlns:a16="http://schemas.microsoft.com/office/drawing/2014/main" id="{B87E6B56-6471-F323-8E34-4495B6B2DB1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088"/>
          <a:stretch/>
        </p:blipFill>
        <p:spPr bwMode="auto">
          <a:xfrm>
            <a:off x="0" y="6454550"/>
            <a:ext cx="12192000" cy="4286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" name="Google Shape;230;p12" descr="A picture containing shoji, indoor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46690" y="1981004"/>
            <a:ext cx="6489234" cy="2717572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p12"/>
          <p:cNvSpPr/>
          <p:nvPr/>
        </p:nvSpPr>
        <p:spPr>
          <a:xfrm>
            <a:off x="1838780" y="2303467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2"/>
          <p:cNvSpPr/>
          <p:nvPr/>
        </p:nvSpPr>
        <p:spPr>
          <a:xfrm>
            <a:off x="3128604" y="2303464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2"/>
          <p:cNvSpPr/>
          <p:nvPr/>
        </p:nvSpPr>
        <p:spPr>
          <a:xfrm>
            <a:off x="4374749" y="2303463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2"/>
          <p:cNvSpPr/>
          <p:nvPr/>
        </p:nvSpPr>
        <p:spPr>
          <a:xfrm>
            <a:off x="5620894" y="2303463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2"/>
          <p:cNvSpPr/>
          <p:nvPr/>
        </p:nvSpPr>
        <p:spPr>
          <a:xfrm>
            <a:off x="6910718" y="2303463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2"/>
          <p:cNvSpPr/>
          <p:nvPr/>
        </p:nvSpPr>
        <p:spPr>
          <a:xfrm>
            <a:off x="8587117" y="1723692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2"/>
          <p:cNvSpPr/>
          <p:nvPr/>
        </p:nvSpPr>
        <p:spPr>
          <a:xfrm>
            <a:off x="9614120" y="1723692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2"/>
          <p:cNvSpPr/>
          <p:nvPr/>
        </p:nvSpPr>
        <p:spPr>
          <a:xfrm>
            <a:off x="8587117" y="2849229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2"/>
          <p:cNvSpPr/>
          <p:nvPr/>
        </p:nvSpPr>
        <p:spPr>
          <a:xfrm>
            <a:off x="9614120" y="2818650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2"/>
          <p:cNvSpPr/>
          <p:nvPr/>
        </p:nvSpPr>
        <p:spPr>
          <a:xfrm>
            <a:off x="8587117" y="3988792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5BC29D-6899-0D9A-D8A0-C82623C522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6911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2EC46EA-0230-BBCA-2E53-7AAA8612803D}"/>
              </a:ext>
            </a:extLst>
          </p:cNvPr>
          <p:cNvGrpSpPr/>
          <p:nvPr/>
        </p:nvGrpSpPr>
        <p:grpSpPr>
          <a:xfrm>
            <a:off x="2799360" y="6225914"/>
            <a:ext cx="5807733" cy="344153"/>
            <a:chOff x="-152239" y="3066940"/>
            <a:chExt cx="5807961" cy="34415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1E6E1D4D-7BDD-6EE8-4248-43AC914AB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5652" y="3066940"/>
              <a:ext cx="560070" cy="199390"/>
            </a:xfrm>
            <a:prstGeom prst="rect">
              <a:avLst/>
            </a:prstGeom>
          </p:spPr>
        </p:pic>
        <p:sp>
          <p:nvSpPr>
            <p:cNvPr id="6" name="Text Box 29">
              <a:extLst>
                <a:ext uri="{FF2B5EF4-FFF2-40B4-BE49-F238E27FC236}">
                  <a16:creationId xmlns:a16="http://schemas.microsoft.com/office/drawing/2014/main" id="{3D1EBF76-1352-7D90-6384-3F4600C60645}"/>
                </a:ext>
              </a:extLst>
            </p:cNvPr>
            <p:cNvSpPr txBox="1"/>
            <p:nvPr/>
          </p:nvSpPr>
          <p:spPr>
            <a:xfrm>
              <a:off x="-152239" y="3072003"/>
              <a:ext cx="5652941" cy="33909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© 2022 Commonwealth of Australia, unless otherwise indicated. Creative Commons Attribution 4.0, unless otherwise indicated.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 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7" name="all_bg_mathsHub.pdf" descr="A picture containing shape&#10;&#10;Description automatically generated">
            <a:extLst>
              <a:ext uri="{FF2B5EF4-FFF2-40B4-BE49-F238E27FC236}">
                <a16:creationId xmlns:a16="http://schemas.microsoft.com/office/drawing/2014/main" id="{9928FB8B-6899-7AB5-713D-95CAF74D786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088"/>
          <a:stretch/>
        </p:blipFill>
        <p:spPr bwMode="auto">
          <a:xfrm>
            <a:off x="0" y="6454550"/>
            <a:ext cx="12192000" cy="4286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2" descr="Shape&#10;&#10;Description automatically generated with medium confidenc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66924" y="4198624"/>
            <a:ext cx="4827530" cy="11563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2" descr="Shape&#10;&#10;Description automatically generated with medium confidenc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66924" y="2827363"/>
            <a:ext cx="4827530" cy="11563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2" descr="Shape&#10;&#10;Description automatically generated with medium confidenc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66924" y="1443282"/>
            <a:ext cx="4827530" cy="1156362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"/>
          <p:cNvSpPr/>
          <p:nvPr/>
        </p:nvSpPr>
        <p:spPr>
          <a:xfrm>
            <a:off x="3824428" y="1671001"/>
            <a:ext cx="672704" cy="70138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/>
          <p:nvPr/>
        </p:nvSpPr>
        <p:spPr>
          <a:xfrm>
            <a:off x="3824428" y="4426113"/>
            <a:ext cx="672704" cy="70138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4716319" y="4424727"/>
            <a:ext cx="672704" cy="70138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5629347" y="4436829"/>
            <a:ext cx="672704" cy="70138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>
            <a:off x="4686339" y="3072565"/>
            <a:ext cx="672704" cy="701385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"/>
          <p:cNvSpPr/>
          <p:nvPr/>
        </p:nvSpPr>
        <p:spPr>
          <a:xfrm>
            <a:off x="3809438" y="3072565"/>
            <a:ext cx="672704" cy="701385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C1F220-6A09-03AA-2C7E-934349A9A0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69116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AA14ACC0-D8C2-04A2-445A-CA0DBD23C0BC}"/>
              </a:ext>
            </a:extLst>
          </p:cNvPr>
          <p:cNvGrpSpPr/>
          <p:nvPr/>
        </p:nvGrpSpPr>
        <p:grpSpPr>
          <a:xfrm>
            <a:off x="2799360" y="6225914"/>
            <a:ext cx="5807733" cy="344153"/>
            <a:chOff x="-152239" y="3066940"/>
            <a:chExt cx="5807961" cy="344153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A7E7F62-D1B4-7C4E-4A57-286848AF5E2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5652" y="3066940"/>
              <a:ext cx="560070" cy="199390"/>
            </a:xfrm>
            <a:prstGeom prst="rect">
              <a:avLst/>
            </a:prstGeom>
          </p:spPr>
        </p:pic>
        <p:sp>
          <p:nvSpPr>
            <p:cNvPr id="8" name="Text Box 29">
              <a:extLst>
                <a:ext uri="{FF2B5EF4-FFF2-40B4-BE49-F238E27FC236}">
                  <a16:creationId xmlns:a16="http://schemas.microsoft.com/office/drawing/2014/main" id="{4E667E96-9E83-A809-4C62-C9F20F109082}"/>
                </a:ext>
              </a:extLst>
            </p:cNvPr>
            <p:cNvSpPr txBox="1"/>
            <p:nvPr/>
          </p:nvSpPr>
          <p:spPr>
            <a:xfrm>
              <a:off x="-152239" y="3072003"/>
              <a:ext cx="5652941" cy="33909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© 2022 Commonwealth of Australia, unless otherwise indicated. Creative Commons Attribution 4.0, unless otherwise indicated.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 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9" name="all_bg_mathsHub.pdf" descr="A picture containing shape&#10;&#10;Description automatically generated">
            <a:extLst>
              <a:ext uri="{FF2B5EF4-FFF2-40B4-BE49-F238E27FC236}">
                <a16:creationId xmlns:a16="http://schemas.microsoft.com/office/drawing/2014/main" id="{9E3F803A-57FE-8B11-1F61-DFEBBCB9C7E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088"/>
          <a:stretch/>
        </p:blipFill>
        <p:spPr bwMode="auto">
          <a:xfrm>
            <a:off x="0" y="6454550"/>
            <a:ext cx="12192000" cy="4286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"/>
          <p:cNvSpPr/>
          <p:nvPr/>
        </p:nvSpPr>
        <p:spPr>
          <a:xfrm rot="-5400000">
            <a:off x="2268939" y="2031846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3"/>
          <p:cNvSpPr/>
          <p:nvPr/>
        </p:nvSpPr>
        <p:spPr>
          <a:xfrm>
            <a:off x="2267108" y="3419660"/>
            <a:ext cx="830025" cy="826363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3"/>
          <p:cNvSpPr/>
          <p:nvPr/>
        </p:nvSpPr>
        <p:spPr>
          <a:xfrm>
            <a:off x="9207105" y="3429000"/>
            <a:ext cx="830025" cy="826363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3"/>
          <p:cNvSpPr/>
          <p:nvPr/>
        </p:nvSpPr>
        <p:spPr>
          <a:xfrm>
            <a:off x="7676154" y="3429000"/>
            <a:ext cx="830025" cy="826363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3"/>
          <p:cNvSpPr/>
          <p:nvPr/>
        </p:nvSpPr>
        <p:spPr>
          <a:xfrm>
            <a:off x="7676153" y="1868785"/>
            <a:ext cx="830025" cy="826363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0B0B38-831C-5319-E900-BC475DE82E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6911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49BB864C-2317-64EB-5AA6-30E9AFDAAC18}"/>
              </a:ext>
            </a:extLst>
          </p:cNvPr>
          <p:cNvGrpSpPr/>
          <p:nvPr/>
        </p:nvGrpSpPr>
        <p:grpSpPr>
          <a:xfrm>
            <a:off x="2799360" y="6225914"/>
            <a:ext cx="5807733" cy="344153"/>
            <a:chOff x="-152239" y="3066940"/>
            <a:chExt cx="5807961" cy="34415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7F271B0-B94F-D9EF-A11A-07879657A0F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5652" y="3066940"/>
              <a:ext cx="560070" cy="199390"/>
            </a:xfrm>
            <a:prstGeom prst="rect">
              <a:avLst/>
            </a:prstGeom>
          </p:spPr>
        </p:pic>
        <p:sp>
          <p:nvSpPr>
            <p:cNvPr id="6" name="Text Box 29">
              <a:extLst>
                <a:ext uri="{FF2B5EF4-FFF2-40B4-BE49-F238E27FC236}">
                  <a16:creationId xmlns:a16="http://schemas.microsoft.com/office/drawing/2014/main" id="{0389E78D-AA2B-9F6D-58A8-89D9ECA16D05}"/>
                </a:ext>
              </a:extLst>
            </p:cNvPr>
            <p:cNvSpPr txBox="1"/>
            <p:nvPr/>
          </p:nvSpPr>
          <p:spPr>
            <a:xfrm>
              <a:off x="-152239" y="3072003"/>
              <a:ext cx="5652941" cy="33909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© 2022 Commonwealth of Australia, unless otherwise indicated. Creative Commons Attribution 4.0, unless otherwise indicated.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 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7" name="all_bg_mathsHub.pdf" descr="A picture containing shape&#10;&#10;Description automatically generated">
            <a:extLst>
              <a:ext uri="{FF2B5EF4-FFF2-40B4-BE49-F238E27FC236}">
                <a16:creationId xmlns:a16="http://schemas.microsoft.com/office/drawing/2014/main" id="{1F2A407F-E77C-1A41-F5A3-FB4741C9BE2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088"/>
          <a:stretch/>
        </p:blipFill>
        <p:spPr bwMode="auto">
          <a:xfrm>
            <a:off x="0" y="6454550"/>
            <a:ext cx="12192000" cy="4286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"/>
          <p:cNvSpPr/>
          <p:nvPr/>
        </p:nvSpPr>
        <p:spPr>
          <a:xfrm>
            <a:off x="1607539" y="3644512"/>
            <a:ext cx="830025" cy="826363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4"/>
          <p:cNvSpPr/>
          <p:nvPr/>
        </p:nvSpPr>
        <p:spPr>
          <a:xfrm>
            <a:off x="8762111" y="2916537"/>
            <a:ext cx="830025" cy="826363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4"/>
          <p:cNvSpPr/>
          <p:nvPr/>
        </p:nvSpPr>
        <p:spPr>
          <a:xfrm>
            <a:off x="8762111" y="1480279"/>
            <a:ext cx="830025" cy="826363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"/>
          <p:cNvSpPr/>
          <p:nvPr/>
        </p:nvSpPr>
        <p:spPr>
          <a:xfrm>
            <a:off x="3448927" y="3653852"/>
            <a:ext cx="830025" cy="826363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4"/>
          <p:cNvSpPr/>
          <p:nvPr/>
        </p:nvSpPr>
        <p:spPr>
          <a:xfrm>
            <a:off x="2447084" y="2093637"/>
            <a:ext cx="830025" cy="826363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4"/>
          <p:cNvSpPr/>
          <p:nvPr/>
        </p:nvSpPr>
        <p:spPr>
          <a:xfrm>
            <a:off x="8762110" y="4352795"/>
            <a:ext cx="830025" cy="826363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A15189-D86F-515B-DA51-09091F7AE2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6911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9CFE14CA-6978-AB8C-077C-90240D989C7A}"/>
              </a:ext>
            </a:extLst>
          </p:cNvPr>
          <p:cNvGrpSpPr/>
          <p:nvPr/>
        </p:nvGrpSpPr>
        <p:grpSpPr>
          <a:xfrm>
            <a:off x="2799360" y="6225914"/>
            <a:ext cx="5807733" cy="344153"/>
            <a:chOff x="-152239" y="3066940"/>
            <a:chExt cx="5807961" cy="34415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47EED00-5B6B-04E6-6290-F618D4B379D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5652" y="3066940"/>
              <a:ext cx="560070" cy="199390"/>
            </a:xfrm>
            <a:prstGeom prst="rect">
              <a:avLst/>
            </a:prstGeom>
          </p:spPr>
        </p:pic>
        <p:sp>
          <p:nvSpPr>
            <p:cNvPr id="6" name="Text Box 29">
              <a:extLst>
                <a:ext uri="{FF2B5EF4-FFF2-40B4-BE49-F238E27FC236}">
                  <a16:creationId xmlns:a16="http://schemas.microsoft.com/office/drawing/2014/main" id="{8095E150-949D-6305-B7F6-C7D45BAE2A7B}"/>
                </a:ext>
              </a:extLst>
            </p:cNvPr>
            <p:cNvSpPr txBox="1"/>
            <p:nvPr/>
          </p:nvSpPr>
          <p:spPr>
            <a:xfrm>
              <a:off x="-152239" y="3072003"/>
              <a:ext cx="5652941" cy="33909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© 2022 Commonwealth of Australia, unless otherwise indicated. Creative Commons Attribution 4.0, unless otherwise indicated.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 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7" name="all_bg_mathsHub.pdf" descr="A picture containing shape&#10;&#10;Description automatically generated">
            <a:extLst>
              <a:ext uri="{FF2B5EF4-FFF2-40B4-BE49-F238E27FC236}">
                <a16:creationId xmlns:a16="http://schemas.microsoft.com/office/drawing/2014/main" id="{516CAB5F-1B30-7239-2AE5-90ACE52E007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088"/>
          <a:stretch/>
        </p:blipFill>
        <p:spPr bwMode="auto">
          <a:xfrm>
            <a:off x="0" y="6454550"/>
            <a:ext cx="12192000" cy="4286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"/>
          <p:cNvSpPr/>
          <p:nvPr/>
        </p:nvSpPr>
        <p:spPr>
          <a:xfrm>
            <a:off x="8552247" y="2303499"/>
            <a:ext cx="830025" cy="826363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/>
          <p:nvPr/>
        </p:nvSpPr>
        <p:spPr>
          <a:xfrm>
            <a:off x="7150383" y="2303499"/>
            <a:ext cx="830025" cy="826363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5"/>
          <p:cNvSpPr/>
          <p:nvPr/>
        </p:nvSpPr>
        <p:spPr>
          <a:xfrm>
            <a:off x="8552247" y="3734681"/>
            <a:ext cx="830025" cy="826363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5"/>
          <p:cNvSpPr/>
          <p:nvPr/>
        </p:nvSpPr>
        <p:spPr>
          <a:xfrm>
            <a:off x="9959586" y="3734681"/>
            <a:ext cx="830025" cy="826363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5"/>
          <p:cNvSpPr/>
          <p:nvPr/>
        </p:nvSpPr>
        <p:spPr>
          <a:xfrm rot="-5400000">
            <a:off x="1617784" y="2301668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5"/>
          <p:cNvSpPr/>
          <p:nvPr/>
        </p:nvSpPr>
        <p:spPr>
          <a:xfrm rot="-5400000">
            <a:off x="1640067" y="3732851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5"/>
          <p:cNvSpPr/>
          <p:nvPr/>
        </p:nvSpPr>
        <p:spPr>
          <a:xfrm rot="-5400000">
            <a:off x="3171563" y="3732852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5"/>
          <p:cNvSpPr/>
          <p:nvPr/>
        </p:nvSpPr>
        <p:spPr>
          <a:xfrm rot="-5400000">
            <a:off x="3171563" y="2301668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11A785-CB19-D6FD-7672-8868F2E188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6911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27A04825-F30B-23D1-89C7-3AA12326A4A1}"/>
              </a:ext>
            </a:extLst>
          </p:cNvPr>
          <p:cNvGrpSpPr/>
          <p:nvPr/>
        </p:nvGrpSpPr>
        <p:grpSpPr>
          <a:xfrm>
            <a:off x="2799360" y="6225914"/>
            <a:ext cx="5807733" cy="344153"/>
            <a:chOff x="-152239" y="3066940"/>
            <a:chExt cx="5807961" cy="34415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7B94293-4753-AAC2-3EF5-9D2917297C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5652" y="3066940"/>
              <a:ext cx="560070" cy="199390"/>
            </a:xfrm>
            <a:prstGeom prst="rect">
              <a:avLst/>
            </a:prstGeom>
          </p:spPr>
        </p:pic>
        <p:sp>
          <p:nvSpPr>
            <p:cNvPr id="6" name="Text Box 29">
              <a:extLst>
                <a:ext uri="{FF2B5EF4-FFF2-40B4-BE49-F238E27FC236}">
                  <a16:creationId xmlns:a16="http://schemas.microsoft.com/office/drawing/2014/main" id="{54CE8366-7E8C-3F1C-42F5-543BCDFB8927}"/>
                </a:ext>
              </a:extLst>
            </p:cNvPr>
            <p:cNvSpPr txBox="1"/>
            <p:nvPr/>
          </p:nvSpPr>
          <p:spPr>
            <a:xfrm>
              <a:off x="-152239" y="3072003"/>
              <a:ext cx="5652941" cy="33909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© 2022 Commonwealth of Australia, unless otherwise indicated. Creative Commons Attribution 4.0, unless otherwise indicated.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 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7" name="all_bg_mathsHub.pdf" descr="A picture containing shape&#10;&#10;Description automatically generated">
            <a:extLst>
              <a:ext uri="{FF2B5EF4-FFF2-40B4-BE49-F238E27FC236}">
                <a16:creationId xmlns:a16="http://schemas.microsoft.com/office/drawing/2014/main" id="{E228029C-6CBE-A705-8D79-A841E2D0ED6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088"/>
          <a:stretch/>
        </p:blipFill>
        <p:spPr bwMode="auto">
          <a:xfrm>
            <a:off x="0" y="6454550"/>
            <a:ext cx="12192000" cy="4286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"/>
          <p:cNvSpPr/>
          <p:nvPr/>
        </p:nvSpPr>
        <p:spPr>
          <a:xfrm rot="-5400000">
            <a:off x="1392934" y="2070269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6"/>
          <p:cNvSpPr/>
          <p:nvPr/>
        </p:nvSpPr>
        <p:spPr>
          <a:xfrm rot="-5400000">
            <a:off x="1392933" y="3957705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6"/>
          <p:cNvSpPr/>
          <p:nvPr/>
        </p:nvSpPr>
        <p:spPr>
          <a:xfrm rot="-5400000">
            <a:off x="3666240" y="3957705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6"/>
          <p:cNvSpPr/>
          <p:nvPr/>
        </p:nvSpPr>
        <p:spPr>
          <a:xfrm rot="-5400000">
            <a:off x="3666240" y="2070270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6"/>
          <p:cNvSpPr/>
          <p:nvPr/>
        </p:nvSpPr>
        <p:spPr>
          <a:xfrm>
            <a:off x="2481230" y="3015818"/>
            <a:ext cx="830025" cy="826363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/>
          <p:nvPr/>
        </p:nvSpPr>
        <p:spPr>
          <a:xfrm rot="-5400000">
            <a:off x="7121676" y="2070269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6"/>
          <p:cNvSpPr/>
          <p:nvPr/>
        </p:nvSpPr>
        <p:spPr>
          <a:xfrm rot="-5400000">
            <a:off x="8188477" y="2070268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6"/>
          <p:cNvSpPr/>
          <p:nvPr/>
        </p:nvSpPr>
        <p:spPr>
          <a:xfrm rot="-5400000">
            <a:off x="9255278" y="2070267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6"/>
          <p:cNvSpPr/>
          <p:nvPr/>
        </p:nvSpPr>
        <p:spPr>
          <a:xfrm rot="-5400000">
            <a:off x="10322079" y="2070267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6"/>
          <p:cNvSpPr/>
          <p:nvPr/>
        </p:nvSpPr>
        <p:spPr>
          <a:xfrm>
            <a:off x="8766624" y="3129424"/>
            <a:ext cx="830025" cy="826363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D76C7E-C111-4C76-FF01-D6F7D817C2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6911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1C6AF05C-FE7F-E805-9120-8D84BEE62596}"/>
              </a:ext>
            </a:extLst>
          </p:cNvPr>
          <p:cNvGrpSpPr/>
          <p:nvPr/>
        </p:nvGrpSpPr>
        <p:grpSpPr>
          <a:xfrm>
            <a:off x="2799360" y="6225914"/>
            <a:ext cx="5807733" cy="344153"/>
            <a:chOff x="-152239" y="3066940"/>
            <a:chExt cx="5807961" cy="34415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F858824-FBEC-A864-0931-5D37966DF8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5652" y="3066940"/>
              <a:ext cx="560070" cy="199390"/>
            </a:xfrm>
            <a:prstGeom prst="rect">
              <a:avLst/>
            </a:prstGeom>
          </p:spPr>
        </p:pic>
        <p:sp>
          <p:nvSpPr>
            <p:cNvPr id="6" name="Text Box 29">
              <a:extLst>
                <a:ext uri="{FF2B5EF4-FFF2-40B4-BE49-F238E27FC236}">
                  <a16:creationId xmlns:a16="http://schemas.microsoft.com/office/drawing/2014/main" id="{51DC8074-110E-AED7-FC24-51BA94D0E885}"/>
                </a:ext>
              </a:extLst>
            </p:cNvPr>
            <p:cNvSpPr txBox="1"/>
            <p:nvPr/>
          </p:nvSpPr>
          <p:spPr>
            <a:xfrm>
              <a:off x="-152239" y="3072003"/>
              <a:ext cx="5652941" cy="33909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© 2022 Commonwealth of Australia, unless otherwise indicated. Creative Commons Attribution 4.0, unless otherwise indicated.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 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7" name="all_bg_mathsHub.pdf" descr="A picture containing shape&#10;&#10;Description automatically generated">
            <a:extLst>
              <a:ext uri="{FF2B5EF4-FFF2-40B4-BE49-F238E27FC236}">
                <a16:creationId xmlns:a16="http://schemas.microsoft.com/office/drawing/2014/main" id="{736EFF89-2FA4-CEEB-B469-D7E0D695714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088"/>
          <a:stretch/>
        </p:blipFill>
        <p:spPr bwMode="auto">
          <a:xfrm>
            <a:off x="0" y="6454550"/>
            <a:ext cx="12192000" cy="4286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7"/>
          <p:cNvSpPr/>
          <p:nvPr/>
        </p:nvSpPr>
        <p:spPr>
          <a:xfrm rot="-5400000">
            <a:off x="1482875" y="1485652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7"/>
          <p:cNvSpPr/>
          <p:nvPr/>
        </p:nvSpPr>
        <p:spPr>
          <a:xfrm rot="-5400000">
            <a:off x="1482875" y="2844914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7"/>
          <p:cNvSpPr/>
          <p:nvPr/>
        </p:nvSpPr>
        <p:spPr>
          <a:xfrm rot="-5400000">
            <a:off x="2811803" y="4204174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7"/>
          <p:cNvSpPr/>
          <p:nvPr/>
        </p:nvSpPr>
        <p:spPr>
          <a:xfrm rot="-5400000">
            <a:off x="1491033" y="4204174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7"/>
          <p:cNvSpPr/>
          <p:nvPr/>
        </p:nvSpPr>
        <p:spPr>
          <a:xfrm rot="-5400000">
            <a:off x="8138825" y="2947715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7"/>
          <p:cNvSpPr/>
          <p:nvPr/>
        </p:nvSpPr>
        <p:spPr>
          <a:xfrm rot="-5400000">
            <a:off x="9505429" y="2943219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7"/>
          <p:cNvSpPr/>
          <p:nvPr/>
        </p:nvSpPr>
        <p:spPr>
          <a:xfrm rot="-5400000">
            <a:off x="8138824" y="1778708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7"/>
          <p:cNvSpPr/>
          <p:nvPr/>
        </p:nvSpPr>
        <p:spPr>
          <a:xfrm rot="-5400000">
            <a:off x="9505429" y="1778708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7"/>
          <p:cNvSpPr/>
          <p:nvPr/>
        </p:nvSpPr>
        <p:spPr>
          <a:xfrm rot="-5400000">
            <a:off x="4132573" y="4204173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7"/>
          <p:cNvSpPr/>
          <p:nvPr/>
        </p:nvSpPr>
        <p:spPr>
          <a:xfrm rot="-5400000">
            <a:off x="8138825" y="4116721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8BC018A-7784-612D-2B5D-CBBA0770F5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6911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35FD89C5-B751-6FCB-7280-DFF03FB7C6F5}"/>
              </a:ext>
            </a:extLst>
          </p:cNvPr>
          <p:cNvGrpSpPr/>
          <p:nvPr/>
        </p:nvGrpSpPr>
        <p:grpSpPr>
          <a:xfrm>
            <a:off x="2799360" y="6225914"/>
            <a:ext cx="5807733" cy="344153"/>
            <a:chOff x="-152239" y="3066940"/>
            <a:chExt cx="5807961" cy="34415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5F255C1-0F60-FD65-EE7A-31F7459E6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5652" y="3066940"/>
              <a:ext cx="560070" cy="199390"/>
            </a:xfrm>
            <a:prstGeom prst="rect">
              <a:avLst/>
            </a:prstGeom>
          </p:spPr>
        </p:pic>
        <p:sp>
          <p:nvSpPr>
            <p:cNvPr id="6" name="Text Box 29">
              <a:extLst>
                <a:ext uri="{FF2B5EF4-FFF2-40B4-BE49-F238E27FC236}">
                  <a16:creationId xmlns:a16="http://schemas.microsoft.com/office/drawing/2014/main" id="{D6B34B4F-A5E5-53F0-1185-3F35A36A7069}"/>
                </a:ext>
              </a:extLst>
            </p:cNvPr>
            <p:cNvSpPr txBox="1"/>
            <p:nvPr/>
          </p:nvSpPr>
          <p:spPr>
            <a:xfrm>
              <a:off x="-152239" y="3072003"/>
              <a:ext cx="5652941" cy="33909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© 2022 Commonwealth of Australia, unless otherwise indicated. Creative Commons Attribution 4.0, unless otherwise indicated.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 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7" name="all_bg_mathsHub.pdf" descr="A picture containing shape&#10;&#10;Description automatically generated">
            <a:extLst>
              <a:ext uri="{FF2B5EF4-FFF2-40B4-BE49-F238E27FC236}">
                <a16:creationId xmlns:a16="http://schemas.microsoft.com/office/drawing/2014/main" id="{CF84B4DD-101C-0F76-2354-29578C78E46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088"/>
          <a:stretch/>
        </p:blipFill>
        <p:spPr bwMode="auto">
          <a:xfrm>
            <a:off x="0" y="6454550"/>
            <a:ext cx="12192000" cy="4286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8" descr="A picture containing shoji, indoor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b="50825"/>
          <a:stretch/>
        </p:blipFill>
        <p:spPr>
          <a:xfrm rot="-5400000">
            <a:off x="-6683" y="3152913"/>
            <a:ext cx="5480332" cy="1128599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8"/>
          <p:cNvSpPr/>
          <p:nvPr/>
        </p:nvSpPr>
        <p:spPr>
          <a:xfrm rot="-5400000">
            <a:off x="2320303" y="1195267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8"/>
          <p:cNvSpPr/>
          <p:nvPr/>
        </p:nvSpPr>
        <p:spPr>
          <a:xfrm rot="-5400000">
            <a:off x="2358119" y="2241682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8"/>
          <p:cNvSpPr/>
          <p:nvPr/>
        </p:nvSpPr>
        <p:spPr>
          <a:xfrm rot="-5400000">
            <a:off x="2358118" y="3303331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/>
          <p:nvPr/>
        </p:nvSpPr>
        <p:spPr>
          <a:xfrm rot="-5400000">
            <a:off x="6822228" y="2186444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8"/>
          <p:cNvSpPr/>
          <p:nvPr/>
        </p:nvSpPr>
        <p:spPr>
          <a:xfrm rot="-5400000">
            <a:off x="7662997" y="2894963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8"/>
          <p:cNvSpPr/>
          <p:nvPr/>
        </p:nvSpPr>
        <p:spPr>
          <a:xfrm>
            <a:off x="8494447" y="3648262"/>
            <a:ext cx="826362" cy="83002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9" name="Google Shape;189;p8"/>
          <p:cNvCxnSpPr/>
          <p:nvPr/>
        </p:nvCxnSpPr>
        <p:spPr>
          <a:xfrm>
            <a:off x="3286632" y="1055138"/>
            <a:ext cx="0" cy="5357878"/>
          </a:xfrm>
          <a:prstGeom prst="straightConnector1">
            <a:avLst/>
          </a:prstGeom>
          <a:noFill/>
          <a:ln w="571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7819C02F-DDD7-BDDE-7DD1-8878595097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69116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FD3344A4-742D-4160-9D33-EBE1CE36D53B}"/>
              </a:ext>
            </a:extLst>
          </p:cNvPr>
          <p:cNvGrpSpPr/>
          <p:nvPr/>
        </p:nvGrpSpPr>
        <p:grpSpPr>
          <a:xfrm>
            <a:off x="2799359" y="6141444"/>
            <a:ext cx="6094859" cy="428624"/>
            <a:chOff x="-152239" y="3066940"/>
            <a:chExt cx="5807961" cy="344153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8C9E8B14-B7C4-35D1-5D12-DE551DA5DBE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5652" y="3066940"/>
              <a:ext cx="560070" cy="199390"/>
            </a:xfrm>
            <a:prstGeom prst="rect">
              <a:avLst/>
            </a:prstGeom>
          </p:spPr>
        </p:pic>
        <p:sp>
          <p:nvSpPr>
            <p:cNvPr id="12" name="Text Box 29">
              <a:extLst>
                <a:ext uri="{FF2B5EF4-FFF2-40B4-BE49-F238E27FC236}">
                  <a16:creationId xmlns:a16="http://schemas.microsoft.com/office/drawing/2014/main" id="{1BDD0511-5C15-F353-4C6B-E34229002B0E}"/>
                </a:ext>
              </a:extLst>
            </p:cNvPr>
            <p:cNvSpPr txBox="1"/>
            <p:nvPr/>
          </p:nvSpPr>
          <p:spPr>
            <a:xfrm>
              <a:off x="-152239" y="3072003"/>
              <a:ext cx="5652941" cy="33909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© 2022 Commonwealth of Australia, unless otherwise indicated. Creative Commons Attribution 4.0, unless otherwise indicated.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 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13" name="all_bg_mathsHub.pdf" descr="A picture containing shape&#10;&#10;Description automatically generated">
            <a:extLst>
              <a:ext uri="{FF2B5EF4-FFF2-40B4-BE49-F238E27FC236}">
                <a16:creationId xmlns:a16="http://schemas.microsoft.com/office/drawing/2014/main" id="{F83A5A8B-2E12-8C3D-29F7-D1EFF659D241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088"/>
          <a:stretch/>
        </p:blipFill>
        <p:spPr bwMode="auto">
          <a:xfrm>
            <a:off x="0" y="6454550"/>
            <a:ext cx="12192000" cy="4286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Google Shape;195;p9" descr="A picture containing shoji, indoor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6770710" y="2448117"/>
            <a:ext cx="4684457" cy="19617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9" descr="Shape&#10;&#10;Description automatically generated with medium confidenc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8174" y="2704331"/>
            <a:ext cx="4827530" cy="1156362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9"/>
          <p:cNvSpPr/>
          <p:nvPr/>
        </p:nvSpPr>
        <p:spPr>
          <a:xfrm>
            <a:off x="1281797" y="2931820"/>
            <a:ext cx="672704" cy="70138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9"/>
          <p:cNvSpPr/>
          <p:nvPr/>
        </p:nvSpPr>
        <p:spPr>
          <a:xfrm>
            <a:off x="8290714" y="1257509"/>
            <a:ext cx="672704" cy="701385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9"/>
          <p:cNvSpPr/>
          <p:nvPr/>
        </p:nvSpPr>
        <p:spPr>
          <a:xfrm>
            <a:off x="8290714" y="2159613"/>
            <a:ext cx="672704" cy="701385"/>
          </a:xfrm>
          <a:prstGeom prst="ellipse">
            <a:avLst/>
          </a:prstGeom>
          <a:solidFill>
            <a:srgbClr val="F06C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9"/>
          <p:cNvSpPr/>
          <p:nvPr/>
        </p:nvSpPr>
        <p:spPr>
          <a:xfrm>
            <a:off x="2188124" y="2931820"/>
            <a:ext cx="672704" cy="701385"/>
          </a:xfrm>
          <a:prstGeom prst="ellipse">
            <a:avLst/>
          </a:prstGeom>
          <a:solidFill>
            <a:srgbClr val="34B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51CF2B5-4BD1-7468-25AB-348213093E0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69116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8138E0DC-83BC-6193-0F36-684A38149F78}"/>
              </a:ext>
            </a:extLst>
          </p:cNvPr>
          <p:cNvGrpSpPr/>
          <p:nvPr/>
        </p:nvGrpSpPr>
        <p:grpSpPr>
          <a:xfrm>
            <a:off x="2799360" y="6225914"/>
            <a:ext cx="5807733" cy="344153"/>
            <a:chOff x="-152239" y="3066940"/>
            <a:chExt cx="5807961" cy="34415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EDCAFD8-8443-7ABA-E518-46039A6A7FE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5652" y="3066940"/>
              <a:ext cx="560070" cy="199390"/>
            </a:xfrm>
            <a:prstGeom prst="rect">
              <a:avLst/>
            </a:prstGeom>
          </p:spPr>
        </p:pic>
        <p:sp>
          <p:nvSpPr>
            <p:cNvPr id="6" name="Text Box 29">
              <a:extLst>
                <a:ext uri="{FF2B5EF4-FFF2-40B4-BE49-F238E27FC236}">
                  <a16:creationId xmlns:a16="http://schemas.microsoft.com/office/drawing/2014/main" id="{386CC293-FBB7-F2F2-084E-D012A24C730F}"/>
                </a:ext>
              </a:extLst>
            </p:cNvPr>
            <p:cNvSpPr txBox="1"/>
            <p:nvPr/>
          </p:nvSpPr>
          <p:spPr>
            <a:xfrm>
              <a:off x="-152239" y="3072003"/>
              <a:ext cx="5652941" cy="33909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© 2022 Commonwealth of Australia, unless otherwise indicated. Creative Commons Attribution 4.0, unless otherwise indicated.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  <a:p>
              <a:pPr algn="ctr">
                <a:lnSpc>
                  <a:spcPct val="120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pt-BR" sz="650" dirty="0">
                  <a:solidFill>
                    <a:srgbClr val="595959"/>
                  </a:solidFill>
                  <a:effectLst/>
                  <a:ea typeface="Times New Roman" panose="02020603050405020304" pitchFamily="18" charset="0"/>
                  <a:cs typeface="Calibri Light" panose="020F0302020204030204" pitchFamily="34" charset="0"/>
                </a:rPr>
                <a:t> </a:t>
              </a:r>
              <a:endParaRPr lang="en-AU" sz="650" dirty="0">
                <a:solidFill>
                  <a:srgbClr val="595959"/>
                </a:solidFill>
                <a:effectLst/>
                <a:ea typeface="Times New Roman" panose="02020603050405020304" pitchFamily="18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7" name="all_bg_mathsHub.pdf" descr="A picture containing shape&#10;&#10;Description automatically generated">
            <a:extLst>
              <a:ext uri="{FF2B5EF4-FFF2-40B4-BE49-F238E27FC236}">
                <a16:creationId xmlns:a16="http://schemas.microsoft.com/office/drawing/2014/main" id="{CE9C9AED-DBE2-F42A-97EA-D197B873FD85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088"/>
          <a:stretch/>
        </p:blipFill>
        <p:spPr bwMode="auto">
          <a:xfrm>
            <a:off x="0" y="6454550"/>
            <a:ext cx="12192000" cy="4286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</Words>
  <Application>Microsoft Office PowerPoint</Application>
  <PresentationFormat>Widescreen</PresentationFormat>
  <Paragraphs>60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Box</dc:creator>
  <cp:lastModifiedBy>Alison Laming</cp:lastModifiedBy>
  <cp:revision>1</cp:revision>
  <dcterms:created xsi:type="dcterms:W3CDTF">2022-02-15T00:52:22Z</dcterms:created>
  <dcterms:modified xsi:type="dcterms:W3CDTF">2022-08-31T01:06:06Z</dcterms:modified>
</cp:coreProperties>
</file>