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9F1CA-40DA-4F1D-97E1-CCF9573133C5}" v="6" dt="2024-06-04T04:26:56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42a57f4b85_0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6" name="Google Shape;276;g142a57f4b85_0_4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142a57f4b85_0_4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42a57f4b85_0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3" name="Google Shape;303;g142a57f4b85_0_4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4" name="Google Shape;304;g142a57f4b85_0_47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42a57f4b85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g142a57f4b85_0_50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1" name="Google Shape;331;g142a57f4b85_0_50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42a57f4b85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142a57f4b85_0_2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142a57f4b85_0_2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42a57f4b85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142a57f4b85_0_2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142a57f4b85_0_2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42a57f4b85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142a57f4b85_0_1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What’s the same?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What’s different? </a:t>
            </a:r>
            <a:endParaRPr dirty="0"/>
          </a:p>
        </p:txBody>
      </p:sp>
      <p:sp>
        <p:nvSpPr>
          <p:cNvPr id="135" name="Google Shape;135;g142a57f4b85_0_16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2a57f4b8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142a57f4b85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What’s different? </a:t>
            </a:r>
            <a:endParaRPr/>
          </a:p>
        </p:txBody>
      </p:sp>
      <p:sp>
        <p:nvSpPr>
          <p:cNvPr id="165" name="Google Shape;165;g142a57f4b85_0_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42a57f4b85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142a57f4b85_0_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What’s the same?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What’s different? </a:t>
            </a:r>
            <a:endParaRPr/>
          </a:p>
        </p:txBody>
      </p:sp>
      <p:sp>
        <p:nvSpPr>
          <p:cNvPr id="195" name="Google Shape;195;g142a57f4b85_0_7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3" name="Google Shape;223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42a57f4b85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g142a57f4b85_0_1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g142a57f4b85_0_1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42a57f4b85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g142a57f4b85_0_1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1" name="Google Shape;241;g142a57f4b85_0_15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FE00EA-5EB2-1733-D039-6551E9974F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228" y="6141442"/>
            <a:ext cx="582693" cy="248330"/>
          </a:xfrm>
          <a:prstGeom prst="rect">
            <a:avLst/>
          </a:prstGeom>
        </p:spPr>
      </p:pic>
      <p:sp>
        <p:nvSpPr>
          <p:cNvPr id="3" name="Text Box 29">
            <a:extLst>
              <a:ext uri="{FF2B5EF4-FFF2-40B4-BE49-F238E27FC236}">
                <a16:creationId xmlns:a16="http://schemas.microsoft.com/office/drawing/2014/main" id="{F4D144E7-6E17-BD4F-7126-06B0109A319B}"/>
              </a:ext>
            </a:extLst>
          </p:cNvPr>
          <p:cNvSpPr txBox="1"/>
          <p:nvPr userDrawn="1"/>
        </p:nvSpPr>
        <p:spPr>
          <a:xfrm>
            <a:off x="2799360" y="6147748"/>
            <a:ext cx="5881279" cy="42231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pt-BR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rPr>
              <a:t>© 2022 Commonwealth of Australia, unless otherwise indicated. Creative Commons Attribution 4.0, unless otherwise indicated.</a:t>
            </a:r>
            <a:endParaRPr lang="en-AU" sz="650" dirty="0">
              <a:solidFill>
                <a:srgbClr val="595959"/>
              </a:solidFill>
              <a:effectLst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pt-BR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rPr>
              <a:t> </a:t>
            </a:r>
            <a:endParaRPr lang="en-AU" sz="650" dirty="0">
              <a:solidFill>
                <a:srgbClr val="595959"/>
              </a:solidFill>
              <a:effectLst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BF3B2-5D92-39C4-6CC8-40F1FCCCD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EA85CD-11C9-BA15-771F-AD21BBEAA9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69116"/>
          </a:xfrm>
          <a:prstGeom prst="rect">
            <a:avLst/>
          </a:prstGeom>
        </p:spPr>
      </p:pic>
      <p:sp>
        <p:nvSpPr>
          <p:cNvPr id="3" name="Text Box 29">
            <a:extLst>
              <a:ext uri="{FF2B5EF4-FFF2-40B4-BE49-F238E27FC236}">
                <a16:creationId xmlns:a16="http://schemas.microsoft.com/office/drawing/2014/main" id="{4E1024DA-9064-614F-FAD3-1414E62AE7E9}"/>
              </a:ext>
            </a:extLst>
          </p:cNvPr>
          <p:cNvSpPr txBox="1"/>
          <p:nvPr userDrawn="1"/>
        </p:nvSpPr>
        <p:spPr>
          <a:xfrm>
            <a:off x="2826792" y="6186805"/>
            <a:ext cx="5652719" cy="33909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pt-BR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rPr>
              <a:t>© 2022 Commonwealth of Australia, unless otherwise indicated. Creative Commons Attribution 4.0, unless otherwise indicated.</a:t>
            </a:r>
            <a:endParaRPr lang="en-AU" sz="650" dirty="0">
              <a:solidFill>
                <a:srgbClr val="595959"/>
              </a:solidFill>
              <a:effectLst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pt-BR" sz="65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Calibri Light" panose="020F0302020204030204" pitchFamily="34" charset="0"/>
              </a:rPr>
              <a:t> </a:t>
            </a:r>
            <a:endParaRPr lang="en-AU" sz="650" dirty="0">
              <a:solidFill>
                <a:srgbClr val="595959"/>
              </a:solidFill>
              <a:effectLst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A4B35D-084F-D257-AB1B-44648ECA9F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228" y="6141442"/>
            <a:ext cx="582693" cy="2483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06648" y="2957462"/>
            <a:ext cx="3821328" cy="150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3749400" y="2957452"/>
            <a:ext cx="3821328" cy="15063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/>
          <p:nvPr/>
        </p:nvSpPr>
        <p:spPr>
          <a:xfrm>
            <a:off x="2758521" y="4895370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2758517" y="3424860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2758521" y="4176021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5009230" y="4902025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5707892" y="4902025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5009230" y="4144281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5707892" y="4182676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5009230" y="3431463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3207300" y="57820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notice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wonder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2078404" y="4176022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2078404" y="4895369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5707892" y="3463329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5707892" y="2706513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3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6600649" y="2995974"/>
            <a:ext cx="3821328" cy="1506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3"/>
          <p:cNvSpPr/>
          <p:nvPr/>
        </p:nvSpPr>
        <p:spPr>
          <a:xfrm>
            <a:off x="7860478" y="4940547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8559140" y="4940547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7860478" y="4182803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8559140" y="4221198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7860478" y="3469985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8559140" y="3501851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8559140" y="2745035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7860478" y="2757164"/>
            <a:ext cx="547200" cy="5715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8559140" y="1988219"/>
            <a:ext cx="547200" cy="5715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520" y="1371601"/>
            <a:ext cx="10616184" cy="4718303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2"/>
          <p:cNvSpPr/>
          <p:nvPr/>
        </p:nvSpPr>
        <p:spPr>
          <a:xfrm>
            <a:off x="1420645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2"/>
          <p:cNvSpPr/>
          <p:nvPr/>
        </p:nvSpPr>
        <p:spPr>
          <a:xfrm>
            <a:off x="20278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22"/>
          <p:cNvSpPr/>
          <p:nvPr/>
        </p:nvSpPr>
        <p:spPr>
          <a:xfrm>
            <a:off x="26245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22"/>
          <p:cNvSpPr/>
          <p:nvPr/>
        </p:nvSpPr>
        <p:spPr>
          <a:xfrm>
            <a:off x="32212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22"/>
          <p:cNvSpPr/>
          <p:nvPr/>
        </p:nvSpPr>
        <p:spPr>
          <a:xfrm>
            <a:off x="7134945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2"/>
          <p:cNvSpPr/>
          <p:nvPr/>
        </p:nvSpPr>
        <p:spPr>
          <a:xfrm>
            <a:off x="202782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2"/>
          <p:cNvSpPr/>
          <p:nvPr/>
        </p:nvSpPr>
        <p:spPr>
          <a:xfrm>
            <a:off x="14206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2"/>
          <p:cNvSpPr/>
          <p:nvPr/>
        </p:nvSpPr>
        <p:spPr>
          <a:xfrm>
            <a:off x="263499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2"/>
          <p:cNvSpPr/>
          <p:nvPr/>
        </p:nvSpPr>
        <p:spPr>
          <a:xfrm>
            <a:off x="324217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2"/>
          <p:cNvSpPr/>
          <p:nvPr/>
        </p:nvSpPr>
        <p:spPr>
          <a:xfrm>
            <a:off x="38493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2"/>
          <p:cNvSpPr/>
          <p:nvPr/>
        </p:nvSpPr>
        <p:spPr>
          <a:xfrm>
            <a:off x="771788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2"/>
          <p:cNvSpPr/>
          <p:nvPr/>
        </p:nvSpPr>
        <p:spPr>
          <a:xfrm>
            <a:off x="8300795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2"/>
          <p:cNvSpPr/>
          <p:nvPr/>
        </p:nvSpPr>
        <p:spPr>
          <a:xfrm>
            <a:off x="88837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2"/>
          <p:cNvSpPr/>
          <p:nvPr/>
        </p:nvSpPr>
        <p:spPr>
          <a:xfrm>
            <a:off x="9466657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22"/>
          <p:cNvSpPr/>
          <p:nvPr/>
        </p:nvSpPr>
        <p:spPr>
          <a:xfrm>
            <a:off x="10049570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2"/>
          <p:cNvSpPr/>
          <p:nvPr/>
        </p:nvSpPr>
        <p:spPr>
          <a:xfrm>
            <a:off x="83008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2"/>
          <p:cNvSpPr/>
          <p:nvPr/>
        </p:nvSpPr>
        <p:spPr>
          <a:xfrm>
            <a:off x="77179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2"/>
          <p:cNvSpPr/>
          <p:nvPr/>
        </p:nvSpPr>
        <p:spPr>
          <a:xfrm>
            <a:off x="88837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2"/>
          <p:cNvSpPr/>
          <p:nvPr/>
        </p:nvSpPr>
        <p:spPr>
          <a:xfrm>
            <a:off x="94666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2"/>
          <p:cNvSpPr/>
          <p:nvPr/>
        </p:nvSpPr>
        <p:spPr>
          <a:xfrm>
            <a:off x="100495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2"/>
          <p:cNvSpPr txBox="1"/>
          <p:nvPr/>
        </p:nvSpPr>
        <p:spPr>
          <a:xfrm>
            <a:off x="1664975" y="244950"/>
            <a:ext cx="89847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many beads are on the left? </a:t>
            </a:r>
            <a:endParaRPr sz="3000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23"/>
          <p:cNvPicPr preferRelativeResize="0"/>
          <p:nvPr/>
        </p:nvPicPr>
        <p:blipFill rotWithShape="1">
          <a:blip r:embed="rId3">
            <a:alphaModFix/>
          </a:blip>
          <a:srcRect t="13502" b="20713"/>
          <a:stretch/>
        </p:blipFill>
        <p:spPr>
          <a:xfrm>
            <a:off x="667512" y="1408176"/>
            <a:ext cx="10634472" cy="4233672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23"/>
          <p:cNvSpPr/>
          <p:nvPr/>
        </p:nvSpPr>
        <p:spPr>
          <a:xfrm>
            <a:off x="1420645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23"/>
          <p:cNvSpPr/>
          <p:nvPr/>
        </p:nvSpPr>
        <p:spPr>
          <a:xfrm>
            <a:off x="20278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23"/>
          <p:cNvSpPr/>
          <p:nvPr/>
        </p:nvSpPr>
        <p:spPr>
          <a:xfrm>
            <a:off x="26245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23"/>
          <p:cNvSpPr/>
          <p:nvPr/>
        </p:nvSpPr>
        <p:spPr>
          <a:xfrm>
            <a:off x="32212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23"/>
          <p:cNvSpPr/>
          <p:nvPr/>
        </p:nvSpPr>
        <p:spPr>
          <a:xfrm>
            <a:off x="38179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23"/>
          <p:cNvSpPr/>
          <p:nvPr/>
        </p:nvSpPr>
        <p:spPr>
          <a:xfrm>
            <a:off x="202782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3"/>
          <p:cNvSpPr/>
          <p:nvPr/>
        </p:nvSpPr>
        <p:spPr>
          <a:xfrm>
            <a:off x="14206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23"/>
          <p:cNvSpPr/>
          <p:nvPr/>
        </p:nvSpPr>
        <p:spPr>
          <a:xfrm>
            <a:off x="263499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23"/>
          <p:cNvSpPr/>
          <p:nvPr/>
        </p:nvSpPr>
        <p:spPr>
          <a:xfrm>
            <a:off x="324217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3"/>
          <p:cNvSpPr/>
          <p:nvPr/>
        </p:nvSpPr>
        <p:spPr>
          <a:xfrm>
            <a:off x="38493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23"/>
          <p:cNvSpPr/>
          <p:nvPr/>
        </p:nvSpPr>
        <p:spPr>
          <a:xfrm>
            <a:off x="44146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23"/>
          <p:cNvSpPr/>
          <p:nvPr/>
        </p:nvSpPr>
        <p:spPr>
          <a:xfrm>
            <a:off x="8300795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23"/>
          <p:cNvSpPr/>
          <p:nvPr/>
        </p:nvSpPr>
        <p:spPr>
          <a:xfrm>
            <a:off x="88837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23"/>
          <p:cNvSpPr/>
          <p:nvPr/>
        </p:nvSpPr>
        <p:spPr>
          <a:xfrm>
            <a:off x="9466657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23"/>
          <p:cNvSpPr/>
          <p:nvPr/>
        </p:nvSpPr>
        <p:spPr>
          <a:xfrm>
            <a:off x="10049570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23"/>
          <p:cNvSpPr/>
          <p:nvPr/>
        </p:nvSpPr>
        <p:spPr>
          <a:xfrm>
            <a:off x="83008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23"/>
          <p:cNvSpPr/>
          <p:nvPr/>
        </p:nvSpPr>
        <p:spPr>
          <a:xfrm>
            <a:off x="77179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23"/>
          <p:cNvSpPr/>
          <p:nvPr/>
        </p:nvSpPr>
        <p:spPr>
          <a:xfrm>
            <a:off x="88837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23"/>
          <p:cNvSpPr/>
          <p:nvPr/>
        </p:nvSpPr>
        <p:spPr>
          <a:xfrm>
            <a:off x="94666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23"/>
          <p:cNvSpPr/>
          <p:nvPr/>
        </p:nvSpPr>
        <p:spPr>
          <a:xfrm>
            <a:off x="100495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23"/>
          <p:cNvSpPr txBox="1"/>
          <p:nvPr/>
        </p:nvSpPr>
        <p:spPr>
          <a:xfrm>
            <a:off x="1664975" y="244950"/>
            <a:ext cx="89847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many beads are on the left? </a:t>
            </a:r>
            <a:endParaRPr sz="3000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oogle Shape;306;p24"/>
          <p:cNvPicPr preferRelativeResize="0"/>
          <p:nvPr/>
        </p:nvPicPr>
        <p:blipFill rotWithShape="1">
          <a:blip r:embed="rId3">
            <a:alphaModFix/>
          </a:blip>
          <a:srcRect t="16089" b="14283"/>
          <a:stretch/>
        </p:blipFill>
        <p:spPr>
          <a:xfrm>
            <a:off x="551432" y="1481329"/>
            <a:ext cx="10891300" cy="4562856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24"/>
          <p:cNvSpPr/>
          <p:nvPr/>
        </p:nvSpPr>
        <p:spPr>
          <a:xfrm>
            <a:off x="1420645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4"/>
          <p:cNvSpPr/>
          <p:nvPr/>
        </p:nvSpPr>
        <p:spPr>
          <a:xfrm>
            <a:off x="20278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4"/>
          <p:cNvSpPr/>
          <p:nvPr/>
        </p:nvSpPr>
        <p:spPr>
          <a:xfrm>
            <a:off x="26245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4"/>
          <p:cNvSpPr/>
          <p:nvPr/>
        </p:nvSpPr>
        <p:spPr>
          <a:xfrm>
            <a:off x="32212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4"/>
          <p:cNvSpPr/>
          <p:nvPr/>
        </p:nvSpPr>
        <p:spPr>
          <a:xfrm>
            <a:off x="38179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4"/>
          <p:cNvSpPr/>
          <p:nvPr/>
        </p:nvSpPr>
        <p:spPr>
          <a:xfrm>
            <a:off x="202782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4"/>
          <p:cNvSpPr/>
          <p:nvPr/>
        </p:nvSpPr>
        <p:spPr>
          <a:xfrm>
            <a:off x="14206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24"/>
          <p:cNvSpPr/>
          <p:nvPr/>
        </p:nvSpPr>
        <p:spPr>
          <a:xfrm>
            <a:off x="263499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24"/>
          <p:cNvSpPr/>
          <p:nvPr/>
        </p:nvSpPr>
        <p:spPr>
          <a:xfrm>
            <a:off x="324217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24"/>
          <p:cNvSpPr/>
          <p:nvPr/>
        </p:nvSpPr>
        <p:spPr>
          <a:xfrm>
            <a:off x="71350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4"/>
          <p:cNvSpPr/>
          <p:nvPr/>
        </p:nvSpPr>
        <p:spPr>
          <a:xfrm>
            <a:off x="44146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24"/>
          <p:cNvSpPr/>
          <p:nvPr/>
        </p:nvSpPr>
        <p:spPr>
          <a:xfrm>
            <a:off x="8300795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24"/>
          <p:cNvSpPr/>
          <p:nvPr/>
        </p:nvSpPr>
        <p:spPr>
          <a:xfrm>
            <a:off x="88837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24"/>
          <p:cNvSpPr/>
          <p:nvPr/>
        </p:nvSpPr>
        <p:spPr>
          <a:xfrm>
            <a:off x="9466657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4"/>
          <p:cNvSpPr/>
          <p:nvPr/>
        </p:nvSpPr>
        <p:spPr>
          <a:xfrm>
            <a:off x="10049570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24"/>
          <p:cNvSpPr/>
          <p:nvPr/>
        </p:nvSpPr>
        <p:spPr>
          <a:xfrm>
            <a:off x="83008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24"/>
          <p:cNvSpPr/>
          <p:nvPr/>
        </p:nvSpPr>
        <p:spPr>
          <a:xfrm>
            <a:off x="77179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24"/>
          <p:cNvSpPr/>
          <p:nvPr/>
        </p:nvSpPr>
        <p:spPr>
          <a:xfrm>
            <a:off x="88837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24"/>
          <p:cNvSpPr/>
          <p:nvPr/>
        </p:nvSpPr>
        <p:spPr>
          <a:xfrm>
            <a:off x="94666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24"/>
          <p:cNvSpPr/>
          <p:nvPr/>
        </p:nvSpPr>
        <p:spPr>
          <a:xfrm>
            <a:off x="100495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4"/>
          <p:cNvSpPr txBox="1"/>
          <p:nvPr/>
        </p:nvSpPr>
        <p:spPr>
          <a:xfrm>
            <a:off x="1664975" y="244950"/>
            <a:ext cx="89847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many beads are on the left? </a:t>
            </a:r>
            <a:endParaRPr sz="3000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Google Shape;333;p25"/>
          <p:cNvPicPr preferRelativeResize="0"/>
          <p:nvPr/>
        </p:nvPicPr>
        <p:blipFill rotWithShape="1">
          <a:blip r:embed="rId3">
            <a:alphaModFix/>
          </a:blip>
          <a:srcRect t="20414" b="13865"/>
          <a:stretch/>
        </p:blipFill>
        <p:spPr>
          <a:xfrm>
            <a:off x="524000" y="1764793"/>
            <a:ext cx="10891300" cy="4306824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25"/>
          <p:cNvSpPr/>
          <p:nvPr/>
        </p:nvSpPr>
        <p:spPr>
          <a:xfrm>
            <a:off x="1420645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25"/>
          <p:cNvSpPr/>
          <p:nvPr/>
        </p:nvSpPr>
        <p:spPr>
          <a:xfrm>
            <a:off x="20278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5"/>
          <p:cNvSpPr/>
          <p:nvPr/>
        </p:nvSpPr>
        <p:spPr>
          <a:xfrm>
            <a:off x="26245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25"/>
          <p:cNvSpPr/>
          <p:nvPr/>
        </p:nvSpPr>
        <p:spPr>
          <a:xfrm>
            <a:off x="32212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25"/>
          <p:cNvSpPr/>
          <p:nvPr/>
        </p:nvSpPr>
        <p:spPr>
          <a:xfrm>
            <a:off x="3817920" y="23972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25"/>
          <p:cNvSpPr/>
          <p:nvPr/>
        </p:nvSpPr>
        <p:spPr>
          <a:xfrm>
            <a:off x="202782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25"/>
          <p:cNvSpPr/>
          <p:nvPr/>
        </p:nvSpPr>
        <p:spPr>
          <a:xfrm>
            <a:off x="14206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25"/>
          <p:cNvSpPr/>
          <p:nvPr/>
        </p:nvSpPr>
        <p:spPr>
          <a:xfrm>
            <a:off x="263499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5"/>
          <p:cNvSpPr/>
          <p:nvPr/>
        </p:nvSpPr>
        <p:spPr>
          <a:xfrm>
            <a:off x="3242170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25"/>
          <p:cNvSpPr/>
          <p:nvPr/>
        </p:nvSpPr>
        <p:spPr>
          <a:xfrm>
            <a:off x="7135045" y="45282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25"/>
          <p:cNvSpPr/>
          <p:nvPr/>
        </p:nvSpPr>
        <p:spPr>
          <a:xfrm>
            <a:off x="44146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5"/>
          <p:cNvSpPr/>
          <p:nvPr/>
        </p:nvSpPr>
        <p:spPr>
          <a:xfrm>
            <a:off x="5011320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5"/>
          <p:cNvSpPr/>
          <p:nvPr/>
        </p:nvSpPr>
        <p:spPr>
          <a:xfrm>
            <a:off x="5608032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5"/>
          <p:cNvSpPr/>
          <p:nvPr/>
        </p:nvSpPr>
        <p:spPr>
          <a:xfrm>
            <a:off x="9466657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5"/>
          <p:cNvSpPr/>
          <p:nvPr/>
        </p:nvSpPr>
        <p:spPr>
          <a:xfrm>
            <a:off x="10049570" y="239728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25"/>
          <p:cNvSpPr/>
          <p:nvPr/>
        </p:nvSpPr>
        <p:spPr>
          <a:xfrm>
            <a:off x="83008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25"/>
          <p:cNvSpPr/>
          <p:nvPr/>
        </p:nvSpPr>
        <p:spPr>
          <a:xfrm>
            <a:off x="77179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25"/>
          <p:cNvSpPr/>
          <p:nvPr/>
        </p:nvSpPr>
        <p:spPr>
          <a:xfrm>
            <a:off x="88837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5"/>
          <p:cNvSpPr/>
          <p:nvPr/>
        </p:nvSpPr>
        <p:spPr>
          <a:xfrm>
            <a:off x="94666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5"/>
          <p:cNvSpPr/>
          <p:nvPr/>
        </p:nvSpPr>
        <p:spPr>
          <a:xfrm>
            <a:off x="10049545" y="4528234"/>
            <a:ext cx="565200" cy="542100"/>
          </a:xfrm>
          <a:prstGeom prst="ellipse">
            <a:avLst/>
          </a:prstGeom>
          <a:solidFill>
            <a:srgbClr val="F06C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5"/>
          <p:cNvSpPr txBox="1"/>
          <p:nvPr/>
        </p:nvSpPr>
        <p:spPr>
          <a:xfrm>
            <a:off x="1664975" y="244950"/>
            <a:ext cx="89847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many beads are on the left? </a:t>
            </a:r>
            <a:endParaRPr sz="3000" dirty="0">
              <a:solidFill>
                <a:schemeClr val="bg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/>
          <p:nvPr/>
        </p:nvSpPr>
        <p:spPr>
          <a:xfrm>
            <a:off x="2955850" y="-98309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notice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wonder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250" y="1065319"/>
            <a:ext cx="8158735" cy="5606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/>
        </p:nvSpPr>
        <p:spPr>
          <a:xfrm>
            <a:off x="2818690" y="-125741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notice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What do you </a:t>
            </a:r>
            <a:r>
              <a:rPr lang="en-US" sz="30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wonder</a:t>
            </a:r>
            <a:r>
              <a:rPr lang="en-US" sz="3000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3275050" y="1336550"/>
            <a:ext cx="2532300" cy="13377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I + I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3275050" y="3052075"/>
            <a:ext cx="2532300" cy="13377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I + 2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3275050" y="4767600"/>
            <a:ext cx="2532300" cy="13377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I + 3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6236825" y="3052075"/>
            <a:ext cx="2532300" cy="13377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2 + I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6236825" y="4767600"/>
            <a:ext cx="2532300" cy="13377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3 + I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6" descr="A ten frame with three counters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28397" y="276402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6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751941" y="2764019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6"/>
          <p:cNvSpPr/>
          <p:nvPr/>
        </p:nvSpPr>
        <p:spPr>
          <a:xfrm>
            <a:off x="1883298" y="466564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1883295" y="327080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1883298" y="398331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2892124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3613677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2892124" y="395320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3613677" y="398962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2892124" y="327707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3613677" y="3270751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3613677" y="255187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16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72397" y="285117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6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6745066" y="2851244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6"/>
          <p:cNvSpPr/>
          <p:nvPr/>
        </p:nvSpPr>
        <p:spPr>
          <a:xfrm>
            <a:off x="10363498" y="195817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9610295" y="26454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9653748" y="195816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7885249" y="475918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8606802" y="475918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7885249" y="40404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8606802" y="407685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8606799" y="192022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8606802" y="335797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8606802" y="263910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6"/>
          <p:cNvSpPr txBox="1"/>
          <p:nvPr/>
        </p:nvSpPr>
        <p:spPr>
          <a:xfrm>
            <a:off x="3019858" y="-59884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are they the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same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   How are they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different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17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28397" y="276402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7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751941" y="2764019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7"/>
          <p:cNvSpPr/>
          <p:nvPr/>
        </p:nvSpPr>
        <p:spPr>
          <a:xfrm>
            <a:off x="1883298" y="466564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1175845" y="467195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1883298" y="398331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2892124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3613677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2892124" y="395320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3613677" y="398962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1175849" y="395319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7"/>
          <p:cNvSpPr/>
          <p:nvPr/>
        </p:nvSpPr>
        <p:spPr>
          <a:xfrm>
            <a:off x="3613677" y="3270751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7"/>
          <p:cNvSpPr/>
          <p:nvPr/>
        </p:nvSpPr>
        <p:spPr>
          <a:xfrm>
            <a:off x="2892127" y="3270812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17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72397" y="285117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7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6745066" y="2851244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7"/>
          <p:cNvSpPr/>
          <p:nvPr/>
        </p:nvSpPr>
        <p:spPr>
          <a:xfrm>
            <a:off x="9634373" y="404042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7885245" y="195688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9634373" y="475916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7885249" y="475918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7"/>
          <p:cNvSpPr/>
          <p:nvPr/>
        </p:nvSpPr>
        <p:spPr>
          <a:xfrm>
            <a:off x="8606802" y="475918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7"/>
          <p:cNvSpPr/>
          <p:nvPr/>
        </p:nvSpPr>
        <p:spPr>
          <a:xfrm>
            <a:off x="7885249" y="4040434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7"/>
          <p:cNvSpPr/>
          <p:nvPr/>
        </p:nvSpPr>
        <p:spPr>
          <a:xfrm>
            <a:off x="8606802" y="407685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7885249" y="267562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8606802" y="335797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7885252" y="3358037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7"/>
          <p:cNvSpPr txBox="1"/>
          <p:nvPr/>
        </p:nvSpPr>
        <p:spPr>
          <a:xfrm>
            <a:off x="2448498" y="-56754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How are they the same?    How are they different?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18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28397" y="276402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8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751941" y="2764019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8"/>
          <p:cNvSpPr/>
          <p:nvPr/>
        </p:nvSpPr>
        <p:spPr>
          <a:xfrm>
            <a:off x="1883298" y="466564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1175845" y="467195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1883298" y="398331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8"/>
          <p:cNvSpPr/>
          <p:nvPr/>
        </p:nvSpPr>
        <p:spPr>
          <a:xfrm>
            <a:off x="2892124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3613677" y="4671960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8"/>
          <p:cNvSpPr/>
          <p:nvPr/>
        </p:nvSpPr>
        <p:spPr>
          <a:xfrm>
            <a:off x="2892124" y="3953209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3613677" y="398962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1175849" y="3953198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3613677" y="3270751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1175852" y="3234462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9" name="Google Shape;209;p18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72397" y="2851179"/>
            <a:ext cx="3624684" cy="1555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8" descr="A picture containing shoji, indoo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6745066" y="2851244"/>
            <a:ext cx="3624684" cy="1555679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8"/>
          <p:cNvSpPr/>
          <p:nvPr/>
        </p:nvSpPr>
        <p:spPr>
          <a:xfrm>
            <a:off x="9634373" y="404042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8"/>
          <p:cNvSpPr/>
          <p:nvPr/>
        </p:nvSpPr>
        <p:spPr>
          <a:xfrm>
            <a:off x="9634373" y="475916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8"/>
          <p:cNvSpPr/>
          <p:nvPr/>
        </p:nvSpPr>
        <p:spPr>
          <a:xfrm>
            <a:off x="8606802" y="475918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8"/>
          <p:cNvSpPr/>
          <p:nvPr/>
        </p:nvSpPr>
        <p:spPr>
          <a:xfrm>
            <a:off x="8606802" y="407685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8"/>
          <p:cNvSpPr/>
          <p:nvPr/>
        </p:nvSpPr>
        <p:spPr>
          <a:xfrm>
            <a:off x="8606799" y="265737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8606802" y="3357976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9634374" y="2657373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8"/>
          <p:cNvSpPr/>
          <p:nvPr/>
        </p:nvSpPr>
        <p:spPr>
          <a:xfrm>
            <a:off x="9634374" y="3358035"/>
            <a:ext cx="565200" cy="542100"/>
          </a:xfrm>
          <a:prstGeom prst="ellipse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8"/>
          <p:cNvSpPr txBox="1"/>
          <p:nvPr/>
        </p:nvSpPr>
        <p:spPr>
          <a:xfrm>
            <a:off x="3174724" y="-56723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are they the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same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   How are they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different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/>
          <p:nvPr/>
        </p:nvSpPr>
        <p:spPr>
          <a:xfrm>
            <a:off x="815200" y="2533550"/>
            <a:ext cx="39078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3 and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4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9"/>
          <p:cNvSpPr txBox="1"/>
          <p:nvPr/>
        </p:nvSpPr>
        <p:spPr>
          <a:xfrm>
            <a:off x="1040525" y="2835200"/>
            <a:ext cx="386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9"/>
          <p:cNvSpPr/>
          <p:nvPr/>
        </p:nvSpPr>
        <p:spPr>
          <a:xfrm>
            <a:off x="7508750" y="2578775"/>
            <a:ext cx="39078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4 + 3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9"/>
          <p:cNvSpPr txBox="1"/>
          <p:nvPr/>
        </p:nvSpPr>
        <p:spPr>
          <a:xfrm>
            <a:off x="2864410" y="-103618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are they the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same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   How are they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different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0"/>
          <p:cNvSpPr/>
          <p:nvPr/>
        </p:nvSpPr>
        <p:spPr>
          <a:xfrm>
            <a:off x="662800" y="2533550"/>
            <a:ext cx="39078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4 + 5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0"/>
          <p:cNvSpPr txBox="1"/>
          <p:nvPr/>
        </p:nvSpPr>
        <p:spPr>
          <a:xfrm>
            <a:off x="1040525" y="2835200"/>
            <a:ext cx="386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0"/>
          <p:cNvSpPr/>
          <p:nvPr/>
        </p:nvSpPr>
        <p:spPr>
          <a:xfrm>
            <a:off x="6483250" y="2578775"/>
            <a:ext cx="49332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4 + 4 + I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0"/>
          <p:cNvSpPr txBox="1"/>
          <p:nvPr/>
        </p:nvSpPr>
        <p:spPr>
          <a:xfrm>
            <a:off x="2616700" y="-103618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are they the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same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   How are they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different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</a:t>
            </a:r>
            <a:endParaRPr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1"/>
          <p:cNvSpPr/>
          <p:nvPr/>
        </p:nvSpPr>
        <p:spPr>
          <a:xfrm>
            <a:off x="662800" y="2533550"/>
            <a:ext cx="39078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3 + I + 3</a:t>
            </a:r>
            <a:r>
              <a:rPr lang="en-US" sz="7500" b="0" i="0" u="none" strike="noStrike" cap="none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1"/>
          <p:cNvSpPr txBox="1"/>
          <p:nvPr/>
        </p:nvSpPr>
        <p:spPr>
          <a:xfrm>
            <a:off x="1040525" y="2835200"/>
            <a:ext cx="386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1"/>
          <p:cNvSpPr/>
          <p:nvPr/>
        </p:nvSpPr>
        <p:spPr>
          <a:xfrm>
            <a:off x="6483250" y="2578775"/>
            <a:ext cx="4933200" cy="1503300"/>
          </a:xfrm>
          <a:prstGeom prst="rect">
            <a:avLst/>
          </a:prstGeom>
          <a:solidFill>
            <a:srgbClr val="34B8E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rPr lang="en-US" sz="7500">
                <a:solidFill>
                  <a:srgbClr val="0B1C44"/>
                </a:solidFill>
                <a:latin typeface="Calibri"/>
                <a:ea typeface="Calibri"/>
                <a:cs typeface="Calibri"/>
                <a:sym typeface="Calibri"/>
              </a:rPr>
              <a:t>I0 - 3</a:t>
            </a: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br>
              <a:rPr lang="en-US"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7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1"/>
          <p:cNvSpPr txBox="1"/>
          <p:nvPr/>
        </p:nvSpPr>
        <p:spPr>
          <a:xfrm>
            <a:off x="2431750" y="-149338"/>
            <a:ext cx="8984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How are they the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same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   How are they 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different</a:t>
            </a:r>
            <a:r>
              <a:rPr lang="en-US" sz="3000" b="0" i="0" u="none" strike="noStrike" cap="none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? </a:t>
            </a:r>
            <a:endParaRPr lang="en-US" sz="3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6FE721-FB17-4BB7-BFCA-EC2DF8875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6E4F95-E4FF-40C7-A167-3A9BC1AAE0AA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3.xml><?xml version="1.0" encoding="utf-8"?>
<ds:datastoreItem xmlns:ds="http://schemas.openxmlformats.org/officeDocument/2006/customXml" ds:itemID="{F945463A-9A9F-429A-8831-D5350409D0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210</Words>
  <Application>Microsoft Office PowerPoint</Application>
  <PresentationFormat>Widescreen</PresentationFormat>
  <Paragraphs>54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Avenir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Laming</dc:creator>
  <cp:lastModifiedBy>Alison Laming</cp:lastModifiedBy>
  <cp:revision>3</cp:revision>
  <dcterms:modified xsi:type="dcterms:W3CDTF">2024-06-04T04:35:53Z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45026000</vt:r8>
  </property>
</Properties>
</file>