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4"/>
  </p:sldMasterIdLst>
  <p:notesMasterIdLst>
    <p:notesMasterId r:id="rId18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B9F1CA-40DA-4F1D-97E1-CCF9573133C5}" v="6" dt="2024-06-04T04:26:56.4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7" name="Google Shape;87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9" name="Google Shape;249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50" name="Google Shape;250;p1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g142a57f4b85_0_4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6" name="Google Shape;276;g142a57f4b85_0_44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77" name="Google Shape;277;g142a57f4b85_0_44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g142a57f4b85_0_4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3" name="Google Shape;303;g142a57f4b85_0_47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04" name="Google Shape;304;g142a57f4b85_0_47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g142a57f4b85_0_5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30" name="Google Shape;330;g142a57f4b85_0_50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31" name="Google Shape;331;g142a57f4b85_0_50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142a57f4b85_0_2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6" name="Google Shape;116;g142a57f4b85_0_24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7" name="Google Shape;117;g142a57f4b85_0_24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42a57f4b85_0_2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3" name="Google Shape;123;g142a57f4b85_0_2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4" name="Google Shape;124;g142a57f4b85_0_21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142a57f4b85_0_1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4" name="Google Shape;134;g142a57f4b85_0_16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What’s the same?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What’s different? </a:t>
            </a:r>
            <a:endParaRPr dirty="0"/>
          </a:p>
        </p:txBody>
      </p:sp>
      <p:sp>
        <p:nvSpPr>
          <p:cNvPr id="135" name="Google Shape;135;g142a57f4b85_0_16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142a57f4b85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4" name="Google Shape;164;g142a57f4b85_0_4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What’s the same?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What’s different? </a:t>
            </a:r>
            <a:endParaRPr/>
          </a:p>
        </p:txBody>
      </p:sp>
      <p:sp>
        <p:nvSpPr>
          <p:cNvPr id="165" name="Google Shape;165;g142a57f4b85_0_4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142a57f4b85_0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4" name="Google Shape;194;g142a57f4b85_0_7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What’s the same?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What’s different? </a:t>
            </a:r>
            <a:endParaRPr/>
          </a:p>
        </p:txBody>
      </p:sp>
      <p:sp>
        <p:nvSpPr>
          <p:cNvPr id="195" name="Google Shape;195;g142a57f4b85_0_7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2" name="Google Shape;222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3" name="Google Shape;223;p1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142a57f4b85_0_1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1" name="Google Shape;231;g142a57f4b85_0_14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32" name="Google Shape;232;g142a57f4b85_0_14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142a57f4b85_0_1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0" name="Google Shape;240;g142a57f4b85_0_15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41" name="Google Shape;241;g142a57f4b85_0_15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AFE00EA-5EB2-1733-D039-6551E9974F8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9228" y="6141442"/>
            <a:ext cx="582693" cy="248330"/>
          </a:xfrm>
          <a:prstGeom prst="rect">
            <a:avLst/>
          </a:prstGeom>
        </p:spPr>
      </p:pic>
      <p:sp>
        <p:nvSpPr>
          <p:cNvPr id="3" name="Text Box 29">
            <a:extLst>
              <a:ext uri="{FF2B5EF4-FFF2-40B4-BE49-F238E27FC236}">
                <a16:creationId xmlns:a16="http://schemas.microsoft.com/office/drawing/2014/main" id="{F4D144E7-6E17-BD4F-7126-06B0109A319B}"/>
              </a:ext>
            </a:extLst>
          </p:cNvPr>
          <p:cNvSpPr txBox="1"/>
          <p:nvPr userDrawn="1"/>
        </p:nvSpPr>
        <p:spPr>
          <a:xfrm>
            <a:off x="2799360" y="6147748"/>
            <a:ext cx="5881279" cy="422319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</a:pPr>
            <a:r>
              <a:rPr lang="pt-BR" sz="650" dirty="0">
                <a:solidFill>
                  <a:srgbClr val="595959"/>
                </a:solidFill>
                <a:effectLst/>
                <a:ea typeface="Times New Roman" panose="02020603050405020304" pitchFamily="18" charset="0"/>
                <a:cs typeface="Calibri Light" panose="020F0302020204030204" pitchFamily="34" charset="0"/>
              </a:rPr>
              <a:t>© 2022 Commonwealth of Australia, unless otherwise indicated. Creative Commons Attribution 4.0, unless otherwise indicated.</a:t>
            </a:r>
            <a:endParaRPr lang="en-AU" sz="650" dirty="0">
              <a:solidFill>
                <a:srgbClr val="595959"/>
              </a:solidFill>
              <a:effectLst/>
              <a:ea typeface="Times New Roman" panose="02020603050405020304" pitchFamily="18" charset="0"/>
              <a:cs typeface="Calibri Light" panose="020F0302020204030204" pitchFamily="34" charset="0"/>
            </a:endParaRPr>
          </a:p>
          <a:p>
            <a:pPr algn="ctr"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</a:pPr>
            <a:r>
              <a:rPr lang="pt-BR" sz="650" dirty="0">
                <a:solidFill>
                  <a:srgbClr val="595959"/>
                </a:solidFill>
                <a:effectLst/>
                <a:ea typeface="Times New Roman" panose="02020603050405020304" pitchFamily="18" charset="0"/>
                <a:cs typeface="Calibri Light" panose="020F0302020204030204" pitchFamily="34" charset="0"/>
              </a:rPr>
              <a:t> </a:t>
            </a:r>
            <a:endParaRPr lang="en-AU" sz="650" dirty="0">
              <a:solidFill>
                <a:srgbClr val="595959"/>
              </a:solidFill>
              <a:effectLst/>
              <a:ea typeface="Times New Roman" panose="02020603050405020304" pitchFamily="18" charset="0"/>
              <a:cs typeface="Calibri Light" panose="020F03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F3BF3B2-5D92-39C4-6CC8-40F1FCCCD5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691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CEA85CD-11C9-BA15-771F-AD21BBEAA99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69116"/>
          </a:xfrm>
          <a:prstGeom prst="rect">
            <a:avLst/>
          </a:prstGeom>
        </p:spPr>
      </p:pic>
      <p:sp>
        <p:nvSpPr>
          <p:cNvPr id="3" name="Text Box 29">
            <a:extLst>
              <a:ext uri="{FF2B5EF4-FFF2-40B4-BE49-F238E27FC236}">
                <a16:creationId xmlns:a16="http://schemas.microsoft.com/office/drawing/2014/main" id="{4E1024DA-9064-614F-FAD3-1414E62AE7E9}"/>
              </a:ext>
            </a:extLst>
          </p:cNvPr>
          <p:cNvSpPr txBox="1"/>
          <p:nvPr userDrawn="1"/>
        </p:nvSpPr>
        <p:spPr>
          <a:xfrm>
            <a:off x="2826792" y="6186805"/>
            <a:ext cx="5652719" cy="33909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</a:pPr>
            <a:r>
              <a:rPr lang="pt-BR" sz="650" dirty="0">
                <a:solidFill>
                  <a:srgbClr val="595959"/>
                </a:solidFill>
                <a:effectLst/>
                <a:ea typeface="Times New Roman" panose="02020603050405020304" pitchFamily="18" charset="0"/>
                <a:cs typeface="Calibri Light" panose="020F0302020204030204" pitchFamily="34" charset="0"/>
              </a:rPr>
              <a:t>© 2022 Commonwealth of Australia, unless otherwise indicated. Creative Commons Attribution 4.0, unless otherwise indicated.</a:t>
            </a:r>
            <a:endParaRPr lang="en-AU" sz="650" dirty="0">
              <a:solidFill>
                <a:srgbClr val="595959"/>
              </a:solidFill>
              <a:effectLst/>
              <a:ea typeface="Times New Roman" panose="02020603050405020304" pitchFamily="18" charset="0"/>
              <a:cs typeface="Calibri Light" panose="020F0302020204030204" pitchFamily="34" charset="0"/>
            </a:endParaRPr>
          </a:p>
          <a:p>
            <a:pPr algn="ctr"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</a:pPr>
            <a:r>
              <a:rPr lang="pt-BR" sz="650" dirty="0">
                <a:solidFill>
                  <a:srgbClr val="595959"/>
                </a:solidFill>
                <a:effectLst/>
                <a:ea typeface="Times New Roman" panose="02020603050405020304" pitchFamily="18" charset="0"/>
                <a:cs typeface="Calibri Light" panose="020F0302020204030204" pitchFamily="34" charset="0"/>
              </a:rPr>
              <a:t> </a:t>
            </a:r>
            <a:endParaRPr lang="en-AU" sz="650" dirty="0">
              <a:solidFill>
                <a:srgbClr val="595959"/>
              </a:solidFill>
              <a:effectLst/>
              <a:ea typeface="Times New Roman" panose="02020603050405020304" pitchFamily="18" charset="0"/>
              <a:cs typeface="Calibri Light" panose="020F03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A4B35D-084F-D257-AB1B-44648ECA9F1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9228" y="6141442"/>
            <a:ext cx="582693" cy="24833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3" descr="A picture containing shoji, indoor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5400000">
            <a:off x="806648" y="2957462"/>
            <a:ext cx="3821328" cy="1506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3" descr="A picture containing shoji, indoor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5400000">
            <a:off x="3749400" y="2957452"/>
            <a:ext cx="3821328" cy="1506325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3"/>
          <p:cNvSpPr/>
          <p:nvPr/>
        </p:nvSpPr>
        <p:spPr>
          <a:xfrm>
            <a:off x="2758521" y="4895370"/>
            <a:ext cx="547200" cy="5715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/>
          <p:nvPr/>
        </p:nvSpPr>
        <p:spPr>
          <a:xfrm>
            <a:off x="2758517" y="3424860"/>
            <a:ext cx="547200" cy="5715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3"/>
          <p:cNvSpPr/>
          <p:nvPr/>
        </p:nvSpPr>
        <p:spPr>
          <a:xfrm>
            <a:off x="2758521" y="4176021"/>
            <a:ext cx="547200" cy="5715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3"/>
          <p:cNvSpPr/>
          <p:nvPr/>
        </p:nvSpPr>
        <p:spPr>
          <a:xfrm>
            <a:off x="5009230" y="4902025"/>
            <a:ext cx="547200" cy="571500"/>
          </a:xfrm>
          <a:prstGeom prst="ellipse">
            <a:avLst/>
          </a:prstGeom>
          <a:solidFill>
            <a:srgbClr val="F06C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3"/>
          <p:cNvSpPr/>
          <p:nvPr/>
        </p:nvSpPr>
        <p:spPr>
          <a:xfrm>
            <a:off x="5707892" y="4902025"/>
            <a:ext cx="547200" cy="5715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3"/>
          <p:cNvSpPr/>
          <p:nvPr/>
        </p:nvSpPr>
        <p:spPr>
          <a:xfrm>
            <a:off x="5009230" y="4144281"/>
            <a:ext cx="547200" cy="571500"/>
          </a:xfrm>
          <a:prstGeom prst="ellipse">
            <a:avLst/>
          </a:prstGeom>
          <a:solidFill>
            <a:srgbClr val="F06C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3"/>
          <p:cNvSpPr/>
          <p:nvPr/>
        </p:nvSpPr>
        <p:spPr>
          <a:xfrm>
            <a:off x="5707892" y="4182676"/>
            <a:ext cx="547200" cy="5715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3"/>
          <p:cNvSpPr/>
          <p:nvPr/>
        </p:nvSpPr>
        <p:spPr>
          <a:xfrm>
            <a:off x="5009230" y="3431463"/>
            <a:ext cx="547200" cy="571500"/>
          </a:xfrm>
          <a:prstGeom prst="ellipse">
            <a:avLst/>
          </a:prstGeom>
          <a:solidFill>
            <a:srgbClr val="F06C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3"/>
          <p:cNvSpPr txBox="1"/>
          <p:nvPr/>
        </p:nvSpPr>
        <p:spPr>
          <a:xfrm>
            <a:off x="3207300" y="57820"/>
            <a:ext cx="8984700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3000" dirty="0">
                <a:solidFill>
                  <a:schemeClr val="bg1"/>
                </a:solidFill>
                <a:latin typeface="Avenir"/>
                <a:ea typeface="Avenir"/>
                <a:cs typeface="Avenir"/>
                <a:sym typeface="Avenir"/>
              </a:rPr>
              <a:t>What do you </a:t>
            </a:r>
            <a:r>
              <a:rPr lang="en-US" sz="3000" b="1" dirty="0">
                <a:solidFill>
                  <a:schemeClr val="bg1"/>
                </a:solidFill>
                <a:latin typeface="Avenir"/>
                <a:ea typeface="Avenir"/>
                <a:cs typeface="Avenir"/>
                <a:sym typeface="Avenir"/>
              </a:rPr>
              <a:t>notice</a:t>
            </a:r>
            <a:r>
              <a:rPr lang="en-US" sz="3000" dirty="0">
                <a:solidFill>
                  <a:schemeClr val="bg1"/>
                </a:solidFill>
                <a:latin typeface="Avenir"/>
                <a:ea typeface="Avenir"/>
                <a:cs typeface="Avenir"/>
                <a:sym typeface="Avenir"/>
              </a:rPr>
              <a:t>? What do you </a:t>
            </a:r>
            <a:r>
              <a:rPr lang="en-US" sz="3000" b="1" dirty="0">
                <a:solidFill>
                  <a:schemeClr val="bg1"/>
                </a:solidFill>
                <a:latin typeface="Avenir"/>
                <a:ea typeface="Avenir"/>
                <a:cs typeface="Avenir"/>
                <a:sym typeface="Avenir"/>
              </a:rPr>
              <a:t>wonder</a:t>
            </a:r>
            <a:r>
              <a:rPr lang="en-US" sz="3000" dirty="0">
                <a:solidFill>
                  <a:schemeClr val="bg1"/>
                </a:solidFill>
                <a:latin typeface="Avenir"/>
                <a:ea typeface="Avenir"/>
                <a:cs typeface="Avenir"/>
                <a:sym typeface="Avenir"/>
              </a:rPr>
              <a:t>?</a:t>
            </a:r>
            <a:endParaRPr lang="en-US" sz="30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3"/>
          <p:cNvSpPr/>
          <p:nvPr/>
        </p:nvSpPr>
        <p:spPr>
          <a:xfrm>
            <a:off x="2078404" y="4176022"/>
            <a:ext cx="547200" cy="571500"/>
          </a:xfrm>
          <a:prstGeom prst="ellipse">
            <a:avLst/>
          </a:prstGeom>
          <a:solidFill>
            <a:srgbClr val="F06C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3"/>
          <p:cNvSpPr/>
          <p:nvPr/>
        </p:nvSpPr>
        <p:spPr>
          <a:xfrm>
            <a:off x="2078404" y="4895369"/>
            <a:ext cx="547200" cy="571500"/>
          </a:xfrm>
          <a:prstGeom prst="ellipse">
            <a:avLst/>
          </a:prstGeom>
          <a:solidFill>
            <a:srgbClr val="F06C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3"/>
          <p:cNvSpPr/>
          <p:nvPr/>
        </p:nvSpPr>
        <p:spPr>
          <a:xfrm>
            <a:off x="5707892" y="3463329"/>
            <a:ext cx="547200" cy="5715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3"/>
          <p:cNvSpPr/>
          <p:nvPr/>
        </p:nvSpPr>
        <p:spPr>
          <a:xfrm>
            <a:off x="5707892" y="2706513"/>
            <a:ext cx="547200" cy="5715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4" name="Google Shape;104;p13" descr="A picture containing shoji, indoor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5400000">
            <a:off x="6600649" y="2995974"/>
            <a:ext cx="3821328" cy="1506325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3"/>
          <p:cNvSpPr/>
          <p:nvPr/>
        </p:nvSpPr>
        <p:spPr>
          <a:xfrm>
            <a:off x="7860478" y="4940547"/>
            <a:ext cx="547200" cy="571500"/>
          </a:xfrm>
          <a:prstGeom prst="ellipse">
            <a:avLst/>
          </a:prstGeom>
          <a:solidFill>
            <a:srgbClr val="F06C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3"/>
          <p:cNvSpPr/>
          <p:nvPr/>
        </p:nvSpPr>
        <p:spPr>
          <a:xfrm>
            <a:off x="8559140" y="4940547"/>
            <a:ext cx="547200" cy="5715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3"/>
          <p:cNvSpPr/>
          <p:nvPr/>
        </p:nvSpPr>
        <p:spPr>
          <a:xfrm>
            <a:off x="7860478" y="4182803"/>
            <a:ext cx="547200" cy="571500"/>
          </a:xfrm>
          <a:prstGeom prst="ellipse">
            <a:avLst/>
          </a:prstGeom>
          <a:solidFill>
            <a:srgbClr val="F06C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3"/>
          <p:cNvSpPr/>
          <p:nvPr/>
        </p:nvSpPr>
        <p:spPr>
          <a:xfrm>
            <a:off x="8559140" y="4221198"/>
            <a:ext cx="547200" cy="5715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3"/>
          <p:cNvSpPr/>
          <p:nvPr/>
        </p:nvSpPr>
        <p:spPr>
          <a:xfrm>
            <a:off x="7860478" y="3469985"/>
            <a:ext cx="547200" cy="571500"/>
          </a:xfrm>
          <a:prstGeom prst="ellipse">
            <a:avLst/>
          </a:prstGeom>
          <a:solidFill>
            <a:srgbClr val="F06C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3"/>
          <p:cNvSpPr/>
          <p:nvPr/>
        </p:nvSpPr>
        <p:spPr>
          <a:xfrm>
            <a:off x="8559140" y="3501851"/>
            <a:ext cx="547200" cy="5715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3"/>
          <p:cNvSpPr/>
          <p:nvPr/>
        </p:nvSpPr>
        <p:spPr>
          <a:xfrm>
            <a:off x="8559140" y="2745035"/>
            <a:ext cx="547200" cy="5715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3"/>
          <p:cNvSpPr/>
          <p:nvPr/>
        </p:nvSpPr>
        <p:spPr>
          <a:xfrm>
            <a:off x="7860478" y="2757164"/>
            <a:ext cx="547200" cy="571500"/>
          </a:xfrm>
          <a:prstGeom prst="ellipse">
            <a:avLst/>
          </a:prstGeom>
          <a:solidFill>
            <a:srgbClr val="F06C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13"/>
          <p:cNvSpPr/>
          <p:nvPr/>
        </p:nvSpPr>
        <p:spPr>
          <a:xfrm>
            <a:off x="8559140" y="1988219"/>
            <a:ext cx="547200" cy="5715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2" name="Google Shape;252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1520" y="1371601"/>
            <a:ext cx="10616184" cy="4718303"/>
          </a:xfrm>
          <a:prstGeom prst="rect">
            <a:avLst/>
          </a:prstGeom>
          <a:noFill/>
          <a:ln>
            <a:noFill/>
          </a:ln>
        </p:spPr>
      </p:pic>
      <p:sp>
        <p:nvSpPr>
          <p:cNvPr id="253" name="Google Shape;253;p22"/>
          <p:cNvSpPr/>
          <p:nvPr/>
        </p:nvSpPr>
        <p:spPr>
          <a:xfrm>
            <a:off x="1420645" y="2397284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4" name="Google Shape;254;p22"/>
          <p:cNvSpPr/>
          <p:nvPr/>
        </p:nvSpPr>
        <p:spPr>
          <a:xfrm>
            <a:off x="2027820" y="2397284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5" name="Google Shape;255;p22"/>
          <p:cNvSpPr/>
          <p:nvPr/>
        </p:nvSpPr>
        <p:spPr>
          <a:xfrm>
            <a:off x="2624520" y="2397284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6" name="Google Shape;256;p22"/>
          <p:cNvSpPr/>
          <p:nvPr/>
        </p:nvSpPr>
        <p:spPr>
          <a:xfrm>
            <a:off x="3221220" y="2397284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7" name="Google Shape;257;p22"/>
          <p:cNvSpPr/>
          <p:nvPr/>
        </p:nvSpPr>
        <p:spPr>
          <a:xfrm>
            <a:off x="7134945" y="2397284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8" name="Google Shape;258;p22"/>
          <p:cNvSpPr/>
          <p:nvPr/>
        </p:nvSpPr>
        <p:spPr>
          <a:xfrm>
            <a:off x="2027820" y="4528234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" name="Google Shape;259;p22"/>
          <p:cNvSpPr/>
          <p:nvPr/>
        </p:nvSpPr>
        <p:spPr>
          <a:xfrm>
            <a:off x="1420645" y="4528234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0" name="Google Shape;260;p22"/>
          <p:cNvSpPr/>
          <p:nvPr/>
        </p:nvSpPr>
        <p:spPr>
          <a:xfrm>
            <a:off x="2634995" y="4528234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" name="Google Shape;261;p22"/>
          <p:cNvSpPr/>
          <p:nvPr/>
        </p:nvSpPr>
        <p:spPr>
          <a:xfrm>
            <a:off x="3242170" y="4528234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2" name="Google Shape;262;p22"/>
          <p:cNvSpPr/>
          <p:nvPr/>
        </p:nvSpPr>
        <p:spPr>
          <a:xfrm>
            <a:off x="3849345" y="4528234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3" name="Google Shape;263;p22"/>
          <p:cNvSpPr/>
          <p:nvPr/>
        </p:nvSpPr>
        <p:spPr>
          <a:xfrm>
            <a:off x="7717882" y="2397284"/>
            <a:ext cx="565200" cy="542100"/>
          </a:xfrm>
          <a:prstGeom prst="ellipse">
            <a:avLst/>
          </a:prstGeom>
          <a:solidFill>
            <a:srgbClr val="F06C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4" name="Google Shape;264;p22"/>
          <p:cNvSpPr/>
          <p:nvPr/>
        </p:nvSpPr>
        <p:spPr>
          <a:xfrm>
            <a:off x="8300795" y="2397284"/>
            <a:ext cx="565200" cy="542100"/>
          </a:xfrm>
          <a:prstGeom prst="ellipse">
            <a:avLst/>
          </a:prstGeom>
          <a:solidFill>
            <a:srgbClr val="F06C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5" name="Google Shape;265;p22"/>
          <p:cNvSpPr/>
          <p:nvPr/>
        </p:nvSpPr>
        <p:spPr>
          <a:xfrm>
            <a:off x="8883732" y="2397284"/>
            <a:ext cx="565200" cy="542100"/>
          </a:xfrm>
          <a:prstGeom prst="ellipse">
            <a:avLst/>
          </a:prstGeom>
          <a:solidFill>
            <a:srgbClr val="F06C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6" name="Google Shape;266;p22"/>
          <p:cNvSpPr/>
          <p:nvPr/>
        </p:nvSpPr>
        <p:spPr>
          <a:xfrm>
            <a:off x="9466657" y="2397284"/>
            <a:ext cx="565200" cy="542100"/>
          </a:xfrm>
          <a:prstGeom prst="ellipse">
            <a:avLst/>
          </a:prstGeom>
          <a:solidFill>
            <a:srgbClr val="F06C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7" name="Google Shape;267;p22"/>
          <p:cNvSpPr/>
          <p:nvPr/>
        </p:nvSpPr>
        <p:spPr>
          <a:xfrm>
            <a:off x="10049570" y="2397284"/>
            <a:ext cx="565200" cy="542100"/>
          </a:xfrm>
          <a:prstGeom prst="ellipse">
            <a:avLst/>
          </a:prstGeom>
          <a:solidFill>
            <a:srgbClr val="F06C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8" name="Google Shape;268;p22"/>
          <p:cNvSpPr/>
          <p:nvPr/>
        </p:nvSpPr>
        <p:spPr>
          <a:xfrm>
            <a:off x="8300845" y="4528234"/>
            <a:ext cx="565200" cy="542100"/>
          </a:xfrm>
          <a:prstGeom prst="ellipse">
            <a:avLst/>
          </a:prstGeom>
          <a:solidFill>
            <a:srgbClr val="F06C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9" name="Google Shape;269;p22"/>
          <p:cNvSpPr/>
          <p:nvPr/>
        </p:nvSpPr>
        <p:spPr>
          <a:xfrm>
            <a:off x="7717945" y="4528234"/>
            <a:ext cx="565200" cy="542100"/>
          </a:xfrm>
          <a:prstGeom prst="ellipse">
            <a:avLst/>
          </a:prstGeom>
          <a:solidFill>
            <a:srgbClr val="F06C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0" name="Google Shape;270;p22"/>
          <p:cNvSpPr/>
          <p:nvPr/>
        </p:nvSpPr>
        <p:spPr>
          <a:xfrm>
            <a:off x="8883745" y="4528234"/>
            <a:ext cx="565200" cy="542100"/>
          </a:xfrm>
          <a:prstGeom prst="ellipse">
            <a:avLst/>
          </a:prstGeom>
          <a:solidFill>
            <a:srgbClr val="F06C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1" name="Google Shape;271;p22"/>
          <p:cNvSpPr/>
          <p:nvPr/>
        </p:nvSpPr>
        <p:spPr>
          <a:xfrm>
            <a:off x="9466645" y="4528234"/>
            <a:ext cx="565200" cy="542100"/>
          </a:xfrm>
          <a:prstGeom prst="ellipse">
            <a:avLst/>
          </a:prstGeom>
          <a:solidFill>
            <a:srgbClr val="F06C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2" name="Google Shape;272;p22"/>
          <p:cNvSpPr/>
          <p:nvPr/>
        </p:nvSpPr>
        <p:spPr>
          <a:xfrm>
            <a:off x="10049545" y="4528234"/>
            <a:ext cx="565200" cy="542100"/>
          </a:xfrm>
          <a:prstGeom prst="ellipse">
            <a:avLst/>
          </a:prstGeom>
          <a:solidFill>
            <a:srgbClr val="F06C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3" name="Google Shape;273;p22"/>
          <p:cNvSpPr txBox="1"/>
          <p:nvPr/>
        </p:nvSpPr>
        <p:spPr>
          <a:xfrm>
            <a:off x="1664975" y="244950"/>
            <a:ext cx="8984700" cy="7847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3000" dirty="0">
                <a:solidFill>
                  <a:schemeClr val="bg1"/>
                </a:solidFill>
                <a:latin typeface="Avenir"/>
                <a:ea typeface="Avenir"/>
                <a:cs typeface="Avenir"/>
                <a:sym typeface="Avenir"/>
              </a:rPr>
              <a:t>How many beads are on the left? </a:t>
            </a:r>
            <a:endParaRPr sz="3000" dirty="0">
              <a:solidFill>
                <a:schemeClr val="bg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9" name="Google Shape;279;p23"/>
          <p:cNvPicPr preferRelativeResize="0"/>
          <p:nvPr/>
        </p:nvPicPr>
        <p:blipFill rotWithShape="1">
          <a:blip r:embed="rId3">
            <a:alphaModFix/>
          </a:blip>
          <a:srcRect t="13502" b="20713"/>
          <a:stretch/>
        </p:blipFill>
        <p:spPr>
          <a:xfrm>
            <a:off x="667512" y="1408176"/>
            <a:ext cx="10634472" cy="4233672"/>
          </a:xfrm>
          <a:prstGeom prst="rect">
            <a:avLst/>
          </a:prstGeom>
          <a:noFill/>
          <a:ln>
            <a:noFill/>
          </a:ln>
        </p:spPr>
      </p:pic>
      <p:sp>
        <p:nvSpPr>
          <p:cNvPr id="280" name="Google Shape;280;p23"/>
          <p:cNvSpPr/>
          <p:nvPr/>
        </p:nvSpPr>
        <p:spPr>
          <a:xfrm>
            <a:off x="1420645" y="2397284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1" name="Google Shape;281;p23"/>
          <p:cNvSpPr/>
          <p:nvPr/>
        </p:nvSpPr>
        <p:spPr>
          <a:xfrm>
            <a:off x="2027820" y="2397284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2" name="Google Shape;282;p23"/>
          <p:cNvSpPr/>
          <p:nvPr/>
        </p:nvSpPr>
        <p:spPr>
          <a:xfrm>
            <a:off x="2624520" y="2397284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3" name="Google Shape;283;p23"/>
          <p:cNvSpPr/>
          <p:nvPr/>
        </p:nvSpPr>
        <p:spPr>
          <a:xfrm>
            <a:off x="3221220" y="2397284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4" name="Google Shape;284;p23"/>
          <p:cNvSpPr/>
          <p:nvPr/>
        </p:nvSpPr>
        <p:spPr>
          <a:xfrm>
            <a:off x="3817920" y="2397284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5" name="Google Shape;285;p23"/>
          <p:cNvSpPr/>
          <p:nvPr/>
        </p:nvSpPr>
        <p:spPr>
          <a:xfrm>
            <a:off x="2027820" y="4528234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6" name="Google Shape;286;p23"/>
          <p:cNvSpPr/>
          <p:nvPr/>
        </p:nvSpPr>
        <p:spPr>
          <a:xfrm>
            <a:off x="1420645" y="4528234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7" name="Google Shape;287;p23"/>
          <p:cNvSpPr/>
          <p:nvPr/>
        </p:nvSpPr>
        <p:spPr>
          <a:xfrm>
            <a:off x="2634995" y="4528234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8" name="Google Shape;288;p23"/>
          <p:cNvSpPr/>
          <p:nvPr/>
        </p:nvSpPr>
        <p:spPr>
          <a:xfrm>
            <a:off x="3242170" y="4528234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Google Shape;289;p23"/>
          <p:cNvSpPr/>
          <p:nvPr/>
        </p:nvSpPr>
        <p:spPr>
          <a:xfrm>
            <a:off x="3849345" y="4528234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0" name="Google Shape;290;p23"/>
          <p:cNvSpPr/>
          <p:nvPr/>
        </p:nvSpPr>
        <p:spPr>
          <a:xfrm>
            <a:off x="4414632" y="2397284"/>
            <a:ext cx="565200" cy="542100"/>
          </a:xfrm>
          <a:prstGeom prst="ellipse">
            <a:avLst/>
          </a:prstGeom>
          <a:solidFill>
            <a:srgbClr val="F06C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1" name="Google Shape;291;p23"/>
          <p:cNvSpPr/>
          <p:nvPr/>
        </p:nvSpPr>
        <p:spPr>
          <a:xfrm>
            <a:off x="8300795" y="2397284"/>
            <a:ext cx="565200" cy="542100"/>
          </a:xfrm>
          <a:prstGeom prst="ellipse">
            <a:avLst/>
          </a:prstGeom>
          <a:solidFill>
            <a:srgbClr val="F06C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2" name="Google Shape;292;p23"/>
          <p:cNvSpPr/>
          <p:nvPr/>
        </p:nvSpPr>
        <p:spPr>
          <a:xfrm>
            <a:off x="8883732" y="2397284"/>
            <a:ext cx="565200" cy="542100"/>
          </a:xfrm>
          <a:prstGeom prst="ellipse">
            <a:avLst/>
          </a:prstGeom>
          <a:solidFill>
            <a:srgbClr val="F06C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3" name="Google Shape;293;p23"/>
          <p:cNvSpPr/>
          <p:nvPr/>
        </p:nvSpPr>
        <p:spPr>
          <a:xfrm>
            <a:off x="9466657" y="2397284"/>
            <a:ext cx="565200" cy="542100"/>
          </a:xfrm>
          <a:prstGeom prst="ellipse">
            <a:avLst/>
          </a:prstGeom>
          <a:solidFill>
            <a:srgbClr val="F06C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4" name="Google Shape;294;p23"/>
          <p:cNvSpPr/>
          <p:nvPr/>
        </p:nvSpPr>
        <p:spPr>
          <a:xfrm>
            <a:off x="10049570" y="2397284"/>
            <a:ext cx="565200" cy="542100"/>
          </a:xfrm>
          <a:prstGeom prst="ellipse">
            <a:avLst/>
          </a:prstGeom>
          <a:solidFill>
            <a:srgbClr val="F06C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5" name="Google Shape;295;p23"/>
          <p:cNvSpPr/>
          <p:nvPr/>
        </p:nvSpPr>
        <p:spPr>
          <a:xfrm>
            <a:off x="8300845" y="4528234"/>
            <a:ext cx="565200" cy="542100"/>
          </a:xfrm>
          <a:prstGeom prst="ellipse">
            <a:avLst/>
          </a:prstGeom>
          <a:solidFill>
            <a:srgbClr val="F06C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6" name="Google Shape;296;p23"/>
          <p:cNvSpPr/>
          <p:nvPr/>
        </p:nvSpPr>
        <p:spPr>
          <a:xfrm>
            <a:off x="7717945" y="4528234"/>
            <a:ext cx="565200" cy="542100"/>
          </a:xfrm>
          <a:prstGeom prst="ellipse">
            <a:avLst/>
          </a:prstGeom>
          <a:solidFill>
            <a:srgbClr val="F06C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7" name="Google Shape;297;p23"/>
          <p:cNvSpPr/>
          <p:nvPr/>
        </p:nvSpPr>
        <p:spPr>
          <a:xfrm>
            <a:off x="8883745" y="4528234"/>
            <a:ext cx="565200" cy="542100"/>
          </a:xfrm>
          <a:prstGeom prst="ellipse">
            <a:avLst/>
          </a:prstGeom>
          <a:solidFill>
            <a:srgbClr val="F06C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8" name="Google Shape;298;p23"/>
          <p:cNvSpPr/>
          <p:nvPr/>
        </p:nvSpPr>
        <p:spPr>
          <a:xfrm>
            <a:off x="9466645" y="4528234"/>
            <a:ext cx="565200" cy="542100"/>
          </a:xfrm>
          <a:prstGeom prst="ellipse">
            <a:avLst/>
          </a:prstGeom>
          <a:solidFill>
            <a:srgbClr val="F06C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9" name="Google Shape;299;p23"/>
          <p:cNvSpPr/>
          <p:nvPr/>
        </p:nvSpPr>
        <p:spPr>
          <a:xfrm>
            <a:off x="10049545" y="4528234"/>
            <a:ext cx="565200" cy="542100"/>
          </a:xfrm>
          <a:prstGeom prst="ellipse">
            <a:avLst/>
          </a:prstGeom>
          <a:solidFill>
            <a:srgbClr val="F06C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0" name="Google Shape;300;p23"/>
          <p:cNvSpPr txBox="1"/>
          <p:nvPr/>
        </p:nvSpPr>
        <p:spPr>
          <a:xfrm>
            <a:off x="1664975" y="244950"/>
            <a:ext cx="8984700" cy="7847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3000" dirty="0">
                <a:solidFill>
                  <a:schemeClr val="bg1"/>
                </a:solidFill>
                <a:latin typeface="Avenir"/>
                <a:ea typeface="Avenir"/>
                <a:cs typeface="Avenir"/>
                <a:sym typeface="Avenir"/>
              </a:rPr>
              <a:t>How many beads are on the left? </a:t>
            </a:r>
            <a:endParaRPr sz="3000" dirty="0">
              <a:solidFill>
                <a:schemeClr val="bg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6" name="Google Shape;306;p24"/>
          <p:cNvPicPr preferRelativeResize="0"/>
          <p:nvPr/>
        </p:nvPicPr>
        <p:blipFill rotWithShape="1">
          <a:blip r:embed="rId3">
            <a:alphaModFix/>
          </a:blip>
          <a:srcRect t="16089" b="14283"/>
          <a:stretch/>
        </p:blipFill>
        <p:spPr>
          <a:xfrm>
            <a:off x="551432" y="1481329"/>
            <a:ext cx="10891300" cy="4562856"/>
          </a:xfrm>
          <a:prstGeom prst="rect">
            <a:avLst/>
          </a:prstGeom>
          <a:noFill/>
          <a:ln>
            <a:noFill/>
          </a:ln>
        </p:spPr>
      </p:pic>
      <p:sp>
        <p:nvSpPr>
          <p:cNvPr id="307" name="Google Shape;307;p24"/>
          <p:cNvSpPr/>
          <p:nvPr/>
        </p:nvSpPr>
        <p:spPr>
          <a:xfrm>
            <a:off x="1420645" y="2397284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8" name="Google Shape;308;p24"/>
          <p:cNvSpPr/>
          <p:nvPr/>
        </p:nvSpPr>
        <p:spPr>
          <a:xfrm>
            <a:off x="2027820" y="2397284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9" name="Google Shape;309;p24"/>
          <p:cNvSpPr/>
          <p:nvPr/>
        </p:nvSpPr>
        <p:spPr>
          <a:xfrm>
            <a:off x="2624520" y="2397284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0" name="Google Shape;310;p24"/>
          <p:cNvSpPr/>
          <p:nvPr/>
        </p:nvSpPr>
        <p:spPr>
          <a:xfrm>
            <a:off x="3221220" y="2397284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1" name="Google Shape;311;p24"/>
          <p:cNvSpPr/>
          <p:nvPr/>
        </p:nvSpPr>
        <p:spPr>
          <a:xfrm>
            <a:off x="3817920" y="2397284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2" name="Google Shape;312;p24"/>
          <p:cNvSpPr/>
          <p:nvPr/>
        </p:nvSpPr>
        <p:spPr>
          <a:xfrm>
            <a:off x="2027820" y="4528234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3" name="Google Shape;313;p24"/>
          <p:cNvSpPr/>
          <p:nvPr/>
        </p:nvSpPr>
        <p:spPr>
          <a:xfrm>
            <a:off x="1420645" y="4528234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4" name="Google Shape;314;p24"/>
          <p:cNvSpPr/>
          <p:nvPr/>
        </p:nvSpPr>
        <p:spPr>
          <a:xfrm>
            <a:off x="2634995" y="4528234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5" name="Google Shape;315;p24"/>
          <p:cNvSpPr/>
          <p:nvPr/>
        </p:nvSpPr>
        <p:spPr>
          <a:xfrm>
            <a:off x="3242170" y="4528234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6" name="Google Shape;316;p24"/>
          <p:cNvSpPr/>
          <p:nvPr/>
        </p:nvSpPr>
        <p:spPr>
          <a:xfrm>
            <a:off x="7135045" y="4528234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7" name="Google Shape;317;p24"/>
          <p:cNvSpPr/>
          <p:nvPr/>
        </p:nvSpPr>
        <p:spPr>
          <a:xfrm>
            <a:off x="4414632" y="2397284"/>
            <a:ext cx="565200" cy="542100"/>
          </a:xfrm>
          <a:prstGeom prst="ellipse">
            <a:avLst/>
          </a:prstGeom>
          <a:solidFill>
            <a:srgbClr val="F06C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8" name="Google Shape;318;p24"/>
          <p:cNvSpPr/>
          <p:nvPr/>
        </p:nvSpPr>
        <p:spPr>
          <a:xfrm>
            <a:off x="8300795" y="2397284"/>
            <a:ext cx="565200" cy="542100"/>
          </a:xfrm>
          <a:prstGeom prst="ellipse">
            <a:avLst/>
          </a:prstGeom>
          <a:solidFill>
            <a:srgbClr val="F06C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9" name="Google Shape;319;p24"/>
          <p:cNvSpPr/>
          <p:nvPr/>
        </p:nvSpPr>
        <p:spPr>
          <a:xfrm>
            <a:off x="8883732" y="2397284"/>
            <a:ext cx="565200" cy="542100"/>
          </a:xfrm>
          <a:prstGeom prst="ellipse">
            <a:avLst/>
          </a:prstGeom>
          <a:solidFill>
            <a:srgbClr val="F06C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0" name="Google Shape;320;p24"/>
          <p:cNvSpPr/>
          <p:nvPr/>
        </p:nvSpPr>
        <p:spPr>
          <a:xfrm>
            <a:off x="9466657" y="2397284"/>
            <a:ext cx="565200" cy="542100"/>
          </a:xfrm>
          <a:prstGeom prst="ellipse">
            <a:avLst/>
          </a:prstGeom>
          <a:solidFill>
            <a:srgbClr val="F06C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1" name="Google Shape;321;p24"/>
          <p:cNvSpPr/>
          <p:nvPr/>
        </p:nvSpPr>
        <p:spPr>
          <a:xfrm>
            <a:off x="10049570" y="2397284"/>
            <a:ext cx="565200" cy="542100"/>
          </a:xfrm>
          <a:prstGeom prst="ellipse">
            <a:avLst/>
          </a:prstGeom>
          <a:solidFill>
            <a:srgbClr val="F06C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2" name="Google Shape;322;p24"/>
          <p:cNvSpPr/>
          <p:nvPr/>
        </p:nvSpPr>
        <p:spPr>
          <a:xfrm>
            <a:off x="8300845" y="4528234"/>
            <a:ext cx="565200" cy="542100"/>
          </a:xfrm>
          <a:prstGeom prst="ellipse">
            <a:avLst/>
          </a:prstGeom>
          <a:solidFill>
            <a:srgbClr val="F06C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3" name="Google Shape;323;p24"/>
          <p:cNvSpPr/>
          <p:nvPr/>
        </p:nvSpPr>
        <p:spPr>
          <a:xfrm>
            <a:off x="7717945" y="4528234"/>
            <a:ext cx="565200" cy="542100"/>
          </a:xfrm>
          <a:prstGeom prst="ellipse">
            <a:avLst/>
          </a:prstGeom>
          <a:solidFill>
            <a:srgbClr val="F06C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4" name="Google Shape;324;p24"/>
          <p:cNvSpPr/>
          <p:nvPr/>
        </p:nvSpPr>
        <p:spPr>
          <a:xfrm>
            <a:off x="8883745" y="4528234"/>
            <a:ext cx="565200" cy="542100"/>
          </a:xfrm>
          <a:prstGeom prst="ellipse">
            <a:avLst/>
          </a:prstGeom>
          <a:solidFill>
            <a:srgbClr val="F06C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5" name="Google Shape;325;p24"/>
          <p:cNvSpPr/>
          <p:nvPr/>
        </p:nvSpPr>
        <p:spPr>
          <a:xfrm>
            <a:off x="9466645" y="4528234"/>
            <a:ext cx="565200" cy="542100"/>
          </a:xfrm>
          <a:prstGeom prst="ellipse">
            <a:avLst/>
          </a:prstGeom>
          <a:solidFill>
            <a:srgbClr val="F06C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6" name="Google Shape;326;p24"/>
          <p:cNvSpPr/>
          <p:nvPr/>
        </p:nvSpPr>
        <p:spPr>
          <a:xfrm>
            <a:off x="10049545" y="4528234"/>
            <a:ext cx="565200" cy="542100"/>
          </a:xfrm>
          <a:prstGeom prst="ellipse">
            <a:avLst/>
          </a:prstGeom>
          <a:solidFill>
            <a:srgbClr val="F06C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7" name="Google Shape;327;p24"/>
          <p:cNvSpPr txBox="1"/>
          <p:nvPr/>
        </p:nvSpPr>
        <p:spPr>
          <a:xfrm>
            <a:off x="1664975" y="244950"/>
            <a:ext cx="8984700" cy="7847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3000" dirty="0">
                <a:solidFill>
                  <a:schemeClr val="bg1"/>
                </a:solidFill>
                <a:latin typeface="Avenir"/>
                <a:ea typeface="Avenir"/>
                <a:cs typeface="Avenir"/>
                <a:sym typeface="Avenir"/>
              </a:rPr>
              <a:t>How many beads are on the left? </a:t>
            </a:r>
            <a:endParaRPr sz="3000" dirty="0">
              <a:solidFill>
                <a:schemeClr val="bg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3" name="Google Shape;333;p25"/>
          <p:cNvPicPr preferRelativeResize="0"/>
          <p:nvPr/>
        </p:nvPicPr>
        <p:blipFill rotWithShape="1">
          <a:blip r:embed="rId3">
            <a:alphaModFix/>
          </a:blip>
          <a:srcRect t="20414" b="13865"/>
          <a:stretch/>
        </p:blipFill>
        <p:spPr>
          <a:xfrm>
            <a:off x="524000" y="1764793"/>
            <a:ext cx="10891300" cy="4306824"/>
          </a:xfrm>
          <a:prstGeom prst="rect">
            <a:avLst/>
          </a:prstGeom>
          <a:noFill/>
          <a:ln>
            <a:noFill/>
          </a:ln>
        </p:spPr>
      </p:pic>
      <p:sp>
        <p:nvSpPr>
          <p:cNvPr id="334" name="Google Shape;334;p25"/>
          <p:cNvSpPr/>
          <p:nvPr/>
        </p:nvSpPr>
        <p:spPr>
          <a:xfrm>
            <a:off x="1420645" y="2397284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5" name="Google Shape;335;p25"/>
          <p:cNvSpPr/>
          <p:nvPr/>
        </p:nvSpPr>
        <p:spPr>
          <a:xfrm>
            <a:off x="2027820" y="2397284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6" name="Google Shape;336;p25"/>
          <p:cNvSpPr/>
          <p:nvPr/>
        </p:nvSpPr>
        <p:spPr>
          <a:xfrm>
            <a:off x="2624520" y="2397284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7" name="Google Shape;337;p25"/>
          <p:cNvSpPr/>
          <p:nvPr/>
        </p:nvSpPr>
        <p:spPr>
          <a:xfrm>
            <a:off x="3221220" y="2397284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8" name="Google Shape;338;p25"/>
          <p:cNvSpPr/>
          <p:nvPr/>
        </p:nvSpPr>
        <p:spPr>
          <a:xfrm>
            <a:off x="3817920" y="2397284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9" name="Google Shape;339;p25"/>
          <p:cNvSpPr/>
          <p:nvPr/>
        </p:nvSpPr>
        <p:spPr>
          <a:xfrm>
            <a:off x="2027820" y="4528234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0" name="Google Shape;340;p25"/>
          <p:cNvSpPr/>
          <p:nvPr/>
        </p:nvSpPr>
        <p:spPr>
          <a:xfrm>
            <a:off x="1420645" y="4528234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1" name="Google Shape;341;p25"/>
          <p:cNvSpPr/>
          <p:nvPr/>
        </p:nvSpPr>
        <p:spPr>
          <a:xfrm>
            <a:off x="2634995" y="4528234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2" name="Google Shape;342;p25"/>
          <p:cNvSpPr/>
          <p:nvPr/>
        </p:nvSpPr>
        <p:spPr>
          <a:xfrm>
            <a:off x="3242170" y="4528234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3" name="Google Shape;343;p25"/>
          <p:cNvSpPr/>
          <p:nvPr/>
        </p:nvSpPr>
        <p:spPr>
          <a:xfrm>
            <a:off x="7135045" y="4528234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4" name="Google Shape;344;p25"/>
          <p:cNvSpPr/>
          <p:nvPr/>
        </p:nvSpPr>
        <p:spPr>
          <a:xfrm>
            <a:off x="4414632" y="2397284"/>
            <a:ext cx="565200" cy="542100"/>
          </a:xfrm>
          <a:prstGeom prst="ellipse">
            <a:avLst/>
          </a:prstGeom>
          <a:solidFill>
            <a:srgbClr val="F06C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5" name="Google Shape;345;p25"/>
          <p:cNvSpPr/>
          <p:nvPr/>
        </p:nvSpPr>
        <p:spPr>
          <a:xfrm>
            <a:off x="5011320" y="2397284"/>
            <a:ext cx="565200" cy="542100"/>
          </a:xfrm>
          <a:prstGeom prst="ellipse">
            <a:avLst/>
          </a:prstGeom>
          <a:solidFill>
            <a:srgbClr val="F06C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6" name="Google Shape;346;p25"/>
          <p:cNvSpPr/>
          <p:nvPr/>
        </p:nvSpPr>
        <p:spPr>
          <a:xfrm>
            <a:off x="5608032" y="2397284"/>
            <a:ext cx="565200" cy="542100"/>
          </a:xfrm>
          <a:prstGeom prst="ellipse">
            <a:avLst/>
          </a:prstGeom>
          <a:solidFill>
            <a:srgbClr val="F06C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7" name="Google Shape;347;p25"/>
          <p:cNvSpPr/>
          <p:nvPr/>
        </p:nvSpPr>
        <p:spPr>
          <a:xfrm>
            <a:off x="9466657" y="2397284"/>
            <a:ext cx="565200" cy="542100"/>
          </a:xfrm>
          <a:prstGeom prst="ellipse">
            <a:avLst/>
          </a:prstGeom>
          <a:solidFill>
            <a:srgbClr val="F06C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8" name="Google Shape;348;p25"/>
          <p:cNvSpPr/>
          <p:nvPr/>
        </p:nvSpPr>
        <p:spPr>
          <a:xfrm>
            <a:off x="10049570" y="2397284"/>
            <a:ext cx="565200" cy="542100"/>
          </a:xfrm>
          <a:prstGeom prst="ellipse">
            <a:avLst/>
          </a:prstGeom>
          <a:solidFill>
            <a:srgbClr val="F06C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9" name="Google Shape;349;p25"/>
          <p:cNvSpPr/>
          <p:nvPr/>
        </p:nvSpPr>
        <p:spPr>
          <a:xfrm>
            <a:off x="8300845" y="4528234"/>
            <a:ext cx="565200" cy="542100"/>
          </a:xfrm>
          <a:prstGeom prst="ellipse">
            <a:avLst/>
          </a:prstGeom>
          <a:solidFill>
            <a:srgbClr val="F06C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0" name="Google Shape;350;p25"/>
          <p:cNvSpPr/>
          <p:nvPr/>
        </p:nvSpPr>
        <p:spPr>
          <a:xfrm>
            <a:off x="7717945" y="4528234"/>
            <a:ext cx="565200" cy="542100"/>
          </a:xfrm>
          <a:prstGeom prst="ellipse">
            <a:avLst/>
          </a:prstGeom>
          <a:solidFill>
            <a:srgbClr val="F06C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1" name="Google Shape;351;p25"/>
          <p:cNvSpPr/>
          <p:nvPr/>
        </p:nvSpPr>
        <p:spPr>
          <a:xfrm>
            <a:off x="8883745" y="4528234"/>
            <a:ext cx="565200" cy="542100"/>
          </a:xfrm>
          <a:prstGeom prst="ellipse">
            <a:avLst/>
          </a:prstGeom>
          <a:solidFill>
            <a:srgbClr val="F06C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2" name="Google Shape;352;p25"/>
          <p:cNvSpPr/>
          <p:nvPr/>
        </p:nvSpPr>
        <p:spPr>
          <a:xfrm>
            <a:off x="9466645" y="4528234"/>
            <a:ext cx="565200" cy="542100"/>
          </a:xfrm>
          <a:prstGeom prst="ellipse">
            <a:avLst/>
          </a:prstGeom>
          <a:solidFill>
            <a:srgbClr val="F06C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3" name="Google Shape;353;p25"/>
          <p:cNvSpPr/>
          <p:nvPr/>
        </p:nvSpPr>
        <p:spPr>
          <a:xfrm>
            <a:off x="10049545" y="4528234"/>
            <a:ext cx="565200" cy="542100"/>
          </a:xfrm>
          <a:prstGeom prst="ellipse">
            <a:avLst/>
          </a:prstGeom>
          <a:solidFill>
            <a:srgbClr val="F06C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4" name="Google Shape;354;p25"/>
          <p:cNvSpPr txBox="1"/>
          <p:nvPr/>
        </p:nvSpPr>
        <p:spPr>
          <a:xfrm>
            <a:off x="1664975" y="244950"/>
            <a:ext cx="8984700" cy="7847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3000" dirty="0">
                <a:solidFill>
                  <a:schemeClr val="bg1"/>
                </a:solidFill>
                <a:latin typeface="Avenir"/>
                <a:ea typeface="Avenir"/>
                <a:cs typeface="Avenir"/>
                <a:sym typeface="Avenir"/>
              </a:rPr>
              <a:t>How many beads are on the left? </a:t>
            </a:r>
            <a:endParaRPr sz="3000" dirty="0">
              <a:solidFill>
                <a:schemeClr val="bg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4"/>
          <p:cNvSpPr txBox="1"/>
          <p:nvPr/>
        </p:nvSpPr>
        <p:spPr>
          <a:xfrm>
            <a:off x="2955850" y="-98309"/>
            <a:ext cx="8984700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3000" dirty="0">
                <a:solidFill>
                  <a:schemeClr val="bg1"/>
                </a:solidFill>
                <a:latin typeface="Avenir"/>
                <a:ea typeface="Avenir"/>
                <a:cs typeface="Avenir"/>
                <a:sym typeface="Avenir"/>
              </a:rPr>
              <a:t>What do you </a:t>
            </a:r>
            <a:r>
              <a:rPr lang="en-US" sz="3000" b="1" dirty="0">
                <a:solidFill>
                  <a:schemeClr val="bg1"/>
                </a:solidFill>
                <a:latin typeface="Avenir"/>
                <a:ea typeface="Avenir"/>
                <a:cs typeface="Avenir"/>
                <a:sym typeface="Avenir"/>
              </a:rPr>
              <a:t>notice</a:t>
            </a:r>
            <a:r>
              <a:rPr lang="en-US" sz="3000" dirty="0">
                <a:solidFill>
                  <a:schemeClr val="bg1"/>
                </a:solidFill>
                <a:latin typeface="Avenir"/>
                <a:ea typeface="Avenir"/>
                <a:cs typeface="Avenir"/>
                <a:sym typeface="Avenir"/>
              </a:rPr>
              <a:t>? What do you </a:t>
            </a:r>
            <a:r>
              <a:rPr lang="en-US" sz="3000" b="1" dirty="0">
                <a:solidFill>
                  <a:schemeClr val="bg1"/>
                </a:solidFill>
                <a:latin typeface="Avenir"/>
                <a:ea typeface="Avenir"/>
                <a:cs typeface="Avenir"/>
                <a:sym typeface="Avenir"/>
              </a:rPr>
              <a:t>wonder</a:t>
            </a:r>
            <a:r>
              <a:rPr lang="en-US" sz="3000" dirty="0">
                <a:solidFill>
                  <a:schemeClr val="bg1"/>
                </a:solidFill>
                <a:latin typeface="Avenir"/>
                <a:ea typeface="Avenir"/>
                <a:cs typeface="Avenir"/>
                <a:sym typeface="Avenir"/>
              </a:rPr>
              <a:t>?</a:t>
            </a:r>
            <a:endParaRPr lang="en-US" sz="30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0" name="Google Shape;12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66250" y="1065319"/>
            <a:ext cx="8158735" cy="56069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5"/>
          <p:cNvSpPr txBox="1"/>
          <p:nvPr/>
        </p:nvSpPr>
        <p:spPr>
          <a:xfrm>
            <a:off x="2818690" y="-125741"/>
            <a:ext cx="8984700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3000" dirty="0">
                <a:solidFill>
                  <a:schemeClr val="bg1"/>
                </a:solidFill>
                <a:latin typeface="Avenir"/>
                <a:ea typeface="Avenir"/>
                <a:cs typeface="Avenir"/>
                <a:sym typeface="Avenir"/>
              </a:rPr>
              <a:t>What do you </a:t>
            </a:r>
            <a:r>
              <a:rPr lang="en-US" sz="3000" b="1" dirty="0">
                <a:solidFill>
                  <a:schemeClr val="bg1"/>
                </a:solidFill>
                <a:latin typeface="Avenir"/>
                <a:ea typeface="Avenir"/>
                <a:cs typeface="Avenir"/>
                <a:sym typeface="Avenir"/>
              </a:rPr>
              <a:t>notice</a:t>
            </a:r>
            <a:r>
              <a:rPr lang="en-US" sz="3000" dirty="0">
                <a:solidFill>
                  <a:schemeClr val="bg1"/>
                </a:solidFill>
                <a:latin typeface="Avenir"/>
                <a:ea typeface="Avenir"/>
                <a:cs typeface="Avenir"/>
                <a:sym typeface="Avenir"/>
              </a:rPr>
              <a:t>? What do you </a:t>
            </a:r>
            <a:r>
              <a:rPr lang="en-US" sz="3000" b="1" dirty="0">
                <a:solidFill>
                  <a:schemeClr val="bg1"/>
                </a:solidFill>
                <a:latin typeface="Avenir"/>
                <a:ea typeface="Avenir"/>
                <a:cs typeface="Avenir"/>
                <a:sym typeface="Avenir"/>
              </a:rPr>
              <a:t>wonder</a:t>
            </a:r>
            <a:r>
              <a:rPr lang="en-US" sz="3000" dirty="0">
                <a:solidFill>
                  <a:schemeClr val="bg1"/>
                </a:solidFill>
                <a:latin typeface="Avenir"/>
                <a:ea typeface="Avenir"/>
                <a:cs typeface="Avenir"/>
                <a:sym typeface="Avenir"/>
              </a:rPr>
              <a:t>?</a:t>
            </a:r>
            <a:endParaRPr lang="en-US" sz="30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15"/>
          <p:cNvSpPr/>
          <p:nvPr/>
        </p:nvSpPr>
        <p:spPr>
          <a:xfrm>
            <a:off x="3275050" y="1336550"/>
            <a:ext cx="2532300" cy="1337700"/>
          </a:xfrm>
          <a:prstGeom prst="rect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0"/>
              <a:buFont typeface="Arial"/>
              <a:buNone/>
            </a:pPr>
            <a:r>
              <a:rPr lang="en-US" sz="7500">
                <a:solidFill>
                  <a:srgbClr val="0B1C44"/>
                </a:solidFill>
                <a:latin typeface="Calibri"/>
                <a:ea typeface="Calibri"/>
                <a:cs typeface="Calibri"/>
                <a:sym typeface="Calibri"/>
              </a:rPr>
              <a:t>I + I</a:t>
            </a:r>
            <a:r>
              <a:rPr lang="en-US" sz="7500" b="0" i="0" u="none" strike="noStrike" cap="none">
                <a:solidFill>
                  <a:srgbClr val="0B1C44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7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0"/>
              <a:buFont typeface="Arial"/>
              <a:buNone/>
            </a:pPr>
            <a:br>
              <a:rPr lang="en-US" sz="7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7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15"/>
          <p:cNvSpPr/>
          <p:nvPr/>
        </p:nvSpPr>
        <p:spPr>
          <a:xfrm>
            <a:off x="3275050" y="3052075"/>
            <a:ext cx="2532300" cy="1337700"/>
          </a:xfrm>
          <a:prstGeom prst="rect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0"/>
              <a:buFont typeface="Arial"/>
              <a:buNone/>
            </a:pPr>
            <a:r>
              <a:rPr lang="en-US" sz="7500">
                <a:solidFill>
                  <a:srgbClr val="0B1C44"/>
                </a:solidFill>
                <a:latin typeface="Calibri"/>
                <a:ea typeface="Calibri"/>
                <a:cs typeface="Calibri"/>
                <a:sym typeface="Calibri"/>
              </a:rPr>
              <a:t>I + 2</a:t>
            </a:r>
            <a:r>
              <a:rPr lang="en-US" sz="7500" b="0" i="0" u="none" strike="noStrike" cap="none">
                <a:solidFill>
                  <a:srgbClr val="0B1C44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7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0"/>
              <a:buFont typeface="Arial"/>
              <a:buNone/>
            </a:pPr>
            <a:br>
              <a:rPr lang="en-US" sz="7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7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15"/>
          <p:cNvSpPr/>
          <p:nvPr/>
        </p:nvSpPr>
        <p:spPr>
          <a:xfrm>
            <a:off x="3275050" y="4767600"/>
            <a:ext cx="2532300" cy="1337700"/>
          </a:xfrm>
          <a:prstGeom prst="rect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0"/>
              <a:buFont typeface="Arial"/>
              <a:buNone/>
            </a:pPr>
            <a:r>
              <a:rPr lang="en-US" sz="7500">
                <a:solidFill>
                  <a:srgbClr val="0B1C44"/>
                </a:solidFill>
                <a:latin typeface="Calibri"/>
                <a:ea typeface="Calibri"/>
                <a:cs typeface="Calibri"/>
                <a:sym typeface="Calibri"/>
              </a:rPr>
              <a:t>I + 3</a:t>
            </a:r>
            <a:r>
              <a:rPr lang="en-US" sz="7500" b="0" i="0" u="none" strike="noStrike" cap="none">
                <a:solidFill>
                  <a:srgbClr val="0B1C44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7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0"/>
              <a:buFont typeface="Arial"/>
              <a:buNone/>
            </a:pPr>
            <a:br>
              <a:rPr lang="en-US" sz="7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7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15"/>
          <p:cNvSpPr/>
          <p:nvPr/>
        </p:nvSpPr>
        <p:spPr>
          <a:xfrm>
            <a:off x="6236825" y="3052075"/>
            <a:ext cx="2532300" cy="1337700"/>
          </a:xfrm>
          <a:prstGeom prst="rect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0"/>
              <a:buFont typeface="Arial"/>
              <a:buNone/>
            </a:pPr>
            <a:r>
              <a:rPr lang="en-US" sz="7500">
                <a:solidFill>
                  <a:srgbClr val="0B1C44"/>
                </a:solidFill>
                <a:latin typeface="Calibri"/>
                <a:ea typeface="Calibri"/>
                <a:cs typeface="Calibri"/>
                <a:sym typeface="Calibri"/>
              </a:rPr>
              <a:t>2 + I</a:t>
            </a:r>
            <a:r>
              <a:rPr lang="en-US" sz="7500" b="0" i="0" u="none" strike="noStrike" cap="none">
                <a:solidFill>
                  <a:srgbClr val="0B1C44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7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0"/>
              <a:buFont typeface="Arial"/>
              <a:buNone/>
            </a:pPr>
            <a:br>
              <a:rPr lang="en-US" sz="7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7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15"/>
          <p:cNvSpPr/>
          <p:nvPr/>
        </p:nvSpPr>
        <p:spPr>
          <a:xfrm>
            <a:off x="6236825" y="4767600"/>
            <a:ext cx="2532300" cy="1337700"/>
          </a:xfrm>
          <a:prstGeom prst="rect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0"/>
              <a:buFont typeface="Arial"/>
              <a:buNone/>
            </a:pPr>
            <a:r>
              <a:rPr lang="en-US" sz="7500">
                <a:solidFill>
                  <a:srgbClr val="0B1C44"/>
                </a:solidFill>
                <a:latin typeface="Calibri"/>
                <a:ea typeface="Calibri"/>
                <a:cs typeface="Calibri"/>
                <a:sym typeface="Calibri"/>
              </a:rPr>
              <a:t>3 + I</a:t>
            </a:r>
            <a:r>
              <a:rPr lang="en-US" sz="7500" b="0" i="0" u="none" strike="noStrike" cap="none">
                <a:solidFill>
                  <a:srgbClr val="0B1C44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7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0"/>
              <a:buFont typeface="Arial"/>
              <a:buNone/>
            </a:pPr>
            <a:br>
              <a:rPr lang="en-US" sz="7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7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Google Shape;137;p16" descr="A ten frame with three counters 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5400000">
            <a:off x="28397" y="2764029"/>
            <a:ext cx="3624684" cy="155567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16" descr="A picture containing shoji, indoor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5400000">
            <a:off x="1751941" y="2764019"/>
            <a:ext cx="3624684" cy="1555679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16"/>
          <p:cNvSpPr/>
          <p:nvPr/>
        </p:nvSpPr>
        <p:spPr>
          <a:xfrm>
            <a:off x="1883298" y="4665648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16"/>
          <p:cNvSpPr/>
          <p:nvPr/>
        </p:nvSpPr>
        <p:spPr>
          <a:xfrm>
            <a:off x="1883295" y="3270809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16"/>
          <p:cNvSpPr/>
          <p:nvPr/>
        </p:nvSpPr>
        <p:spPr>
          <a:xfrm>
            <a:off x="1883298" y="3983316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16"/>
          <p:cNvSpPr/>
          <p:nvPr/>
        </p:nvSpPr>
        <p:spPr>
          <a:xfrm>
            <a:off x="2892124" y="4671960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16"/>
          <p:cNvSpPr/>
          <p:nvPr/>
        </p:nvSpPr>
        <p:spPr>
          <a:xfrm>
            <a:off x="3613677" y="4671960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16"/>
          <p:cNvSpPr/>
          <p:nvPr/>
        </p:nvSpPr>
        <p:spPr>
          <a:xfrm>
            <a:off x="2892124" y="3953209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16"/>
          <p:cNvSpPr/>
          <p:nvPr/>
        </p:nvSpPr>
        <p:spPr>
          <a:xfrm>
            <a:off x="3613677" y="3989628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16"/>
          <p:cNvSpPr/>
          <p:nvPr/>
        </p:nvSpPr>
        <p:spPr>
          <a:xfrm>
            <a:off x="2892124" y="3277073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16"/>
          <p:cNvSpPr/>
          <p:nvPr/>
        </p:nvSpPr>
        <p:spPr>
          <a:xfrm>
            <a:off x="3613677" y="3270751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16"/>
          <p:cNvSpPr/>
          <p:nvPr/>
        </p:nvSpPr>
        <p:spPr>
          <a:xfrm>
            <a:off x="3613677" y="2551875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9" name="Google Shape;149;p16" descr="A picture containing shoji, indoor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5400000">
            <a:off x="8472397" y="2851179"/>
            <a:ext cx="3624684" cy="155567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16" descr="A picture containing shoji, indoor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5400000">
            <a:off x="6745066" y="2851244"/>
            <a:ext cx="3624684" cy="1555679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16"/>
          <p:cNvSpPr/>
          <p:nvPr/>
        </p:nvSpPr>
        <p:spPr>
          <a:xfrm>
            <a:off x="10363498" y="1958173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16"/>
          <p:cNvSpPr/>
          <p:nvPr/>
        </p:nvSpPr>
        <p:spPr>
          <a:xfrm>
            <a:off x="9610295" y="2645434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16"/>
          <p:cNvSpPr/>
          <p:nvPr/>
        </p:nvSpPr>
        <p:spPr>
          <a:xfrm>
            <a:off x="9653748" y="1958166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16"/>
          <p:cNvSpPr/>
          <p:nvPr/>
        </p:nvSpPr>
        <p:spPr>
          <a:xfrm>
            <a:off x="7885249" y="4759185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16"/>
          <p:cNvSpPr/>
          <p:nvPr/>
        </p:nvSpPr>
        <p:spPr>
          <a:xfrm>
            <a:off x="8606802" y="4759185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16"/>
          <p:cNvSpPr/>
          <p:nvPr/>
        </p:nvSpPr>
        <p:spPr>
          <a:xfrm>
            <a:off x="7885249" y="4040434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16"/>
          <p:cNvSpPr/>
          <p:nvPr/>
        </p:nvSpPr>
        <p:spPr>
          <a:xfrm>
            <a:off x="8606802" y="4076853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16"/>
          <p:cNvSpPr/>
          <p:nvPr/>
        </p:nvSpPr>
        <p:spPr>
          <a:xfrm>
            <a:off x="8606799" y="1920223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16"/>
          <p:cNvSpPr/>
          <p:nvPr/>
        </p:nvSpPr>
        <p:spPr>
          <a:xfrm>
            <a:off x="8606802" y="3357976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16"/>
          <p:cNvSpPr/>
          <p:nvPr/>
        </p:nvSpPr>
        <p:spPr>
          <a:xfrm>
            <a:off x="8606802" y="2639100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16"/>
          <p:cNvSpPr txBox="1"/>
          <p:nvPr/>
        </p:nvSpPr>
        <p:spPr>
          <a:xfrm>
            <a:off x="3019858" y="-59884"/>
            <a:ext cx="8984700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3000" b="0" i="0" u="none" strike="noStrike" cap="none" dirty="0">
                <a:solidFill>
                  <a:schemeClr val="bg1"/>
                </a:solidFill>
                <a:latin typeface="Avenir"/>
                <a:ea typeface="Avenir"/>
                <a:cs typeface="Avenir"/>
                <a:sym typeface="Avenir"/>
              </a:rPr>
              <a:t>How are they the </a:t>
            </a:r>
            <a:r>
              <a:rPr lang="en-US" sz="3000" b="1" i="0" u="none" strike="noStrike" cap="none" dirty="0">
                <a:solidFill>
                  <a:schemeClr val="bg1"/>
                </a:solidFill>
                <a:latin typeface="Avenir"/>
                <a:ea typeface="Avenir"/>
                <a:cs typeface="Avenir"/>
                <a:sym typeface="Avenir"/>
              </a:rPr>
              <a:t>same</a:t>
            </a:r>
            <a:r>
              <a:rPr lang="en-US" sz="3000" b="0" i="0" u="none" strike="noStrike" cap="none" dirty="0">
                <a:solidFill>
                  <a:schemeClr val="bg1"/>
                </a:solidFill>
                <a:latin typeface="Avenir"/>
                <a:ea typeface="Avenir"/>
                <a:cs typeface="Avenir"/>
                <a:sym typeface="Avenir"/>
              </a:rPr>
              <a:t>?    How are they </a:t>
            </a:r>
            <a:r>
              <a:rPr lang="en-US" sz="3000" b="1" i="0" u="none" strike="noStrike" cap="none" dirty="0">
                <a:solidFill>
                  <a:schemeClr val="bg1"/>
                </a:solidFill>
                <a:latin typeface="Avenir"/>
                <a:ea typeface="Avenir"/>
                <a:cs typeface="Avenir"/>
                <a:sym typeface="Avenir"/>
              </a:rPr>
              <a:t>different</a:t>
            </a:r>
            <a:r>
              <a:rPr lang="en-US" sz="3000" b="0" i="0" u="none" strike="noStrike" cap="none" dirty="0">
                <a:solidFill>
                  <a:schemeClr val="bg1"/>
                </a:solidFill>
                <a:latin typeface="Avenir"/>
                <a:ea typeface="Avenir"/>
                <a:cs typeface="Avenir"/>
                <a:sym typeface="Avenir"/>
              </a:rPr>
              <a:t>? </a:t>
            </a:r>
            <a:endParaRPr lang="en-US" sz="30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Google Shape;167;p17" descr="A picture containing shoji, indoor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5400000">
            <a:off x="28397" y="2764029"/>
            <a:ext cx="3624684" cy="155567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17" descr="A picture containing shoji, indoor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5400000">
            <a:off x="1751941" y="2764019"/>
            <a:ext cx="3624684" cy="1555679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p17"/>
          <p:cNvSpPr/>
          <p:nvPr/>
        </p:nvSpPr>
        <p:spPr>
          <a:xfrm>
            <a:off x="1883298" y="4665648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17"/>
          <p:cNvSpPr/>
          <p:nvPr/>
        </p:nvSpPr>
        <p:spPr>
          <a:xfrm>
            <a:off x="1175845" y="4671959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17"/>
          <p:cNvSpPr/>
          <p:nvPr/>
        </p:nvSpPr>
        <p:spPr>
          <a:xfrm>
            <a:off x="1883298" y="3983316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17"/>
          <p:cNvSpPr/>
          <p:nvPr/>
        </p:nvSpPr>
        <p:spPr>
          <a:xfrm>
            <a:off x="2892124" y="4671960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17"/>
          <p:cNvSpPr/>
          <p:nvPr/>
        </p:nvSpPr>
        <p:spPr>
          <a:xfrm>
            <a:off x="3613677" y="4671960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17"/>
          <p:cNvSpPr/>
          <p:nvPr/>
        </p:nvSpPr>
        <p:spPr>
          <a:xfrm>
            <a:off x="2892124" y="3953209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17"/>
          <p:cNvSpPr/>
          <p:nvPr/>
        </p:nvSpPr>
        <p:spPr>
          <a:xfrm>
            <a:off x="3613677" y="3989628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17"/>
          <p:cNvSpPr/>
          <p:nvPr/>
        </p:nvSpPr>
        <p:spPr>
          <a:xfrm>
            <a:off x="1175849" y="3953198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17"/>
          <p:cNvSpPr/>
          <p:nvPr/>
        </p:nvSpPr>
        <p:spPr>
          <a:xfrm>
            <a:off x="3613677" y="3270751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17"/>
          <p:cNvSpPr/>
          <p:nvPr/>
        </p:nvSpPr>
        <p:spPr>
          <a:xfrm>
            <a:off x="2892127" y="3270812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9" name="Google Shape;179;p17" descr="A picture containing shoji, indoor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5400000">
            <a:off x="8472397" y="2851179"/>
            <a:ext cx="3624684" cy="155567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p17" descr="A picture containing shoji, indoor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5400000">
            <a:off x="6745066" y="2851244"/>
            <a:ext cx="3624684" cy="1555679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Google Shape;181;p17"/>
          <p:cNvSpPr/>
          <p:nvPr/>
        </p:nvSpPr>
        <p:spPr>
          <a:xfrm>
            <a:off x="9634373" y="4040423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Google Shape;182;p17"/>
          <p:cNvSpPr/>
          <p:nvPr/>
        </p:nvSpPr>
        <p:spPr>
          <a:xfrm>
            <a:off x="7885245" y="1956884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Google Shape;183;p17"/>
          <p:cNvSpPr/>
          <p:nvPr/>
        </p:nvSpPr>
        <p:spPr>
          <a:xfrm>
            <a:off x="9634373" y="4759166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17"/>
          <p:cNvSpPr/>
          <p:nvPr/>
        </p:nvSpPr>
        <p:spPr>
          <a:xfrm>
            <a:off x="7885249" y="4759185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p17"/>
          <p:cNvSpPr/>
          <p:nvPr/>
        </p:nvSpPr>
        <p:spPr>
          <a:xfrm>
            <a:off x="8606802" y="4759185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17"/>
          <p:cNvSpPr/>
          <p:nvPr/>
        </p:nvSpPr>
        <p:spPr>
          <a:xfrm>
            <a:off x="7885249" y="4040434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17"/>
          <p:cNvSpPr/>
          <p:nvPr/>
        </p:nvSpPr>
        <p:spPr>
          <a:xfrm>
            <a:off x="8606802" y="4076853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17"/>
          <p:cNvSpPr/>
          <p:nvPr/>
        </p:nvSpPr>
        <p:spPr>
          <a:xfrm>
            <a:off x="7885249" y="2675623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Google Shape;189;p17"/>
          <p:cNvSpPr/>
          <p:nvPr/>
        </p:nvSpPr>
        <p:spPr>
          <a:xfrm>
            <a:off x="8606802" y="3357976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p17"/>
          <p:cNvSpPr/>
          <p:nvPr/>
        </p:nvSpPr>
        <p:spPr>
          <a:xfrm>
            <a:off x="7885252" y="3358037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p17"/>
          <p:cNvSpPr txBox="1"/>
          <p:nvPr/>
        </p:nvSpPr>
        <p:spPr>
          <a:xfrm>
            <a:off x="2448498" y="-56754"/>
            <a:ext cx="8984700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3000" b="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How are they the same?    How are they different?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" name="Google Shape;197;p18" descr="A picture containing shoji, indoor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5400000">
            <a:off x="28397" y="2764029"/>
            <a:ext cx="3624684" cy="155567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Google Shape;198;p18" descr="A picture containing shoji, indoor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5400000">
            <a:off x="1751941" y="2764019"/>
            <a:ext cx="3624684" cy="1555679"/>
          </a:xfrm>
          <a:prstGeom prst="rect">
            <a:avLst/>
          </a:prstGeom>
          <a:noFill/>
          <a:ln>
            <a:noFill/>
          </a:ln>
        </p:spPr>
      </p:pic>
      <p:sp>
        <p:nvSpPr>
          <p:cNvPr id="199" name="Google Shape;199;p18"/>
          <p:cNvSpPr/>
          <p:nvPr/>
        </p:nvSpPr>
        <p:spPr>
          <a:xfrm>
            <a:off x="1883298" y="4665648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p18"/>
          <p:cNvSpPr/>
          <p:nvPr/>
        </p:nvSpPr>
        <p:spPr>
          <a:xfrm>
            <a:off x="1175845" y="4671959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Google Shape;201;p18"/>
          <p:cNvSpPr/>
          <p:nvPr/>
        </p:nvSpPr>
        <p:spPr>
          <a:xfrm>
            <a:off x="1883298" y="3983316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p18"/>
          <p:cNvSpPr/>
          <p:nvPr/>
        </p:nvSpPr>
        <p:spPr>
          <a:xfrm>
            <a:off x="2892124" y="4671960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Google Shape;203;p18"/>
          <p:cNvSpPr/>
          <p:nvPr/>
        </p:nvSpPr>
        <p:spPr>
          <a:xfrm>
            <a:off x="3613677" y="4671960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p18"/>
          <p:cNvSpPr/>
          <p:nvPr/>
        </p:nvSpPr>
        <p:spPr>
          <a:xfrm>
            <a:off x="2892124" y="3953209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18"/>
          <p:cNvSpPr/>
          <p:nvPr/>
        </p:nvSpPr>
        <p:spPr>
          <a:xfrm>
            <a:off x="3613677" y="3989628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p18"/>
          <p:cNvSpPr/>
          <p:nvPr/>
        </p:nvSpPr>
        <p:spPr>
          <a:xfrm>
            <a:off x="1175849" y="3953198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Google Shape;207;p18"/>
          <p:cNvSpPr/>
          <p:nvPr/>
        </p:nvSpPr>
        <p:spPr>
          <a:xfrm>
            <a:off x="3613677" y="3270751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18"/>
          <p:cNvSpPr/>
          <p:nvPr/>
        </p:nvSpPr>
        <p:spPr>
          <a:xfrm>
            <a:off x="1175852" y="3234462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9" name="Google Shape;209;p18" descr="A picture containing shoji, indoor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5400000">
            <a:off x="8472397" y="2851179"/>
            <a:ext cx="3624684" cy="1555679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p18" descr="A picture containing shoji, indoor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5400000">
            <a:off x="6745066" y="2851244"/>
            <a:ext cx="3624684" cy="1555679"/>
          </a:xfrm>
          <a:prstGeom prst="rect">
            <a:avLst/>
          </a:prstGeom>
          <a:noFill/>
          <a:ln>
            <a:noFill/>
          </a:ln>
        </p:spPr>
      </p:pic>
      <p:sp>
        <p:nvSpPr>
          <p:cNvPr id="211" name="Google Shape;211;p18"/>
          <p:cNvSpPr/>
          <p:nvPr/>
        </p:nvSpPr>
        <p:spPr>
          <a:xfrm>
            <a:off x="9634373" y="4040423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" name="Google Shape;212;p18"/>
          <p:cNvSpPr/>
          <p:nvPr/>
        </p:nvSpPr>
        <p:spPr>
          <a:xfrm>
            <a:off x="9634373" y="4759166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3" name="Google Shape;213;p18"/>
          <p:cNvSpPr/>
          <p:nvPr/>
        </p:nvSpPr>
        <p:spPr>
          <a:xfrm>
            <a:off x="8606802" y="4759185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" name="Google Shape;214;p18"/>
          <p:cNvSpPr/>
          <p:nvPr/>
        </p:nvSpPr>
        <p:spPr>
          <a:xfrm>
            <a:off x="8606802" y="4076853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" name="Google Shape;215;p18"/>
          <p:cNvSpPr/>
          <p:nvPr/>
        </p:nvSpPr>
        <p:spPr>
          <a:xfrm>
            <a:off x="8606799" y="2657373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" name="Google Shape;216;p18"/>
          <p:cNvSpPr/>
          <p:nvPr/>
        </p:nvSpPr>
        <p:spPr>
          <a:xfrm>
            <a:off x="8606802" y="3357976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p18"/>
          <p:cNvSpPr/>
          <p:nvPr/>
        </p:nvSpPr>
        <p:spPr>
          <a:xfrm>
            <a:off x="9634374" y="2657373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Google Shape;218;p18"/>
          <p:cNvSpPr/>
          <p:nvPr/>
        </p:nvSpPr>
        <p:spPr>
          <a:xfrm>
            <a:off x="9634374" y="3358035"/>
            <a:ext cx="565200" cy="542100"/>
          </a:xfrm>
          <a:prstGeom prst="ellipse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Google Shape;219;p18"/>
          <p:cNvSpPr txBox="1"/>
          <p:nvPr/>
        </p:nvSpPr>
        <p:spPr>
          <a:xfrm>
            <a:off x="3174724" y="-56723"/>
            <a:ext cx="8984700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3000" b="0" i="0" u="none" strike="noStrike" cap="none" dirty="0">
                <a:solidFill>
                  <a:schemeClr val="bg1"/>
                </a:solidFill>
                <a:latin typeface="Avenir"/>
                <a:ea typeface="Avenir"/>
                <a:cs typeface="Avenir"/>
                <a:sym typeface="Avenir"/>
              </a:rPr>
              <a:t>How are they the </a:t>
            </a:r>
            <a:r>
              <a:rPr lang="en-US" sz="3000" b="1" i="0" u="none" strike="noStrike" cap="none" dirty="0">
                <a:solidFill>
                  <a:schemeClr val="bg1"/>
                </a:solidFill>
                <a:latin typeface="Avenir"/>
                <a:ea typeface="Avenir"/>
                <a:cs typeface="Avenir"/>
                <a:sym typeface="Avenir"/>
              </a:rPr>
              <a:t>same</a:t>
            </a:r>
            <a:r>
              <a:rPr lang="en-US" sz="3000" b="0" i="0" u="none" strike="noStrike" cap="none" dirty="0">
                <a:solidFill>
                  <a:schemeClr val="bg1"/>
                </a:solidFill>
                <a:latin typeface="Avenir"/>
                <a:ea typeface="Avenir"/>
                <a:cs typeface="Avenir"/>
                <a:sym typeface="Avenir"/>
              </a:rPr>
              <a:t>?    How are they </a:t>
            </a:r>
            <a:r>
              <a:rPr lang="en-US" sz="3000" b="1" i="0" u="none" strike="noStrike" cap="none" dirty="0">
                <a:solidFill>
                  <a:schemeClr val="bg1"/>
                </a:solidFill>
                <a:latin typeface="Avenir"/>
                <a:ea typeface="Avenir"/>
                <a:cs typeface="Avenir"/>
                <a:sym typeface="Avenir"/>
              </a:rPr>
              <a:t>different</a:t>
            </a:r>
            <a:r>
              <a:rPr lang="en-US" sz="3000" b="0" i="0" u="none" strike="noStrike" cap="none" dirty="0">
                <a:solidFill>
                  <a:schemeClr val="bg1"/>
                </a:solidFill>
                <a:latin typeface="Avenir"/>
                <a:ea typeface="Avenir"/>
                <a:cs typeface="Avenir"/>
                <a:sym typeface="Avenir"/>
              </a:rPr>
              <a:t>? </a:t>
            </a:r>
            <a:endParaRPr lang="en-US" sz="30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9"/>
          <p:cNvSpPr/>
          <p:nvPr/>
        </p:nvSpPr>
        <p:spPr>
          <a:xfrm>
            <a:off x="815200" y="2533550"/>
            <a:ext cx="3907800" cy="1503300"/>
          </a:xfrm>
          <a:prstGeom prst="rect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0"/>
              <a:buFont typeface="Arial"/>
              <a:buNone/>
            </a:pPr>
            <a:r>
              <a:rPr lang="en-US" sz="7500">
                <a:solidFill>
                  <a:srgbClr val="0B1C44"/>
                </a:solidFill>
                <a:latin typeface="Calibri"/>
                <a:ea typeface="Calibri"/>
                <a:cs typeface="Calibri"/>
                <a:sym typeface="Calibri"/>
              </a:rPr>
              <a:t>3 and</a:t>
            </a:r>
            <a:r>
              <a:rPr lang="en-US" sz="7500" b="0" i="0" u="none" strike="noStrike" cap="none">
                <a:solidFill>
                  <a:srgbClr val="0B1C44"/>
                </a:solidFill>
                <a:latin typeface="Calibri"/>
                <a:ea typeface="Calibri"/>
                <a:cs typeface="Calibri"/>
                <a:sym typeface="Calibri"/>
              </a:rPr>
              <a:t> 4</a:t>
            </a:r>
            <a:endParaRPr sz="7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0"/>
              <a:buFont typeface="Arial"/>
              <a:buNone/>
            </a:pPr>
            <a:br>
              <a:rPr lang="en-US" sz="7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7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6" name="Google Shape;226;p19"/>
          <p:cNvSpPr txBox="1"/>
          <p:nvPr/>
        </p:nvSpPr>
        <p:spPr>
          <a:xfrm>
            <a:off x="1040525" y="2835200"/>
            <a:ext cx="3865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7" name="Google Shape;227;p19"/>
          <p:cNvSpPr/>
          <p:nvPr/>
        </p:nvSpPr>
        <p:spPr>
          <a:xfrm>
            <a:off x="7508750" y="2578775"/>
            <a:ext cx="3907800" cy="1503300"/>
          </a:xfrm>
          <a:prstGeom prst="rect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0"/>
              <a:buFont typeface="Arial"/>
              <a:buNone/>
            </a:pPr>
            <a:r>
              <a:rPr lang="en-US" sz="7500">
                <a:solidFill>
                  <a:srgbClr val="0B1C44"/>
                </a:solidFill>
                <a:latin typeface="Calibri"/>
                <a:ea typeface="Calibri"/>
                <a:cs typeface="Calibri"/>
                <a:sym typeface="Calibri"/>
              </a:rPr>
              <a:t>4 + 3</a:t>
            </a:r>
            <a:endParaRPr sz="7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0"/>
              <a:buFont typeface="Arial"/>
              <a:buNone/>
            </a:pPr>
            <a:br>
              <a:rPr lang="en-US" sz="7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7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" name="Google Shape;228;p19"/>
          <p:cNvSpPr txBox="1"/>
          <p:nvPr/>
        </p:nvSpPr>
        <p:spPr>
          <a:xfrm>
            <a:off x="2864410" y="-103618"/>
            <a:ext cx="8984700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3000" b="0" i="0" u="none" strike="noStrike" cap="none" dirty="0">
                <a:solidFill>
                  <a:schemeClr val="bg1"/>
                </a:solidFill>
                <a:latin typeface="Avenir"/>
                <a:ea typeface="Avenir"/>
                <a:cs typeface="Avenir"/>
                <a:sym typeface="Avenir"/>
              </a:rPr>
              <a:t>How are they the </a:t>
            </a:r>
            <a:r>
              <a:rPr lang="en-US" sz="3000" b="1" i="0" u="none" strike="noStrike" cap="none" dirty="0">
                <a:solidFill>
                  <a:schemeClr val="bg1"/>
                </a:solidFill>
                <a:latin typeface="Avenir"/>
                <a:ea typeface="Avenir"/>
                <a:cs typeface="Avenir"/>
                <a:sym typeface="Avenir"/>
              </a:rPr>
              <a:t>same</a:t>
            </a:r>
            <a:r>
              <a:rPr lang="en-US" sz="3000" b="0" i="0" u="none" strike="noStrike" cap="none" dirty="0">
                <a:solidFill>
                  <a:schemeClr val="bg1"/>
                </a:solidFill>
                <a:latin typeface="Avenir"/>
                <a:ea typeface="Avenir"/>
                <a:cs typeface="Avenir"/>
                <a:sym typeface="Avenir"/>
              </a:rPr>
              <a:t>?    How are they </a:t>
            </a:r>
            <a:r>
              <a:rPr lang="en-US" sz="3000" b="1" i="0" u="none" strike="noStrike" cap="none" dirty="0">
                <a:solidFill>
                  <a:schemeClr val="bg1"/>
                </a:solidFill>
                <a:latin typeface="Avenir"/>
                <a:ea typeface="Avenir"/>
                <a:cs typeface="Avenir"/>
                <a:sym typeface="Avenir"/>
              </a:rPr>
              <a:t>different</a:t>
            </a:r>
            <a:r>
              <a:rPr lang="en-US" sz="3000" b="0" i="0" u="none" strike="noStrike" cap="none" dirty="0">
                <a:solidFill>
                  <a:schemeClr val="bg1"/>
                </a:solidFill>
                <a:latin typeface="Avenir"/>
                <a:ea typeface="Avenir"/>
                <a:cs typeface="Avenir"/>
                <a:sym typeface="Avenir"/>
              </a:rPr>
              <a:t>? </a:t>
            </a:r>
            <a:endParaRPr lang="en-US" sz="30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20"/>
          <p:cNvSpPr/>
          <p:nvPr/>
        </p:nvSpPr>
        <p:spPr>
          <a:xfrm>
            <a:off x="662800" y="2533550"/>
            <a:ext cx="3907800" cy="1503300"/>
          </a:xfrm>
          <a:prstGeom prst="rect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0"/>
              <a:buFont typeface="Arial"/>
              <a:buNone/>
            </a:pPr>
            <a:r>
              <a:rPr lang="en-US" sz="7500">
                <a:solidFill>
                  <a:srgbClr val="0B1C44"/>
                </a:solidFill>
                <a:latin typeface="Calibri"/>
                <a:ea typeface="Calibri"/>
                <a:cs typeface="Calibri"/>
                <a:sym typeface="Calibri"/>
              </a:rPr>
              <a:t>4 + 5</a:t>
            </a:r>
            <a:r>
              <a:rPr lang="en-US" sz="7500" b="0" i="0" u="none" strike="noStrike" cap="none">
                <a:solidFill>
                  <a:srgbClr val="0B1C44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7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0"/>
              <a:buFont typeface="Arial"/>
              <a:buNone/>
            </a:pPr>
            <a:br>
              <a:rPr lang="en-US" sz="7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7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Google Shape;235;p20"/>
          <p:cNvSpPr txBox="1"/>
          <p:nvPr/>
        </p:nvSpPr>
        <p:spPr>
          <a:xfrm>
            <a:off x="1040525" y="2835200"/>
            <a:ext cx="3865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6" name="Google Shape;236;p20"/>
          <p:cNvSpPr/>
          <p:nvPr/>
        </p:nvSpPr>
        <p:spPr>
          <a:xfrm>
            <a:off x="6483250" y="2578775"/>
            <a:ext cx="4933200" cy="1503300"/>
          </a:xfrm>
          <a:prstGeom prst="rect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0"/>
              <a:buFont typeface="Arial"/>
              <a:buNone/>
            </a:pPr>
            <a:r>
              <a:rPr lang="en-US" sz="7500">
                <a:solidFill>
                  <a:srgbClr val="0B1C44"/>
                </a:solidFill>
                <a:latin typeface="Calibri"/>
                <a:ea typeface="Calibri"/>
                <a:cs typeface="Calibri"/>
                <a:sym typeface="Calibri"/>
              </a:rPr>
              <a:t>4 + 4 + I</a:t>
            </a:r>
            <a:endParaRPr sz="7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0"/>
              <a:buFont typeface="Arial"/>
              <a:buNone/>
            </a:pPr>
            <a:br>
              <a:rPr lang="en-US" sz="7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7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p20"/>
          <p:cNvSpPr txBox="1"/>
          <p:nvPr/>
        </p:nvSpPr>
        <p:spPr>
          <a:xfrm>
            <a:off x="2616700" y="-103618"/>
            <a:ext cx="8984700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3000" b="0" i="0" u="none" strike="noStrike" cap="none" dirty="0">
                <a:solidFill>
                  <a:schemeClr val="bg1"/>
                </a:solidFill>
                <a:latin typeface="Avenir"/>
                <a:ea typeface="Avenir"/>
                <a:cs typeface="Avenir"/>
                <a:sym typeface="Avenir"/>
              </a:rPr>
              <a:t>How are they the </a:t>
            </a:r>
            <a:r>
              <a:rPr lang="en-US" sz="3000" b="1" i="0" u="none" strike="noStrike" cap="none" dirty="0">
                <a:solidFill>
                  <a:schemeClr val="bg1"/>
                </a:solidFill>
                <a:latin typeface="Avenir"/>
                <a:ea typeface="Avenir"/>
                <a:cs typeface="Avenir"/>
                <a:sym typeface="Avenir"/>
              </a:rPr>
              <a:t>same</a:t>
            </a:r>
            <a:r>
              <a:rPr lang="en-US" sz="3000" b="0" i="0" u="none" strike="noStrike" cap="none" dirty="0">
                <a:solidFill>
                  <a:schemeClr val="bg1"/>
                </a:solidFill>
                <a:latin typeface="Avenir"/>
                <a:ea typeface="Avenir"/>
                <a:cs typeface="Avenir"/>
                <a:sym typeface="Avenir"/>
              </a:rPr>
              <a:t>?    How are they </a:t>
            </a:r>
            <a:r>
              <a:rPr lang="en-US" sz="3000" b="1" i="0" u="none" strike="noStrike" cap="none" dirty="0">
                <a:solidFill>
                  <a:schemeClr val="bg1"/>
                </a:solidFill>
                <a:latin typeface="Avenir"/>
                <a:ea typeface="Avenir"/>
                <a:cs typeface="Avenir"/>
                <a:sym typeface="Avenir"/>
              </a:rPr>
              <a:t>different</a:t>
            </a:r>
            <a:r>
              <a:rPr lang="en-US" sz="3000" b="0" i="0" u="none" strike="noStrike" cap="none" dirty="0">
                <a:solidFill>
                  <a:schemeClr val="bg1"/>
                </a:solidFill>
                <a:latin typeface="Avenir"/>
                <a:ea typeface="Avenir"/>
                <a:cs typeface="Avenir"/>
                <a:sym typeface="Avenir"/>
              </a:rPr>
              <a:t>? </a:t>
            </a:r>
            <a:endParaRPr sz="30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21"/>
          <p:cNvSpPr/>
          <p:nvPr/>
        </p:nvSpPr>
        <p:spPr>
          <a:xfrm>
            <a:off x="662800" y="2533550"/>
            <a:ext cx="3907800" cy="1503300"/>
          </a:xfrm>
          <a:prstGeom prst="rect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0"/>
              <a:buFont typeface="Arial"/>
              <a:buNone/>
            </a:pPr>
            <a:r>
              <a:rPr lang="en-US" sz="7500">
                <a:solidFill>
                  <a:srgbClr val="0B1C44"/>
                </a:solidFill>
                <a:latin typeface="Calibri"/>
                <a:ea typeface="Calibri"/>
                <a:cs typeface="Calibri"/>
                <a:sym typeface="Calibri"/>
              </a:rPr>
              <a:t>3 + I + 3</a:t>
            </a:r>
            <a:r>
              <a:rPr lang="en-US" sz="7500" b="0" i="0" u="none" strike="noStrike" cap="none">
                <a:solidFill>
                  <a:srgbClr val="0B1C44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7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0"/>
              <a:buFont typeface="Arial"/>
              <a:buNone/>
            </a:pPr>
            <a:br>
              <a:rPr lang="en-US" sz="7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7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Google Shape;244;p21"/>
          <p:cNvSpPr txBox="1"/>
          <p:nvPr/>
        </p:nvSpPr>
        <p:spPr>
          <a:xfrm>
            <a:off x="1040525" y="2835200"/>
            <a:ext cx="3865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5" name="Google Shape;245;p21"/>
          <p:cNvSpPr/>
          <p:nvPr/>
        </p:nvSpPr>
        <p:spPr>
          <a:xfrm>
            <a:off x="6483250" y="2578775"/>
            <a:ext cx="4933200" cy="1503300"/>
          </a:xfrm>
          <a:prstGeom prst="rect">
            <a:avLst/>
          </a:prstGeom>
          <a:solidFill>
            <a:srgbClr val="34B8E8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0"/>
              <a:buFont typeface="Arial"/>
              <a:buNone/>
            </a:pPr>
            <a:r>
              <a:rPr lang="en-US" sz="7500">
                <a:solidFill>
                  <a:srgbClr val="0B1C44"/>
                </a:solidFill>
                <a:latin typeface="Calibri"/>
                <a:ea typeface="Calibri"/>
                <a:cs typeface="Calibri"/>
                <a:sym typeface="Calibri"/>
              </a:rPr>
              <a:t>I0 - 3</a:t>
            </a:r>
            <a:endParaRPr sz="7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0"/>
              <a:buFont typeface="Arial"/>
              <a:buNone/>
            </a:pPr>
            <a:br>
              <a:rPr lang="en-US" sz="7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7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6" name="Google Shape;246;p21"/>
          <p:cNvSpPr txBox="1"/>
          <p:nvPr/>
        </p:nvSpPr>
        <p:spPr>
          <a:xfrm>
            <a:off x="2431750" y="-149338"/>
            <a:ext cx="8984700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3000" b="0" i="0" u="none" strike="noStrike" cap="none" dirty="0">
                <a:solidFill>
                  <a:schemeClr val="bg1"/>
                </a:solidFill>
                <a:latin typeface="Avenir"/>
                <a:ea typeface="Avenir"/>
                <a:cs typeface="Avenir"/>
                <a:sym typeface="Avenir"/>
              </a:rPr>
              <a:t>How are they the </a:t>
            </a:r>
            <a:r>
              <a:rPr lang="en-US" sz="3000" b="1" i="0" u="none" strike="noStrike" cap="none" dirty="0">
                <a:solidFill>
                  <a:schemeClr val="bg1"/>
                </a:solidFill>
                <a:latin typeface="Avenir"/>
                <a:ea typeface="Avenir"/>
                <a:cs typeface="Avenir"/>
                <a:sym typeface="Avenir"/>
              </a:rPr>
              <a:t>same</a:t>
            </a:r>
            <a:r>
              <a:rPr lang="en-US" sz="3000" b="0" i="0" u="none" strike="noStrike" cap="none" dirty="0">
                <a:solidFill>
                  <a:schemeClr val="bg1"/>
                </a:solidFill>
                <a:latin typeface="Avenir"/>
                <a:ea typeface="Avenir"/>
                <a:cs typeface="Avenir"/>
                <a:sym typeface="Avenir"/>
              </a:rPr>
              <a:t>?    How are they </a:t>
            </a:r>
            <a:r>
              <a:rPr lang="en-US" sz="3000" b="1" i="0" u="none" strike="noStrike" cap="none" dirty="0">
                <a:solidFill>
                  <a:schemeClr val="bg1"/>
                </a:solidFill>
                <a:latin typeface="Avenir"/>
                <a:ea typeface="Avenir"/>
                <a:cs typeface="Avenir"/>
                <a:sym typeface="Avenir"/>
              </a:rPr>
              <a:t>different</a:t>
            </a:r>
            <a:r>
              <a:rPr lang="en-US" sz="3000" b="0" i="0" u="none" strike="noStrike" cap="none" dirty="0">
                <a:solidFill>
                  <a:schemeClr val="bg1"/>
                </a:solidFill>
                <a:latin typeface="Avenir"/>
                <a:ea typeface="Avenir"/>
                <a:cs typeface="Avenir"/>
                <a:sym typeface="Avenir"/>
              </a:rPr>
              <a:t>? </a:t>
            </a:r>
            <a:endParaRPr lang="en-US" sz="30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10856600FD2D4391AFDDFCF33A69BD" ma:contentTypeVersion="19" ma:contentTypeDescription="Create a new document." ma:contentTypeScope="" ma:versionID="e39b5eb3708ccab1ed6e63c44a6ae965">
  <xsd:schema xmlns:xsd="http://www.w3.org/2001/XMLSchema" xmlns:xs="http://www.w3.org/2001/XMLSchema" xmlns:p="http://schemas.microsoft.com/office/2006/metadata/properties" xmlns:ns2="64eff3df-e3d6-48ed-978f-45ff25640900" xmlns:ns3="ff236c08-9611-4854-a4bb-16d44b7327b6" targetNamespace="http://schemas.microsoft.com/office/2006/metadata/properties" ma:root="true" ma:fieldsID="c02f4a560dbdabc0115429e529d2fd1b" ns2:_="" ns3:_="">
    <xsd:import namespace="64eff3df-e3d6-48ed-978f-45ff25640900"/>
    <xsd:import namespace="ff236c08-9611-4854-a4bb-16d44b7327b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Comments" minOccurs="0"/>
                <xsd:element ref="ns3:lcf76f155ced4ddcb4097134ff3c332f" minOccurs="0"/>
                <xsd:element ref="ns2:TaxCatchAll" minOccurs="0"/>
                <xsd:element ref="ns3:MediaServiceLocation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eff3df-e3d6-48ed-978f-45ff2564090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7267be2-ffe6-46cd-94d9-2cfd9b1e6422}" ma:internalName="TaxCatchAll" ma:showField="CatchAllData" ma:web="64eff3df-e3d6-48ed-978f-45ff2564090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236c08-9611-4854-a4bb-16d44b7327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Comments" ma:index="20" nillable="true" ma:displayName="Comments" ma:format="Dropdown" ma:internalName="Comments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f7212af-5298-4b34-9fde-95afa33fa15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mments xmlns="ff236c08-9611-4854-a4bb-16d44b7327b6" xsi:nil="true"/>
    <lcf76f155ced4ddcb4097134ff3c332f xmlns="ff236c08-9611-4854-a4bb-16d44b7327b6">
      <Terms xmlns="http://schemas.microsoft.com/office/infopath/2007/PartnerControls"/>
    </lcf76f155ced4ddcb4097134ff3c332f>
    <TaxCatchAll xmlns="64eff3df-e3d6-48ed-978f-45ff25640900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26FE721-FB17-4BB7-BFCA-EC2DF88750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4eff3df-e3d6-48ed-978f-45ff25640900"/>
    <ds:schemaRef ds:uri="ff236c08-9611-4854-a4bb-16d44b7327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C6E4F95-E4FF-40C7-A167-3A9BC1AAE0AA}">
  <ds:schemaRefs>
    <ds:schemaRef ds:uri="http://schemas.microsoft.com/office/2006/metadata/properties"/>
    <ds:schemaRef ds:uri="http://schemas.microsoft.com/office/infopath/2007/PartnerControls"/>
    <ds:schemaRef ds:uri="ff236c08-9611-4854-a4bb-16d44b7327b6"/>
    <ds:schemaRef ds:uri="64eff3df-e3d6-48ed-978f-45ff25640900"/>
  </ds:schemaRefs>
</ds:datastoreItem>
</file>

<file path=customXml/itemProps3.xml><?xml version="1.0" encoding="utf-8"?>
<ds:datastoreItem xmlns:ds="http://schemas.openxmlformats.org/officeDocument/2006/customXml" ds:itemID="{F945463A-9A9F-429A-8831-D5350409D0F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210</Words>
  <Application>Microsoft Office PowerPoint</Application>
  <PresentationFormat>Widescreen</PresentationFormat>
  <Paragraphs>54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Avenir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Laming</dc:creator>
  <cp:lastModifiedBy>Alison Laming</cp:lastModifiedBy>
  <cp:revision>3</cp:revision>
  <dcterms:modified xsi:type="dcterms:W3CDTF">2024-06-04T04:35:53Z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0x0101000810856600FD2D4391AFDDFCF33A69BD</vt:lpwstr>
  </property>
  <property fmtid="{D5CDD505-2E9C-101B-9397-08002B2CF9AE}" pid="3" name="Order">
    <vt:r8>45026000</vt:r8>
  </property>
</Properties>
</file>