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720" r:id="rId2"/>
    <p:sldMasterId id="2147483696" r:id="rId3"/>
    <p:sldMasterId id="2147483708" r:id="rId4"/>
  </p:sldMasterIdLst>
  <p:notesMasterIdLst>
    <p:notesMasterId r:id="rId23"/>
  </p:notesMasterIdLst>
  <p:sldIdLst>
    <p:sldId id="259" r:id="rId5"/>
    <p:sldId id="260" r:id="rId6"/>
    <p:sldId id="270" r:id="rId7"/>
    <p:sldId id="269" r:id="rId8"/>
    <p:sldId id="261" r:id="rId9"/>
    <p:sldId id="262" r:id="rId10"/>
    <p:sldId id="272" r:id="rId11"/>
    <p:sldId id="271" r:id="rId12"/>
    <p:sldId id="273" r:id="rId13"/>
    <p:sldId id="274" r:id="rId14"/>
    <p:sldId id="275" r:id="rId15"/>
    <p:sldId id="276" r:id="rId16"/>
    <p:sldId id="277" r:id="rId17"/>
    <p:sldId id="278" r:id="rId18"/>
    <p:sldId id="279" r:id="rId19"/>
    <p:sldId id="280" r:id="rId20"/>
    <p:sldId id="281" r:id="rId21"/>
    <p:sldId id="266"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9F1F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6F485E0-4342-4F07-BC1C-3D5DF449C0E9}" v="1127" dt="2024-01-31T20:29:23.57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60" autoAdjust="0"/>
    <p:restoredTop sz="86441" autoAdjust="0"/>
  </p:normalViewPr>
  <p:slideViewPr>
    <p:cSldViewPr>
      <p:cViewPr varScale="1">
        <p:scale>
          <a:sx n="137" d="100"/>
          <a:sy n="137" d="100"/>
        </p:scale>
        <p:origin x="5022" y="9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71256A4-61FE-4A76-BB28-6B79A6931F6F}" type="datetimeFigureOut">
              <a:rPr lang="en-AU" smtClean="0"/>
              <a:t>9/02/2024</a:t>
            </a:fld>
            <a:endParaRPr lang="en-AU"/>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D904A82-F77A-4F2F-A04D-9E9D63F3DBDF}" type="slidenum">
              <a:rPr lang="en-AU" smtClean="0"/>
              <a:t>‹#›</a:t>
            </a:fld>
            <a:endParaRPr lang="en-AU"/>
          </a:p>
        </p:txBody>
      </p:sp>
    </p:spTree>
    <p:extLst>
      <p:ext uri="{BB962C8B-B14F-4D97-AF65-F5344CB8AC3E}">
        <p14:creationId xmlns:p14="http://schemas.microsoft.com/office/powerpoint/2010/main" val="31026972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pixabay.com/photos/king-penguins-birds-animals-384252/" TargetMode="External"/><Relationship Id="rId2" Type="http://schemas.openxmlformats.org/officeDocument/2006/relationships/slide" Target="../slides/slide8.xml"/><Relationship Id="rId1" Type="http://schemas.openxmlformats.org/officeDocument/2006/relationships/notesMaster" Target="../notesMasters/notesMaster1.xml"/><Relationship Id="rId4" Type="http://schemas.openxmlformats.org/officeDocument/2006/relationships/hyperlink" Target="https://pixabay.com/photos/emu-bird-animal-nature-ornithology-3714415/"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b="1" dirty="0"/>
          </a:p>
          <a:p>
            <a:r>
              <a:rPr lang="en-AU" b="1" dirty="0"/>
              <a:t>Teacher notes: rationale</a:t>
            </a:r>
          </a:p>
          <a:p>
            <a:endParaRPr lang="en-US" sz="1200" dirty="0">
              <a:solidFill>
                <a:srgbClr val="202124"/>
              </a:solidFill>
              <a:effectLst/>
              <a:highlight>
                <a:srgbClr val="FFFFFF"/>
              </a:highlight>
              <a:latin typeface="Calibri" panose="020F0502020204030204" pitchFamily="34" charset="0"/>
              <a:ea typeface="Calibri" panose="020F0502020204030204" pitchFamily="34" charset="0"/>
            </a:endParaRPr>
          </a:p>
          <a:p>
            <a:r>
              <a:rPr lang="en-US" sz="1200" dirty="0">
                <a:solidFill>
                  <a:srgbClr val="202124"/>
                </a:solidFill>
                <a:effectLst/>
                <a:highlight>
                  <a:srgbClr val="FFFFFF"/>
                </a:highlight>
                <a:latin typeface="Calibri" panose="020F0502020204030204" pitchFamily="34" charset="0"/>
                <a:ea typeface="Calibri" panose="020F0502020204030204" pitchFamily="34" charset="0"/>
              </a:rPr>
              <a:t>‘Research studies show that when students discover mathematical ideas and invent mathematical procedures, they have a stronger conceptual understanding of connections between mathematical ideas’ (</a:t>
            </a:r>
            <a:r>
              <a:rPr lang="en-US" sz="1200" dirty="0" err="1">
                <a:solidFill>
                  <a:srgbClr val="202124"/>
                </a:solidFill>
                <a:effectLst/>
                <a:highlight>
                  <a:srgbClr val="FFFFFF"/>
                </a:highlight>
                <a:latin typeface="Calibri" panose="020F0502020204030204" pitchFamily="34" charset="0"/>
                <a:ea typeface="Calibri" panose="020F0502020204030204" pitchFamily="34" charset="0"/>
              </a:rPr>
              <a:t>Grouws</a:t>
            </a:r>
            <a:r>
              <a:rPr lang="en-US" sz="1200" dirty="0">
                <a:solidFill>
                  <a:srgbClr val="202124"/>
                </a:solidFill>
                <a:effectLst/>
                <a:highlight>
                  <a:srgbClr val="FFFFFF"/>
                </a:highlight>
                <a:latin typeface="Calibri" panose="020F0502020204030204" pitchFamily="34" charset="0"/>
                <a:ea typeface="Calibri" panose="020F0502020204030204" pitchFamily="34" charset="0"/>
              </a:rPr>
              <a:t> &amp; </a:t>
            </a:r>
            <a:r>
              <a:rPr lang="en-US" sz="1200" dirty="0" err="1">
                <a:solidFill>
                  <a:srgbClr val="202124"/>
                </a:solidFill>
                <a:effectLst/>
                <a:highlight>
                  <a:srgbClr val="FFFFFF"/>
                </a:highlight>
                <a:latin typeface="Calibri" panose="020F0502020204030204" pitchFamily="34" charset="0"/>
                <a:ea typeface="Calibri" panose="020F0502020204030204" pitchFamily="34" charset="0"/>
              </a:rPr>
              <a:t>Cebulla</a:t>
            </a:r>
            <a:r>
              <a:rPr lang="en-US" sz="1200" dirty="0">
                <a:solidFill>
                  <a:srgbClr val="202124"/>
                </a:solidFill>
                <a:effectLst/>
                <a:highlight>
                  <a:srgbClr val="FFFFFF"/>
                </a:highlight>
                <a:latin typeface="Calibri" panose="020F0502020204030204" pitchFamily="34" charset="0"/>
                <a:ea typeface="Calibri" panose="020F0502020204030204" pitchFamily="34" charset="0"/>
              </a:rPr>
              <a:t>, 2000, p.17). </a:t>
            </a:r>
            <a:endParaRPr lang="en-AU" sz="1200" dirty="0">
              <a:solidFill>
                <a:schemeClr val="tx1"/>
              </a:solidFill>
              <a:effectLst/>
              <a:highlight>
                <a:srgbClr val="FFFFFF"/>
              </a:highlight>
              <a:latin typeface="Calibri" panose="020F0502020204030204" pitchFamily="34" charset="0"/>
              <a:ea typeface="Calibri" panose="020F0502020204030204" pitchFamily="34" charset="0"/>
            </a:endParaRPr>
          </a:p>
          <a:p>
            <a:r>
              <a:rPr lang="en-US" sz="1200" dirty="0">
                <a:solidFill>
                  <a:srgbClr val="202124"/>
                </a:solidFill>
                <a:effectLst/>
                <a:highlight>
                  <a:srgbClr val="FFFFFF"/>
                </a:highlight>
                <a:latin typeface="Calibri" panose="020F0502020204030204" pitchFamily="34" charset="0"/>
                <a:ea typeface="Calibri" panose="020F0502020204030204" pitchFamily="34" charset="0"/>
              </a:rPr>
              <a:t>It is through discovery that students can </a:t>
            </a:r>
            <a:r>
              <a:rPr lang="en-US" sz="1200" dirty="0" err="1">
                <a:solidFill>
                  <a:srgbClr val="202124"/>
                </a:solidFill>
                <a:effectLst/>
                <a:highlight>
                  <a:srgbClr val="FFFFFF"/>
                </a:highlight>
                <a:latin typeface="Calibri" panose="020F0502020204030204" pitchFamily="34" charset="0"/>
                <a:ea typeface="Calibri" panose="020F0502020204030204" pitchFamily="34" charset="0"/>
              </a:rPr>
              <a:t>utilise</a:t>
            </a:r>
            <a:r>
              <a:rPr lang="en-US" sz="1200" dirty="0">
                <a:solidFill>
                  <a:srgbClr val="202124"/>
                </a:solidFill>
                <a:effectLst/>
                <a:highlight>
                  <a:srgbClr val="FFFFFF"/>
                </a:highlight>
                <a:latin typeface="Calibri" panose="020F0502020204030204" pitchFamily="34" charset="0"/>
                <a:ea typeface="Calibri" panose="020F0502020204030204" pitchFamily="34" charset="0"/>
              </a:rPr>
              <a:t> a wide range of mathematical concepts and skills, as well as reinforce mathematical vocabulary. When students investigate </a:t>
            </a:r>
            <a:r>
              <a:rPr lang="en-US" sz="1200" dirty="0" err="1">
                <a:solidFill>
                  <a:srgbClr val="202124"/>
                </a:solidFill>
                <a:effectLst/>
                <a:highlight>
                  <a:srgbClr val="FFFFFF"/>
                </a:highlight>
                <a:latin typeface="Calibri" panose="020F0502020204030204" pitchFamily="34" charset="0"/>
                <a:ea typeface="Calibri" panose="020F0502020204030204" pitchFamily="34" charset="0"/>
              </a:rPr>
              <a:t>maths</a:t>
            </a:r>
            <a:r>
              <a:rPr lang="en-US" sz="1200" dirty="0">
                <a:solidFill>
                  <a:srgbClr val="202124"/>
                </a:solidFill>
                <a:effectLst/>
                <a:highlight>
                  <a:srgbClr val="FFFFFF"/>
                </a:highlight>
                <a:latin typeface="Calibri" panose="020F0502020204030204" pitchFamily="34" charset="0"/>
                <a:ea typeface="Calibri" panose="020F0502020204030204" pitchFamily="34" charset="0"/>
              </a:rPr>
              <a:t>, they explore ideas and make discoveries for themselves – discoveries they are more likely to believe in (trust) and remember. </a:t>
            </a:r>
            <a:endParaRPr lang="en-AU" sz="1200" dirty="0">
              <a:effectLst/>
              <a:latin typeface="Calibri" panose="020F0502020204030204" pitchFamily="34" charset="0"/>
              <a:ea typeface="Calibri" panose="020F0502020204030204" pitchFamily="34" charset="0"/>
            </a:endParaRPr>
          </a:p>
          <a:p>
            <a:endParaRPr lang="en-AU"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Calibri" panose="020F0502020204030204" pitchFamily="34" charset="0"/>
                <a:ea typeface="Calibri" panose="020F0502020204030204" pitchFamily="34" charset="0"/>
              </a:rPr>
              <a:t>A classroom culture where students feel comfortable asking questions, taking risks, and engaging in mathematical reasoning, fosters deep engagement in learning. It is also important for students to develop their own ideas about conjectures. Students need to be encouraged to formulate and justify their own conjectures based on their observations and investigations. Develop a sense of mathematical curiosity and inspire students to continue exploring and questioning mathematical ideas both within and beyond the classroom.  </a:t>
            </a:r>
            <a:endParaRPr lang="en-AU" sz="1200" dirty="0">
              <a:effectLst/>
              <a:latin typeface="Calibri" panose="020F0502020204030204" pitchFamily="34" charset="0"/>
              <a:ea typeface="Calibri" panose="020F0502020204030204" pitchFamily="34" charset="0"/>
            </a:endParaRPr>
          </a:p>
          <a:p>
            <a:endParaRPr lang="en-AU"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000000"/>
                </a:solidFill>
                <a:effectLst/>
                <a:latin typeface="Calibri" panose="020F0502020204030204" pitchFamily="34" charset="0"/>
                <a:ea typeface="Calibri" panose="020F0502020204030204" pitchFamily="34" charset="0"/>
              </a:rPr>
              <a:t>This activity explores properties of odd and even numbers using discoveries to confirm calculations involving addition, subtraction and multiplication (and division). Students begin by testing conjectures while critically thinking about the various examples provided and are encouraged to make their own conjectures on the topic of odds and evens, exploring </a:t>
            </a:r>
            <a:r>
              <a:rPr lang="en-US" sz="1200" b="1" dirty="0">
                <a:solidFill>
                  <a:srgbClr val="000000"/>
                </a:solidFill>
                <a:effectLst/>
                <a:latin typeface="Calibri" panose="020F0502020204030204" pitchFamily="34" charset="0"/>
                <a:ea typeface="Calibri" panose="020F0502020204030204" pitchFamily="34" charset="0"/>
              </a:rPr>
              <a:t>patterns </a:t>
            </a:r>
            <a:r>
              <a:rPr lang="en-US" sz="1200" b="0" dirty="0">
                <a:solidFill>
                  <a:srgbClr val="000000"/>
                </a:solidFill>
                <a:effectLst/>
                <a:latin typeface="Calibri" panose="020F0502020204030204" pitchFamily="34" charset="0"/>
                <a:ea typeface="Calibri" panose="020F0502020204030204" pitchFamily="34" charset="0"/>
              </a:rPr>
              <a:t>and</a:t>
            </a:r>
            <a:r>
              <a:rPr lang="en-US" sz="1200" dirty="0">
                <a:solidFill>
                  <a:srgbClr val="000000"/>
                </a:solidFill>
                <a:effectLst/>
                <a:latin typeface="Calibri" panose="020F0502020204030204" pitchFamily="34" charset="0"/>
                <a:ea typeface="Calibri" panose="020F0502020204030204" pitchFamily="34" charset="0"/>
              </a:rPr>
              <a:t> seeking counter examples. If counter examples exist (or students believe they have found a counter example) for the conjecture, take the opportunity to discuss these with the students. Help students to understand </a:t>
            </a:r>
            <a:r>
              <a:rPr lang="en-US" sz="1200" b="1" dirty="0">
                <a:solidFill>
                  <a:srgbClr val="000000"/>
                </a:solidFill>
                <a:effectLst/>
                <a:latin typeface="Calibri" panose="020F0502020204030204" pitchFamily="34" charset="0"/>
                <a:ea typeface="Calibri" panose="020F0502020204030204" pitchFamily="34" charset="0"/>
              </a:rPr>
              <a:t>why</a:t>
            </a:r>
            <a:r>
              <a:rPr lang="en-US" sz="1200" dirty="0">
                <a:solidFill>
                  <a:srgbClr val="000000"/>
                </a:solidFill>
                <a:effectLst/>
                <a:latin typeface="Calibri" panose="020F0502020204030204" pitchFamily="34" charset="0"/>
                <a:ea typeface="Calibri" panose="020F0502020204030204" pitchFamily="34" charset="0"/>
              </a:rPr>
              <a:t> these counter examples disprove the conjecture. Analysing counter examples </a:t>
            </a:r>
            <a:r>
              <a:rPr lang="en-US" sz="1200" b="1" dirty="0">
                <a:solidFill>
                  <a:srgbClr val="000000"/>
                </a:solidFill>
                <a:effectLst/>
                <a:latin typeface="Calibri" panose="020F0502020204030204" pitchFamily="34" charset="0"/>
                <a:ea typeface="Calibri" panose="020F0502020204030204" pitchFamily="34" charset="0"/>
              </a:rPr>
              <a:t>fosters critical thinking</a:t>
            </a:r>
            <a:r>
              <a:rPr lang="en-US" sz="1200" dirty="0">
                <a:solidFill>
                  <a:srgbClr val="000000"/>
                </a:solidFill>
                <a:effectLst/>
                <a:latin typeface="Calibri" panose="020F0502020204030204" pitchFamily="34" charset="0"/>
                <a:ea typeface="Calibri" panose="020F0502020204030204" pitchFamily="34" charset="0"/>
              </a:rPr>
              <a:t> and </a:t>
            </a:r>
            <a:r>
              <a:rPr lang="en-US" sz="1200" b="1" dirty="0">
                <a:solidFill>
                  <a:srgbClr val="000000"/>
                </a:solidFill>
                <a:effectLst/>
                <a:latin typeface="Calibri" panose="020F0502020204030204" pitchFamily="34" charset="0"/>
                <a:ea typeface="Calibri" panose="020F0502020204030204" pitchFamily="34" charset="0"/>
              </a:rPr>
              <a:t>deepens</a:t>
            </a:r>
            <a:r>
              <a:rPr lang="en-US" sz="1200" dirty="0">
                <a:solidFill>
                  <a:srgbClr val="000000"/>
                </a:solidFill>
                <a:effectLst/>
                <a:latin typeface="Calibri" panose="020F0502020204030204" pitchFamily="34" charset="0"/>
                <a:ea typeface="Calibri" panose="020F0502020204030204" pitchFamily="34" charset="0"/>
              </a:rPr>
              <a:t> their </a:t>
            </a:r>
            <a:r>
              <a:rPr lang="en-US" sz="1200" b="1" dirty="0">
                <a:solidFill>
                  <a:srgbClr val="000000"/>
                </a:solidFill>
                <a:effectLst/>
                <a:latin typeface="Calibri" panose="020F0502020204030204" pitchFamily="34" charset="0"/>
                <a:ea typeface="Calibri" panose="020F0502020204030204" pitchFamily="34" charset="0"/>
              </a:rPr>
              <a:t>understanding</a:t>
            </a:r>
            <a:r>
              <a:rPr lang="en-US" sz="1200" dirty="0">
                <a:solidFill>
                  <a:srgbClr val="000000"/>
                </a:solidFill>
                <a:effectLst/>
                <a:latin typeface="Calibri" panose="020F0502020204030204" pitchFamily="34" charset="0"/>
                <a:ea typeface="Calibri" panose="020F0502020204030204" pitchFamily="34" charset="0"/>
              </a:rPr>
              <a:t> of mathematical concepts involved.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rgbClr val="000000"/>
              </a:solidFill>
              <a:effectLst/>
              <a:latin typeface="Calibri" panose="020F0502020204030204" pitchFamily="34"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rgbClr val="000000"/>
              </a:solidFill>
              <a:effectLst/>
              <a:latin typeface="Calibri" panose="020F0502020204030204" pitchFamily="34"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000000"/>
                </a:solidFill>
                <a:effectLst/>
                <a:latin typeface="Calibri" panose="020F0502020204030204" pitchFamily="34" charset="0"/>
                <a:ea typeface="Calibri" panose="020F0502020204030204" pitchFamily="34" charset="0"/>
              </a:rPr>
              <a:t>Download the tables for this lesson that were designed to afford a systematic approach to their investigations; however, students may wish to take their own creative approach to test conjectures for odd and even numbers. Ensure, however, reasoning is sound. There are other resources on the planning tool that could also be </a:t>
            </a:r>
            <a:r>
              <a:rPr lang="en-US" sz="1200" dirty="0" err="1">
                <a:solidFill>
                  <a:srgbClr val="000000"/>
                </a:solidFill>
                <a:effectLst/>
                <a:latin typeface="Calibri" panose="020F0502020204030204" pitchFamily="34" charset="0"/>
                <a:ea typeface="Calibri" panose="020F0502020204030204" pitchFamily="34" charset="0"/>
              </a:rPr>
              <a:t>utilised</a:t>
            </a:r>
            <a:r>
              <a:rPr lang="en-US" sz="1200" dirty="0">
                <a:solidFill>
                  <a:srgbClr val="000000"/>
                </a:solidFill>
                <a:effectLst/>
                <a:latin typeface="Calibri" panose="020F0502020204030204" pitchFamily="34" charset="0"/>
                <a:ea typeface="Calibri" panose="020F0502020204030204" pitchFamily="34" charset="0"/>
              </a:rPr>
              <a:t> within this part of the lesson or used as inspiration for students to explore. Provide a box of manipulatives of various kinds for students to use to help with their calculations of addition, subtraction, multiplication. Some students may explore division.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dirty="0">
              <a:solidFill>
                <a:srgbClr val="000000"/>
              </a:solidFill>
              <a:effectLst/>
              <a:latin typeface="Calibri" panose="020F0502020204030204" pitchFamily="34"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solidFill>
                  <a:srgbClr val="000000"/>
                </a:solidFill>
                <a:effectLst/>
                <a:latin typeface="Calibri" panose="020F0502020204030204" pitchFamily="34" charset="0"/>
                <a:ea typeface="Calibri" panose="020F0502020204030204" pitchFamily="34" charset="0"/>
              </a:rPr>
              <a:t>Promote collaboration and discussion among students and encourage students to share their findings, discoveries and wonderings with one another.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a:p>
        </p:txBody>
      </p:sp>
      <p:sp>
        <p:nvSpPr>
          <p:cNvPr id="4" name="Slide Number Placeholder 3"/>
          <p:cNvSpPr>
            <a:spLocks noGrp="1"/>
          </p:cNvSpPr>
          <p:nvPr>
            <p:ph type="sldNum" sz="quarter" idx="10"/>
          </p:nvPr>
        </p:nvSpPr>
        <p:spPr/>
        <p:txBody>
          <a:bodyPr/>
          <a:lstStyle/>
          <a:p>
            <a:fld id="{5D904A82-F77A-4F2F-A04D-9E9D63F3DBDF}" type="slidenum">
              <a:rPr lang="en-AU" smtClean="0"/>
              <a:t>1</a:t>
            </a:fld>
            <a:endParaRPr lang="en-AU"/>
          </a:p>
        </p:txBody>
      </p:sp>
    </p:spTree>
    <p:extLst>
      <p:ext uri="{BB962C8B-B14F-4D97-AF65-F5344CB8AC3E}">
        <p14:creationId xmlns:p14="http://schemas.microsoft.com/office/powerpoint/2010/main" val="7698470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6C435C-F36A-B517-D6C1-404DF6A2AC3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D59728F-B305-7001-0DA2-FA9DCB9D682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BDD605D-19C9-DD66-4855-644167EE86FE}"/>
              </a:ext>
            </a:extLst>
          </p:cNvPr>
          <p:cNvSpPr>
            <a:spLocks noGrp="1"/>
          </p:cNvSpPr>
          <p:nvPr>
            <p:ph type="body" idx="1"/>
          </p:nvPr>
        </p:nvSpPr>
        <p:spPr/>
        <p:txBody>
          <a:bodyPr/>
          <a:lstStyle/>
          <a:p>
            <a:pPr>
              <a:defRPr/>
            </a:pPr>
            <a:endParaRPr lang="en-US" b="1" dirty="0">
              <a:solidFill>
                <a:srgbClr val="040C28"/>
              </a:solidFill>
              <a:ea typeface="Calibri"/>
              <a:cs typeface="Calibri"/>
            </a:endParaRPr>
          </a:p>
          <a:p>
            <a:pPr>
              <a:defRPr/>
            </a:pPr>
            <a:r>
              <a:rPr lang="en-US" dirty="0">
                <a:solidFill>
                  <a:srgbClr val="040C28"/>
                </a:solidFill>
              </a:rPr>
              <a:t>Can you think of another counter example?</a:t>
            </a:r>
            <a:endParaRPr lang="en-US" dirty="0"/>
          </a:p>
          <a:p>
            <a:pPr>
              <a:defRPr/>
            </a:pPr>
            <a:endParaRPr lang="en-US" dirty="0">
              <a:solidFill>
                <a:srgbClr val="040C28"/>
              </a:solidFill>
              <a:ea typeface="Calibri"/>
              <a:cs typeface="Calibri"/>
            </a:endParaRPr>
          </a:p>
          <a:p>
            <a:pPr>
              <a:defRPr/>
            </a:pPr>
            <a:endParaRPr lang="en-US" b="1" dirty="0">
              <a:solidFill>
                <a:srgbClr val="040C28"/>
              </a:solidFill>
              <a:ea typeface="Calibri"/>
              <a:cs typeface="Calibri"/>
            </a:endParaRPr>
          </a:p>
          <a:p>
            <a:pPr>
              <a:defRPr/>
            </a:pPr>
            <a:endParaRPr lang="en-US" dirty="0">
              <a:solidFill>
                <a:srgbClr val="040C28"/>
              </a:solidFill>
              <a:ea typeface="Calibri"/>
              <a:cs typeface="Calibri"/>
            </a:endParaRPr>
          </a:p>
          <a:p>
            <a:pPr>
              <a:defRPr/>
            </a:pPr>
            <a:r>
              <a:rPr lang="en-US" dirty="0">
                <a:solidFill>
                  <a:srgbClr val="040C28"/>
                </a:solidFill>
              </a:rPr>
              <a:t> </a:t>
            </a:r>
            <a:endParaRPr lang="en-US" dirty="0"/>
          </a:p>
          <a:p>
            <a:pPr marL="0" marR="0" lvl="0" indent="0" algn="l" defTabSz="914400">
              <a:lnSpc>
                <a:spcPct val="100000"/>
              </a:lnSpc>
              <a:spcBef>
                <a:spcPts val="0"/>
              </a:spcBef>
              <a:spcAft>
                <a:spcPts val="0"/>
              </a:spcAft>
              <a:buClrTx/>
              <a:buSzTx/>
              <a:buFontTx/>
              <a:buNone/>
              <a:tabLst/>
              <a:defRPr/>
            </a:pPr>
            <a:endParaRPr lang="en-US" sz="1200" dirty="0">
              <a:solidFill>
                <a:srgbClr val="040C28"/>
              </a:solidFill>
              <a:effectLst/>
              <a:latin typeface="Calibri" panose="020F0502020204030204" pitchFamily="34" charset="0"/>
              <a:ea typeface="Calibri" panose="020F0502020204030204" pitchFamily="34" charset="0"/>
              <a:cs typeface="Calibri"/>
            </a:endParaRPr>
          </a:p>
        </p:txBody>
      </p:sp>
      <p:sp>
        <p:nvSpPr>
          <p:cNvPr id="4" name="Slide Number Placeholder 3">
            <a:extLst>
              <a:ext uri="{FF2B5EF4-FFF2-40B4-BE49-F238E27FC236}">
                <a16:creationId xmlns:a16="http://schemas.microsoft.com/office/drawing/2014/main" id="{19C5F71E-284E-56E6-1CEA-B6D04912E965}"/>
              </a:ext>
            </a:extLst>
          </p:cNvPr>
          <p:cNvSpPr>
            <a:spLocks noGrp="1"/>
          </p:cNvSpPr>
          <p:nvPr>
            <p:ph type="sldNum" sz="quarter" idx="10"/>
          </p:nvPr>
        </p:nvSpPr>
        <p:spPr/>
        <p:txBody>
          <a:bodyPr/>
          <a:lstStyle/>
          <a:p>
            <a:fld id="{5D904A82-F77A-4F2F-A04D-9E9D63F3DBDF}" type="slidenum">
              <a:rPr lang="en-AU" smtClean="0"/>
              <a:t>11</a:t>
            </a:fld>
            <a:endParaRPr lang="en-AU"/>
          </a:p>
        </p:txBody>
      </p:sp>
    </p:spTree>
    <p:extLst>
      <p:ext uri="{BB962C8B-B14F-4D97-AF65-F5344CB8AC3E}">
        <p14:creationId xmlns:p14="http://schemas.microsoft.com/office/powerpoint/2010/main" val="24542235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9A7030-9042-6896-C5F6-0D98CD26739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466ED7B-8004-8185-2DF0-5FD4AE82AC0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EDD4C17-6419-872C-82C3-E1A9CD4BEBB0}"/>
              </a:ext>
            </a:extLst>
          </p:cNvPr>
          <p:cNvSpPr>
            <a:spLocks noGrp="1"/>
          </p:cNvSpPr>
          <p:nvPr>
            <p:ph type="body" idx="1"/>
          </p:nvPr>
        </p:nvSpPr>
        <p:spPr/>
        <p:txBody>
          <a:bodyPr/>
          <a:lstStyle/>
          <a:p>
            <a:pPr>
              <a:defRPr/>
            </a:pPr>
            <a:r>
              <a:rPr lang="en-US" dirty="0">
                <a:solidFill>
                  <a:srgbClr val="040C28"/>
                </a:solidFill>
              </a:rPr>
              <a:t>What about counter examples in </a:t>
            </a:r>
            <a:r>
              <a:rPr lang="en-US" dirty="0" err="1">
                <a:solidFill>
                  <a:srgbClr val="040C28"/>
                </a:solidFill>
              </a:rPr>
              <a:t>maths</a:t>
            </a:r>
            <a:r>
              <a:rPr lang="en-US" dirty="0">
                <a:solidFill>
                  <a:srgbClr val="040C28"/>
                </a:solidFill>
              </a:rPr>
              <a:t>. </a:t>
            </a:r>
            <a:endParaRPr lang="en-US" dirty="0"/>
          </a:p>
          <a:p>
            <a:pPr>
              <a:defRPr/>
            </a:pPr>
            <a:r>
              <a:rPr lang="en-US" dirty="0">
                <a:solidFill>
                  <a:srgbClr val="040C28"/>
                </a:solidFill>
              </a:rPr>
              <a:t>Let’s think about what we know about measurement.</a:t>
            </a:r>
            <a:endParaRPr lang="en-US" dirty="0"/>
          </a:p>
          <a:p>
            <a:pPr>
              <a:defRPr/>
            </a:pPr>
            <a:r>
              <a:rPr lang="en-US" dirty="0">
                <a:solidFill>
                  <a:srgbClr val="040C28"/>
                </a:solidFill>
              </a:rPr>
              <a:t>Conjecture: ‘The area of a shape is not equal to its perimeter. ’ </a:t>
            </a:r>
            <a:endParaRPr lang="en-US" dirty="0"/>
          </a:p>
          <a:p>
            <a:pPr>
              <a:defRPr/>
            </a:pPr>
            <a:r>
              <a:rPr lang="en-US" dirty="0">
                <a:solidFill>
                  <a:srgbClr val="040C28"/>
                </a:solidFill>
              </a:rPr>
              <a:t>Is there a counter example? (An example of a square that has the same perimeter as its area)</a:t>
            </a:r>
            <a:endParaRPr lang="en-US" dirty="0"/>
          </a:p>
          <a:p>
            <a:pPr>
              <a:defRPr/>
            </a:pPr>
            <a:r>
              <a:rPr lang="en-US" dirty="0">
                <a:solidFill>
                  <a:srgbClr val="040C28"/>
                </a:solidFill>
              </a:rPr>
              <a:t>Yes: 4 x 4 square. Perimeter = 4 + 4 + 4 + 4 = 16 units. Area = 4 x 4 = 16 square units.</a:t>
            </a:r>
            <a:endParaRPr lang="en-US" dirty="0"/>
          </a:p>
          <a:p>
            <a:pPr>
              <a:defRPr/>
            </a:pPr>
            <a:endParaRPr lang="en-US" b="1" dirty="0">
              <a:solidFill>
                <a:srgbClr val="040C28"/>
              </a:solidFill>
              <a:cs typeface="Calibri"/>
            </a:endParaRPr>
          </a:p>
          <a:p>
            <a:pPr>
              <a:defRPr/>
            </a:pPr>
            <a:endParaRPr lang="en-US" dirty="0">
              <a:solidFill>
                <a:srgbClr val="040C28"/>
              </a:solidFill>
              <a:ea typeface="Calibri"/>
              <a:cs typeface="Calibri"/>
            </a:endParaRPr>
          </a:p>
          <a:p>
            <a:pPr>
              <a:defRPr/>
            </a:pPr>
            <a:endParaRPr lang="en-US" b="1" dirty="0">
              <a:solidFill>
                <a:srgbClr val="040C28"/>
              </a:solidFill>
              <a:ea typeface="Calibri"/>
              <a:cs typeface="Calibri"/>
            </a:endParaRPr>
          </a:p>
          <a:p>
            <a:pPr>
              <a:defRPr/>
            </a:pPr>
            <a:endParaRPr lang="en-US" dirty="0">
              <a:solidFill>
                <a:srgbClr val="040C28"/>
              </a:solidFill>
              <a:ea typeface="Calibri"/>
              <a:cs typeface="Calibri"/>
            </a:endParaRPr>
          </a:p>
          <a:p>
            <a:pPr>
              <a:defRPr/>
            </a:pPr>
            <a:r>
              <a:rPr lang="en-US" dirty="0">
                <a:solidFill>
                  <a:srgbClr val="040C28"/>
                </a:solidFill>
              </a:rPr>
              <a:t> </a:t>
            </a:r>
            <a:endParaRPr lang="en-US" dirty="0"/>
          </a:p>
          <a:p>
            <a:pPr marL="0" marR="0" lvl="0" indent="0" algn="l" defTabSz="914400">
              <a:lnSpc>
                <a:spcPct val="100000"/>
              </a:lnSpc>
              <a:spcBef>
                <a:spcPts val="0"/>
              </a:spcBef>
              <a:spcAft>
                <a:spcPts val="0"/>
              </a:spcAft>
              <a:buClrTx/>
              <a:buSzTx/>
              <a:buFontTx/>
              <a:buNone/>
              <a:tabLst/>
              <a:defRPr/>
            </a:pPr>
            <a:endParaRPr lang="en-US" sz="1200" dirty="0">
              <a:solidFill>
                <a:srgbClr val="040C28"/>
              </a:solidFill>
              <a:effectLst/>
              <a:latin typeface="Calibri" panose="020F0502020204030204" pitchFamily="34" charset="0"/>
              <a:ea typeface="Calibri" panose="020F0502020204030204" pitchFamily="34" charset="0"/>
              <a:cs typeface="Calibri"/>
            </a:endParaRPr>
          </a:p>
        </p:txBody>
      </p:sp>
      <p:sp>
        <p:nvSpPr>
          <p:cNvPr id="4" name="Slide Number Placeholder 3">
            <a:extLst>
              <a:ext uri="{FF2B5EF4-FFF2-40B4-BE49-F238E27FC236}">
                <a16:creationId xmlns:a16="http://schemas.microsoft.com/office/drawing/2014/main" id="{173CD2DE-9721-FBEA-CE44-758AF0D066D6}"/>
              </a:ext>
            </a:extLst>
          </p:cNvPr>
          <p:cNvSpPr>
            <a:spLocks noGrp="1"/>
          </p:cNvSpPr>
          <p:nvPr>
            <p:ph type="sldNum" sz="quarter" idx="10"/>
          </p:nvPr>
        </p:nvSpPr>
        <p:spPr/>
        <p:txBody>
          <a:bodyPr/>
          <a:lstStyle/>
          <a:p>
            <a:fld id="{5D904A82-F77A-4F2F-A04D-9E9D63F3DBDF}" type="slidenum">
              <a:rPr lang="en-AU" smtClean="0"/>
              <a:t>12</a:t>
            </a:fld>
            <a:endParaRPr lang="en-AU"/>
          </a:p>
        </p:txBody>
      </p:sp>
    </p:spTree>
    <p:extLst>
      <p:ext uri="{BB962C8B-B14F-4D97-AF65-F5344CB8AC3E}">
        <p14:creationId xmlns:p14="http://schemas.microsoft.com/office/powerpoint/2010/main" val="24791084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A9EB6E-451C-6638-CE16-02FBD05DB06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026B3F1-28FC-A3C3-6885-94F29EF1EA4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9A6C68C-7410-D320-72EA-EBE74E6B7EF8}"/>
              </a:ext>
            </a:extLst>
          </p:cNvPr>
          <p:cNvSpPr>
            <a:spLocks noGrp="1"/>
          </p:cNvSpPr>
          <p:nvPr>
            <p:ph type="body" idx="1"/>
          </p:nvPr>
        </p:nvSpPr>
        <p:spPr/>
        <p:txBody>
          <a:bodyPr/>
          <a:lstStyle/>
          <a:p>
            <a:pPr>
              <a:defRPr/>
            </a:pPr>
            <a:r>
              <a:rPr lang="en-US" dirty="0">
                <a:solidFill>
                  <a:srgbClr val="040C28"/>
                </a:solidFill>
              </a:rPr>
              <a:t>Conjecture (probability): when rolling a 6-sided dice, you are more likely to roll a 6 than any other number.’</a:t>
            </a:r>
            <a:endParaRPr lang="en-US" dirty="0"/>
          </a:p>
          <a:p>
            <a:pPr>
              <a:defRPr/>
            </a:pPr>
            <a:r>
              <a:rPr lang="en-US" dirty="0">
                <a:solidFill>
                  <a:srgbClr val="040C28"/>
                </a:solidFill>
              </a:rPr>
              <a:t>As a class, test this example and have students explain why this is based on incomplete information.</a:t>
            </a:r>
            <a:endParaRPr lang="en-US" dirty="0"/>
          </a:p>
          <a:p>
            <a:pPr marL="0" marR="0" lvl="0" indent="0" algn="l" defTabSz="914400">
              <a:lnSpc>
                <a:spcPct val="100000"/>
              </a:lnSpc>
              <a:spcBef>
                <a:spcPts val="0"/>
              </a:spcBef>
              <a:spcAft>
                <a:spcPts val="0"/>
              </a:spcAft>
              <a:buClrTx/>
              <a:buSzTx/>
              <a:buFontTx/>
              <a:buNone/>
              <a:tabLst/>
              <a:defRPr/>
            </a:pPr>
            <a:endParaRPr lang="en-US" sz="1200" b="1" dirty="0">
              <a:solidFill>
                <a:srgbClr val="040C28"/>
              </a:solidFill>
              <a:effectLst/>
              <a:latin typeface="Calibri" panose="020F0502020204030204" pitchFamily="34" charset="0"/>
              <a:ea typeface="Calibri" panose="020F0502020204030204" pitchFamily="34" charset="0"/>
              <a:cs typeface="Calibri"/>
            </a:endParaRPr>
          </a:p>
        </p:txBody>
      </p:sp>
      <p:sp>
        <p:nvSpPr>
          <p:cNvPr id="4" name="Slide Number Placeholder 3">
            <a:extLst>
              <a:ext uri="{FF2B5EF4-FFF2-40B4-BE49-F238E27FC236}">
                <a16:creationId xmlns:a16="http://schemas.microsoft.com/office/drawing/2014/main" id="{0110E932-DA8F-CAC6-5BC4-51E0E0BDBF62}"/>
              </a:ext>
            </a:extLst>
          </p:cNvPr>
          <p:cNvSpPr>
            <a:spLocks noGrp="1"/>
          </p:cNvSpPr>
          <p:nvPr>
            <p:ph type="sldNum" sz="quarter" idx="10"/>
          </p:nvPr>
        </p:nvSpPr>
        <p:spPr/>
        <p:txBody>
          <a:bodyPr/>
          <a:lstStyle/>
          <a:p>
            <a:fld id="{5D904A82-F77A-4F2F-A04D-9E9D63F3DBDF}" type="slidenum">
              <a:rPr lang="en-AU" smtClean="0"/>
              <a:t>13</a:t>
            </a:fld>
            <a:endParaRPr lang="en-AU"/>
          </a:p>
        </p:txBody>
      </p:sp>
    </p:spTree>
    <p:extLst>
      <p:ext uri="{BB962C8B-B14F-4D97-AF65-F5344CB8AC3E}">
        <p14:creationId xmlns:p14="http://schemas.microsoft.com/office/powerpoint/2010/main" val="25525554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9942DB-D1A4-D95A-D8D0-E7A27AD39AD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7268194-A1A8-AD64-B687-B8C71338D55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EC63BD4-3561-3183-235A-E05C22431BCA}"/>
              </a:ext>
            </a:extLst>
          </p:cNvPr>
          <p:cNvSpPr>
            <a:spLocks noGrp="1"/>
          </p:cNvSpPr>
          <p:nvPr>
            <p:ph type="body" idx="1"/>
          </p:nvPr>
        </p:nvSpPr>
        <p:spPr/>
        <p:txBody>
          <a:bodyPr/>
          <a:lstStyle/>
          <a:p>
            <a:pPr marL="0" marR="0" lvl="0" indent="0" algn="l" defTabSz="914400">
              <a:lnSpc>
                <a:spcPct val="100000"/>
              </a:lnSpc>
              <a:spcBef>
                <a:spcPts val="0"/>
              </a:spcBef>
              <a:spcAft>
                <a:spcPts val="0"/>
              </a:spcAft>
              <a:buClrTx/>
              <a:buSzTx/>
              <a:buFontTx/>
              <a:buNone/>
              <a:tabLst/>
              <a:defRPr/>
            </a:pPr>
            <a:endParaRPr lang="en-US" sz="1200" b="1" dirty="0">
              <a:solidFill>
                <a:srgbClr val="040C28"/>
              </a:solidFill>
              <a:effectLst/>
              <a:latin typeface="Calibri" panose="020F0502020204030204" pitchFamily="34" charset="0"/>
              <a:ea typeface="Calibri" panose="020F0502020204030204" pitchFamily="34" charset="0"/>
              <a:cs typeface="Calibri"/>
            </a:endParaRPr>
          </a:p>
        </p:txBody>
      </p:sp>
      <p:sp>
        <p:nvSpPr>
          <p:cNvPr id="4" name="Slide Number Placeholder 3">
            <a:extLst>
              <a:ext uri="{FF2B5EF4-FFF2-40B4-BE49-F238E27FC236}">
                <a16:creationId xmlns:a16="http://schemas.microsoft.com/office/drawing/2014/main" id="{D6D3A6CD-D3D9-C706-FA6E-649C95EE3957}"/>
              </a:ext>
            </a:extLst>
          </p:cNvPr>
          <p:cNvSpPr>
            <a:spLocks noGrp="1"/>
          </p:cNvSpPr>
          <p:nvPr>
            <p:ph type="sldNum" sz="quarter" idx="10"/>
          </p:nvPr>
        </p:nvSpPr>
        <p:spPr/>
        <p:txBody>
          <a:bodyPr/>
          <a:lstStyle/>
          <a:p>
            <a:fld id="{5D904A82-F77A-4F2F-A04D-9E9D63F3DBDF}" type="slidenum">
              <a:rPr lang="en-AU" smtClean="0"/>
              <a:t>14</a:t>
            </a:fld>
            <a:endParaRPr lang="en-AU"/>
          </a:p>
        </p:txBody>
      </p:sp>
    </p:spTree>
    <p:extLst>
      <p:ext uri="{BB962C8B-B14F-4D97-AF65-F5344CB8AC3E}">
        <p14:creationId xmlns:p14="http://schemas.microsoft.com/office/powerpoint/2010/main" val="1758427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B43881-6614-83D2-A59E-658DC373421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F922398-9A72-868D-2685-6F9FA8677E8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DB1DA1D-9DC1-79A1-790C-65E906AD7422}"/>
              </a:ext>
            </a:extLst>
          </p:cNvPr>
          <p:cNvSpPr>
            <a:spLocks noGrp="1"/>
          </p:cNvSpPr>
          <p:nvPr>
            <p:ph type="body" idx="1"/>
          </p:nvPr>
        </p:nvSpPr>
        <p:spPr/>
        <p:txBody>
          <a:bodyPr/>
          <a:lstStyle/>
          <a:p>
            <a:pPr marL="0" marR="0" lvl="0" indent="0" algn="l" defTabSz="914400">
              <a:lnSpc>
                <a:spcPct val="100000"/>
              </a:lnSpc>
              <a:spcBef>
                <a:spcPts val="0"/>
              </a:spcBef>
              <a:spcAft>
                <a:spcPts val="0"/>
              </a:spcAft>
              <a:buClrTx/>
              <a:buSzTx/>
              <a:buFontTx/>
              <a:buNone/>
              <a:tabLst/>
              <a:defRPr/>
            </a:pPr>
            <a:endParaRPr lang="en-US" sz="1200" b="1" dirty="0">
              <a:solidFill>
                <a:srgbClr val="040C28"/>
              </a:solidFill>
              <a:effectLst/>
              <a:latin typeface="Calibri" panose="020F0502020204030204" pitchFamily="34" charset="0"/>
              <a:ea typeface="Calibri" panose="020F0502020204030204" pitchFamily="34" charset="0"/>
              <a:cs typeface="Calibri"/>
            </a:endParaRPr>
          </a:p>
        </p:txBody>
      </p:sp>
      <p:sp>
        <p:nvSpPr>
          <p:cNvPr id="4" name="Slide Number Placeholder 3">
            <a:extLst>
              <a:ext uri="{FF2B5EF4-FFF2-40B4-BE49-F238E27FC236}">
                <a16:creationId xmlns:a16="http://schemas.microsoft.com/office/drawing/2014/main" id="{3809058F-DBA0-81AA-492B-22CF5A534F6B}"/>
              </a:ext>
            </a:extLst>
          </p:cNvPr>
          <p:cNvSpPr>
            <a:spLocks noGrp="1"/>
          </p:cNvSpPr>
          <p:nvPr>
            <p:ph type="sldNum" sz="quarter" idx="10"/>
          </p:nvPr>
        </p:nvSpPr>
        <p:spPr/>
        <p:txBody>
          <a:bodyPr/>
          <a:lstStyle/>
          <a:p>
            <a:fld id="{5D904A82-F77A-4F2F-A04D-9E9D63F3DBDF}" type="slidenum">
              <a:rPr lang="en-AU" smtClean="0"/>
              <a:t>15</a:t>
            </a:fld>
            <a:endParaRPr lang="en-AU"/>
          </a:p>
        </p:txBody>
      </p:sp>
    </p:spTree>
    <p:extLst>
      <p:ext uri="{BB962C8B-B14F-4D97-AF65-F5344CB8AC3E}">
        <p14:creationId xmlns:p14="http://schemas.microsoft.com/office/powerpoint/2010/main" val="19366614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C435F2-FEA7-D01D-774C-EEE922AD671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34A94EC-26C3-699D-A04A-912A94AE388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FB71262-7591-191B-A93A-17315DF293EA}"/>
              </a:ext>
            </a:extLst>
          </p:cNvPr>
          <p:cNvSpPr>
            <a:spLocks noGrp="1"/>
          </p:cNvSpPr>
          <p:nvPr>
            <p:ph type="body" idx="1"/>
          </p:nvPr>
        </p:nvSpPr>
        <p:spPr/>
        <p:txBody>
          <a:bodyPr/>
          <a:lstStyle/>
          <a:p>
            <a:pPr marL="0" marR="0" lvl="0" indent="0" algn="l" defTabSz="914400">
              <a:lnSpc>
                <a:spcPct val="100000"/>
              </a:lnSpc>
              <a:spcBef>
                <a:spcPts val="0"/>
              </a:spcBef>
              <a:spcAft>
                <a:spcPts val="0"/>
              </a:spcAft>
              <a:buClrTx/>
              <a:buSzTx/>
              <a:buFontTx/>
              <a:buNone/>
              <a:tabLst/>
              <a:defRPr/>
            </a:pPr>
            <a:endParaRPr lang="en-US" sz="1200" b="1" dirty="0">
              <a:solidFill>
                <a:srgbClr val="040C28"/>
              </a:solidFill>
              <a:effectLst/>
              <a:latin typeface="Calibri" panose="020F0502020204030204" pitchFamily="34" charset="0"/>
              <a:ea typeface="Calibri" panose="020F0502020204030204" pitchFamily="34" charset="0"/>
              <a:cs typeface="Calibri"/>
            </a:endParaRPr>
          </a:p>
        </p:txBody>
      </p:sp>
      <p:sp>
        <p:nvSpPr>
          <p:cNvPr id="4" name="Slide Number Placeholder 3">
            <a:extLst>
              <a:ext uri="{FF2B5EF4-FFF2-40B4-BE49-F238E27FC236}">
                <a16:creationId xmlns:a16="http://schemas.microsoft.com/office/drawing/2014/main" id="{B2C60051-056F-AD4D-5953-7A014529CAF9}"/>
              </a:ext>
            </a:extLst>
          </p:cNvPr>
          <p:cNvSpPr>
            <a:spLocks noGrp="1"/>
          </p:cNvSpPr>
          <p:nvPr>
            <p:ph type="sldNum" sz="quarter" idx="10"/>
          </p:nvPr>
        </p:nvSpPr>
        <p:spPr/>
        <p:txBody>
          <a:bodyPr/>
          <a:lstStyle/>
          <a:p>
            <a:fld id="{5D904A82-F77A-4F2F-A04D-9E9D63F3DBDF}" type="slidenum">
              <a:rPr lang="en-AU" smtClean="0"/>
              <a:t>16</a:t>
            </a:fld>
            <a:endParaRPr lang="en-AU"/>
          </a:p>
        </p:txBody>
      </p:sp>
    </p:spTree>
    <p:extLst>
      <p:ext uri="{BB962C8B-B14F-4D97-AF65-F5344CB8AC3E}">
        <p14:creationId xmlns:p14="http://schemas.microsoft.com/office/powerpoint/2010/main" val="34156505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9FB41B-9269-449C-C9F9-A6040775EF6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C95C780-9778-4583-0B7D-10C0126D767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2670BBC-94A1-CCD5-F8E7-F8A0D73AE0B8}"/>
              </a:ext>
            </a:extLst>
          </p:cNvPr>
          <p:cNvSpPr>
            <a:spLocks noGrp="1"/>
          </p:cNvSpPr>
          <p:nvPr>
            <p:ph type="body" idx="1"/>
          </p:nvPr>
        </p:nvSpPr>
        <p:spPr/>
        <p:txBody>
          <a:bodyPr/>
          <a:lstStyle/>
          <a:p>
            <a:pPr marL="0" marR="0" lvl="0" indent="0" algn="l" defTabSz="914400">
              <a:lnSpc>
                <a:spcPct val="100000"/>
              </a:lnSpc>
              <a:spcBef>
                <a:spcPts val="0"/>
              </a:spcBef>
              <a:spcAft>
                <a:spcPts val="0"/>
              </a:spcAft>
              <a:buClrTx/>
              <a:buSzTx/>
              <a:buFontTx/>
              <a:buNone/>
              <a:tabLst/>
              <a:defRPr/>
            </a:pPr>
            <a:endParaRPr lang="en-US" sz="1200" b="1" dirty="0">
              <a:solidFill>
                <a:srgbClr val="040C28"/>
              </a:solidFill>
              <a:effectLst/>
              <a:latin typeface="Calibri" panose="020F0502020204030204" pitchFamily="34" charset="0"/>
              <a:ea typeface="Calibri" panose="020F0502020204030204" pitchFamily="34" charset="0"/>
              <a:cs typeface="Calibri"/>
            </a:endParaRPr>
          </a:p>
        </p:txBody>
      </p:sp>
      <p:sp>
        <p:nvSpPr>
          <p:cNvPr id="4" name="Slide Number Placeholder 3">
            <a:extLst>
              <a:ext uri="{FF2B5EF4-FFF2-40B4-BE49-F238E27FC236}">
                <a16:creationId xmlns:a16="http://schemas.microsoft.com/office/drawing/2014/main" id="{4510A293-57B9-4295-D9BF-FFF42F4CA47E}"/>
              </a:ext>
            </a:extLst>
          </p:cNvPr>
          <p:cNvSpPr>
            <a:spLocks noGrp="1"/>
          </p:cNvSpPr>
          <p:nvPr>
            <p:ph type="sldNum" sz="quarter" idx="10"/>
          </p:nvPr>
        </p:nvSpPr>
        <p:spPr/>
        <p:txBody>
          <a:bodyPr/>
          <a:lstStyle/>
          <a:p>
            <a:fld id="{5D904A82-F77A-4F2F-A04D-9E9D63F3DBDF}" type="slidenum">
              <a:rPr lang="en-AU" smtClean="0"/>
              <a:t>17</a:t>
            </a:fld>
            <a:endParaRPr lang="en-AU"/>
          </a:p>
        </p:txBody>
      </p:sp>
    </p:spTree>
    <p:extLst>
      <p:ext uri="{BB962C8B-B14F-4D97-AF65-F5344CB8AC3E}">
        <p14:creationId xmlns:p14="http://schemas.microsoft.com/office/powerpoint/2010/main" val="24452571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Summary and reflection</a:t>
            </a:r>
            <a:endParaRPr lang="en-US"/>
          </a:p>
          <a:p>
            <a:r>
              <a:rPr lang="en-US"/>
              <a:t>This table may be used to facilitate a class discussion on learnings and discoveries. Each group or individual may have investigated different conjectures.</a:t>
            </a:r>
          </a:p>
          <a:p>
            <a:r>
              <a:rPr lang="en-US" dirty="0"/>
              <a:t>The slide is animated and with every mouse click the ticks will light up as you discuss the different conjectures. </a:t>
            </a:r>
            <a:endParaRPr lang="en-US" dirty="0">
              <a:cs typeface="Calibri"/>
            </a:endParaRPr>
          </a:p>
          <a:p>
            <a:endParaRPr lang="en-US" b="1"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5D904A82-F77A-4F2F-A04D-9E9D63F3DBDF}" type="slidenum">
              <a:rPr lang="en-AU" smtClean="0"/>
              <a:t>18</a:t>
            </a:fld>
            <a:endParaRPr lang="en-AU"/>
          </a:p>
        </p:txBody>
      </p:sp>
    </p:spTree>
    <p:extLst>
      <p:ext uri="{BB962C8B-B14F-4D97-AF65-F5344CB8AC3E}">
        <p14:creationId xmlns:p14="http://schemas.microsoft.com/office/powerpoint/2010/main" val="3720694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Teacher notes: introduction</a:t>
            </a:r>
          </a:p>
          <a:p>
            <a:endParaRPr lang="en-AU" b="1" dirty="0"/>
          </a:p>
          <a:p>
            <a:r>
              <a:rPr lang="en-US" sz="1200" dirty="0">
                <a:solidFill>
                  <a:srgbClr val="202124"/>
                </a:solidFill>
                <a:effectLst/>
                <a:highlight>
                  <a:srgbClr val="FFFFFF"/>
                </a:highlight>
                <a:latin typeface="Calibri" panose="020F0502020204030204" pitchFamily="34" charset="0"/>
                <a:ea typeface="Calibri" panose="020F0502020204030204" pitchFamily="34" charset="0"/>
              </a:rPr>
              <a:t>The introductions asks students to questioning and make conjectures to investigate the properties of Odd and Even numbers. The examples given begins with non-</a:t>
            </a:r>
            <a:r>
              <a:rPr lang="en-US" sz="1200" dirty="0" err="1">
                <a:solidFill>
                  <a:srgbClr val="202124"/>
                </a:solidFill>
                <a:effectLst/>
                <a:highlight>
                  <a:srgbClr val="FFFFFF"/>
                </a:highlight>
                <a:latin typeface="Calibri" panose="020F0502020204030204" pitchFamily="34" charset="0"/>
                <a:ea typeface="Calibri" panose="020F0502020204030204" pitchFamily="34" charset="0"/>
              </a:rPr>
              <a:t>maths</a:t>
            </a:r>
            <a:r>
              <a:rPr lang="en-US" sz="1200" dirty="0">
                <a:solidFill>
                  <a:srgbClr val="202124"/>
                </a:solidFill>
                <a:effectLst/>
                <a:highlight>
                  <a:srgbClr val="FFFFFF"/>
                </a:highlight>
                <a:latin typeface="Calibri" panose="020F0502020204030204" pitchFamily="34" charset="0"/>
                <a:ea typeface="Calibri" panose="020F0502020204030204" pitchFamily="34" charset="0"/>
              </a:rPr>
              <a:t> contexts to allow students to understand the idea of questioning conjectures to think critically. The lesson then uses </a:t>
            </a:r>
            <a:r>
              <a:rPr lang="en-US" sz="1200" dirty="0" err="1">
                <a:solidFill>
                  <a:srgbClr val="202124"/>
                </a:solidFill>
                <a:effectLst/>
                <a:highlight>
                  <a:srgbClr val="FFFFFF"/>
                </a:highlight>
                <a:latin typeface="Calibri" panose="020F0502020204030204" pitchFamily="34" charset="0"/>
                <a:ea typeface="Calibri" panose="020F0502020204030204" pitchFamily="34" charset="0"/>
              </a:rPr>
              <a:t>maths</a:t>
            </a:r>
            <a:r>
              <a:rPr lang="en-US" sz="1200" dirty="0">
                <a:solidFill>
                  <a:srgbClr val="202124"/>
                </a:solidFill>
                <a:effectLst/>
                <a:highlight>
                  <a:srgbClr val="FFFFFF"/>
                </a:highlight>
                <a:latin typeface="Calibri" panose="020F0502020204030204" pitchFamily="34" charset="0"/>
                <a:ea typeface="Calibri" panose="020F0502020204030204" pitchFamily="34" charset="0"/>
              </a:rPr>
              <a:t> contexts covered in the Year 4 </a:t>
            </a:r>
            <a:r>
              <a:rPr lang="en-US" sz="1200" dirty="0" err="1">
                <a:solidFill>
                  <a:srgbClr val="202124"/>
                </a:solidFill>
                <a:effectLst/>
                <a:highlight>
                  <a:srgbClr val="FFFFFF"/>
                </a:highlight>
                <a:latin typeface="Calibri" panose="020F0502020204030204" pitchFamily="34" charset="0"/>
                <a:ea typeface="Calibri" panose="020F0502020204030204" pitchFamily="34" charset="0"/>
              </a:rPr>
              <a:t>maths</a:t>
            </a:r>
            <a:r>
              <a:rPr lang="en-US" sz="1200" dirty="0">
                <a:solidFill>
                  <a:srgbClr val="202124"/>
                </a:solidFill>
                <a:effectLst/>
                <a:highlight>
                  <a:srgbClr val="FFFFFF"/>
                </a:highlight>
                <a:latin typeface="Calibri" panose="020F0502020204030204" pitchFamily="34" charset="0"/>
                <a:ea typeface="Calibri" panose="020F0502020204030204" pitchFamily="34" charset="0"/>
              </a:rPr>
              <a:t> curriculum, specifically: Area and Perimeter (</a:t>
            </a:r>
            <a:r>
              <a:rPr lang="en-US" sz="1200" dirty="0">
                <a:solidFill>
                  <a:srgbClr val="0000FF"/>
                </a:solidFill>
                <a:effectLst/>
                <a:highlight>
                  <a:srgbClr val="FFFFFF"/>
                </a:highlight>
                <a:latin typeface="Calibri" panose="020F0502020204030204" pitchFamily="34" charset="0"/>
                <a:ea typeface="Calibri" panose="020F0502020204030204" pitchFamily="34" charset="0"/>
                <a:hlinkClick r:id="rId3"/>
              </a:rPr>
              <a:t>AC9M4M02</a:t>
            </a:r>
            <a:r>
              <a:rPr lang="en-US" sz="1200" dirty="0">
                <a:solidFill>
                  <a:srgbClr val="202124"/>
                </a:solidFill>
                <a:effectLst/>
                <a:highlight>
                  <a:srgbClr val="FFFFFF"/>
                </a:highlight>
                <a:latin typeface="Calibri" panose="020F0502020204030204" pitchFamily="34" charset="0"/>
                <a:ea typeface="Calibri" panose="020F0502020204030204" pitchFamily="34" charset="0"/>
              </a:rPr>
              <a:t>) and Probability (</a:t>
            </a:r>
            <a:r>
              <a:rPr lang="en-US" sz="1200" dirty="0">
                <a:solidFill>
                  <a:srgbClr val="0000FF"/>
                </a:solidFill>
                <a:effectLst/>
                <a:highlight>
                  <a:srgbClr val="FFFFFF"/>
                </a:highlight>
                <a:latin typeface="Calibri" panose="020F0502020204030204" pitchFamily="34" charset="0"/>
                <a:ea typeface="Calibri" panose="020F0502020204030204" pitchFamily="34" charset="0"/>
                <a:hlinkClick r:id="rId3"/>
              </a:rPr>
              <a:t>AC9M4P01</a:t>
            </a:r>
            <a:r>
              <a:rPr lang="en-US" sz="1200" dirty="0">
                <a:solidFill>
                  <a:srgbClr val="202124"/>
                </a:solidFill>
                <a:effectLst/>
                <a:highlight>
                  <a:srgbClr val="FFFFFF"/>
                </a:highlight>
                <a:latin typeface="Calibri" panose="020F0502020204030204" pitchFamily="34" charset="0"/>
                <a:ea typeface="Calibri" panose="020F0502020204030204" pitchFamily="34" charset="0"/>
              </a:rPr>
              <a:t>).</a:t>
            </a:r>
            <a:r>
              <a:rPr lang="en-US" sz="1200" dirty="0">
                <a:solidFill>
                  <a:srgbClr val="000000"/>
                </a:solidFill>
                <a:effectLst/>
                <a:latin typeface="Calibri" panose="020F0502020204030204" pitchFamily="34" charset="0"/>
                <a:ea typeface="Calibri" panose="020F0502020204030204" pitchFamily="34" charset="0"/>
              </a:rPr>
              <a:t> Modify these examples to suit your class or combine with these topics to further explore the curriculum.</a:t>
            </a:r>
            <a:endParaRPr lang="en-AU" sz="1200" dirty="0">
              <a:solidFill>
                <a:srgbClr val="000000"/>
              </a:solidFill>
              <a:effectLst/>
              <a:latin typeface="Calibri" panose="020F0502020204030204" pitchFamily="34" charset="0"/>
              <a:ea typeface="Calibri" panose="020F0502020204030204" pitchFamily="34" charset="0"/>
            </a:endParaRPr>
          </a:p>
          <a:p>
            <a:endParaRPr lang="en-AU" sz="1200" dirty="0">
              <a:solidFill>
                <a:srgbClr val="000000"/>
              </a:solidFill>
              <a:effectLst/>
              <a:latin typeface="Calibri" panose="020F0502020204030204" pitchFamily="34" charset="0"/>
            </a:endParaRPr>
          </a:p>
          <a:p>
            <a:r>
              <a:rPr lang="en-AU" sz="1200" dirty="0">
                <a:solidFill>
                  <a:srgbClr val="000000"/>
                </a:solidFill>
                <a:effectLst/>
                <a:latin typeface="Calibri" panose="020F0502020204030204" pitchFamily="34" charset="0"/>
              </a:rPr>
              <a:t>Suggestions for introducing this lesson are as follows: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b="1" dirty="0">
                <a:solidFill>
                  <a:srgbClr val="202124"/>
                </a:solidFill>
                <a:effectLst/>
                <a:highlight>
                  <a:srgbClr val="FFFFFF"/>
                </a:highlight>
                <a:latin typeface="Calibri" panose="020F0502020204030204" pitchFamily="34" charset="0"/>
                <a:ea typeface="Calibri" panose="020F0502020204030204" pitchFamily="34" charset="0"/>
              </a:rPr>
              <a:t>Explain</a:t>
            </a:r>
            <a:r>
              <a:rPr lang="en-US" sz="1000" dirty="0">
                <a:solidFill>
                  <a:srgbClr val="202124"/>
                </a:solidFill>
                <a:effectLst/>
                <a:highlight>
                  <a:srgbClr val="FFFFFF"/>
                </a:highlight>
                <a:latin typeface="Calibri" panose="020F0502020204030204" pitchFamily="34" charset="0"/>
                <a:ea typeface="Calibri" panose="020F0502020204030204" pitchFamily="34" charset="0"/>
              </a:rPr>
              <a:t> - Today you will be encouraged to think critically when conducting investigations into odd and even numbers. You will explore and test conjectures about these types of numbers. </a:t>
            </a:r>
            <a:endParaRPr lang="en-AU" sz="1000" dirty="0">
              <a:effectLst/>
              <a:latin typeface="Calibri" panose="020F0502020204030204" pitchFamily="34" charset="0"/>
              <a:ea typeface="Calibri" panose="020F0502020204030204" pitchFamily="34" charset="0"/>
            </a:endParaRPr>
          </a:p>
          <a:p>
            <a:r>
              <a:rPr lang="en-AU" b="1" dirty="0"/>
              <a:t>Say</a:t>
            </a:r>
            <a:r>
              <a:rPr lang="en-AU" dirty="0"/>
              <a:t> - </a:t>
            </a:r>
            <a:r>
              <a:rPr lang="en-US" sz="1000" dirty="0">
                <a:solidFill>
                  <a:srgbClr val="040C28"/>
                </a:solidFill>
                <a:latin typeface="Calibri" panose="020F0502020204030204" pitchFamily="34" charset="0"/>
              </a:rPr>
              <a:t>Mathematics is all around us. We use </a:t>
            </a:r>
            <a:r>
              <a:rPr lang="en-US" sz="1000" dirty="0" err="1">
                <a:solidFill>
                  <a:srgbClr val="040C28"/>
                </a:solidFill>
                <a:latin typeface="Calibri" panose="020F0502020204030204" pitchFamily="34" charset="0"/>
              </a:rPr>
              <a:t>maths</a:t>
            </a:r>
            <a:r>
              <a:rPr lang="en-US" sz="1000" dirty="0">
                <a:solidFill>
                  <a:srgbClr val="040C28"/>
                </a:solidFill>
                <a:latin typeface="Calibri" panose="020F0502020204030204" pitchFamily="34" charset="0"/>
              </a:rPr>
              <a:t> in everyday life from the moment we wake all throughout our day. Sometimes we learn mathematics from others and sometimes we make our own discoveries. </a:t>
            </a:r>
          </a:p>
          <a:p>
            <a:pPr marL="20320" algn="l">
              <a:lnSpc>
                <a:spcPct val="120000"/>
              </a:lnSpc>
              <a:spcBef>
                <a:spcPts val="400"/>
              </a:spcBef>
              <a:spcAft>
                <a:spcPts val="400"/>
              </a:spcAft>
            </a:pPr>
            <a:r>
              <a:rPr lang="en-US" sz="1000" dirty="0">
                <a:solidFill>
                  <a:srgbClr val="040C28"/>
                </a:solidFill>
                <a:latin typeface="Calibri" panose="020F0502020204030204" pitchFamily="34" charset="0"/>
              </a:rPr>
              <a:t>Sometimes we are given information about mathematics however we may question if it is true. Have you ever heard of the word conjecture? </a:t>
            </a:r>
            <a:endParaRPr lang="en-AU" sz="1000" dirty="0">
              <a:solidFill>
                <a:srgbClr val="040C28"/>
              </a:solidFill>
              <a:latin typeface="Calibri" panose="020F0502020204030204" pitchFamily="34" charset="0"/>
            </a:endParaRPr>
          </a:p>
          <a:p>
            <a:endParaRPr lang="en-AU" dirty="0"/>
          </a:p>
          <a:p>
            <a:endParaRPr lang="en-AU" dirty="0"/>
          </a:p>
        </p:txBody>
      </p:sp>
      <p:sp>
        <p:nvSpPr>
          <p:cNvPr id="4" name="Slide Number Placeholder 3"/>
          <p:cNvSpPr>
            <a:spLocks noGrp="1"/>
          </p:cNvSpPr>
          <p:nvPr>
            <p:ph type="sldNum" sz="quarter" idx="5"/>
          </p:nvPr>
        </p:nvSpPr>
        <p:spPr/>
        <p:txBody>
          <a:bodyPr/>
          <a:lstStyle/>
          <a:p>
            <a:fld id="{5D904A82-F77A-4F2F-A04D-9E9D63F3DBDF}" type="slidenum">
              <a:rPr lang="en-AU" smtClean="0"/>
              <a:t>2</a:t>
            </a:fld>
            <a:endParaRPr lang="en-AU"/>
          </a:p>
        </p:txBody>
      </p:sp>
    </p:spTree>
    <p:extLst>
      <p:ext uri="{BB962C8B-B14F-4D97-AF65-F5344CB8AC3E}">
        <p14:creationId xmlns:p14="http://schemas.microsoft.com/office/powerpoint/2010/main" val="39582055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5D904A82-F77A-4F2F-A04D-9E9D63F3DBDF}" type="slidenum">
              <a:rPr lang="en-AU" smtClean="0"/>
              <a:t>3</a:t>
            </a:fld>
            <a:endParaRPr lang="en-AU"/>
          </a:p>
        </p:txBody>
      </p:sp>
    </p:spTree>
    <p:extLst>
      <p:ext uri="{BB962C8B-B14F-4D97-AF65-F5344CB8AC3E}">
        <p14:creationId xmlns:p14="http://schemas.microsoft.com/office/powerpoint/2010/main" val="39582055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5D904A82-F77A-4F2F-A04D-9E9D63F3DBDF}" type="slidenum">
              <a:rPr lang="en-AU" smtClean="0"/>
              <a:t>4</a:t>
            </a:fld>
            <a:endParaRPr lang="en-AU"/>
          </a:p>
        </p:txBody>
      </p:sp>
    </p:spTree>
    <p:extLst>
      <p:ext uri="{BB962C8B-B14F-4D97-AF65-F5344CB8AC3E}">
        <p14:creationId xmlns:p14="http://schemas.microsoft.com/office/powerpoint/2010/main" val="39582055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202124"/>
                </a:solidFill>
                <a:effectLst/>
                <a:highlight>
                  <a:srgbClr val="FFFFFF"/>
                </a:highlight>
                <a:latin typeface="Calibri" panose="020F0502020204030204" pitchFamily="34" charset="0"/>
                <a:ea typeface="Calibri" panose="020F0502020204030204" pitchFamily="34" charset="0"/>
              </a:rPr>
              <a:t>Explain to students that a conjecture is </a:t>
            </a:r>
            <a:r>
              <a:rPr lang="en-US" sz="1200" dirty="0">
                <a:solidFill>
                  <a:srgbClr val="040C28"/>
                </a:solidFill>
                <a:effectLst/>
                <a:latin typeface="Calibri" panose="020F0502020204030204" pitchFamily="34" charset="0"/>
                <a:ea typeface="Calibri" panose="020F0502020204030204" pitchFamily="34" charset="0"/>
              </a:rPr>
              <a:t>an educated guess that is based on known information.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202124"/>
                </a:solidFill>
                <a:effectLst/>
                <a:highlight>
                  <a:srgbClr val="FFFFFF"/>
                </a:highlight>
                <a:latin typeface="Calibri" panose="020F0502020204030204" pitchFamily="34" charset="0"/>
                <a:ea typeface="Calibri" panose="020F0502020204030204" pitchFamily="34" charset="0"/>
              </a:rPr>
              <a:t>We use conjectures in daily life when we make unproven statements or have ideas that are believed to be true based on evidence and observations. However, we sometimes find examples that go against the conjecture: these are called counter examples. </a:t>
            </a:r>
            <a:endParaRPr lang="en-AU" sz="1200" dirty="0">
              <a:effectLst/>
              <a:latin typeface="Calibri" panose="020F0502020204030204" pitchFamily="34" charset="0"/>
              <a:ea typeface="Calibri" panose="020F0502020204030204" pitchFamily="34" charset="0"/>
            </a:endParaRPr>
          </a:p>
        </p:txBody>
      </p:sp>
      <p:sp>
        <p:nvSpPr>
          <p:cNvPr id="4" name="Slide Number Placeholder 3"/>
          <p:cNvSpPr>
            <a:spLocks noGrp="1"/>
          </p:cNvSpPr>
          <p:nvPr>
            <p:ph type="sldNum" sz="quarter" idx="10"/>
          </p:nvPr>
        </p:nvSpPr>
        <p:spPr/>
        <p:txBody>
          <a:bodyPr/>
          <a:lstStyle/>
          <a:p>
            <a:fld id="{5D904A82-F77A-4F2F-A04D-9E9D63F3DBDF}" type="slidenum">
              <a:rPr lang="en-AU" smtClean="0"/>
              <a:t>6</a:t>
            </a:fld>
            <a:endParaRPr lang="en-AU"/>
          </a:p>
        </p:txBody>
      </p:sp>
    </p:spTree>
    <p:extLst>
      <p:ext uri="{BB962C8B-B14F-4D97-AF65-F5344CB8AC3E}">
        <p14:creationId xmlns:p14="http://schemas.microsoft.com/office/powerpoint/2010/main" val="1218579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8FF3E7-8A95-B5C2-6E68-54C71A951F6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92CC7FA-7EC7-DE36-A8DB-3C04C7C8DF9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5531EE5-4917-5FA0-DA4D-910E3B59145E}"/>
              </a:ext>
            </a:extLst>
          </p:cNvPr>
          <p:cNvSpPr>
            <a:spLocks noGrp="1"/>
          </p:cNvSpPr>
          <p:nvPr>
            <p:ph type="body" idx="1"/>
          </p:nvPr>
        </p:nvSpPr>
        <p:spPr/>
        <p:txBody>
          <a:bodyPr/>
          <a:lstStyle/>
          <a:p>
            <a:pPr>
              <a:defRPr/>
            </a:pPr>
            <a:r>
              <a:rPr lang="en-US" b="1" dirty="0">
                <a:solidFill>
                  <a:srgbClr val="040C28"/>
                </a:solidFill>
              </a:rPr>
              <a:t>Start with Non-</a:t>
            </a:r>
            <a:r>
              <a:rPr lang="en-US" b="1" dirty="0" err="1">
                <a:solidFill>
                  <a:srgbClr val="040C28"/>
                </a:solidFill>
              </a:rPr>
              <a:t>maths</a:t>
            </a:r>
            <a:r>
              <a:rPr lang="en-US" b="1" dirty="0">
                <a:solidFill>
                  <a:srgbClr val="040C28"/>
                </a:solidFill>
              </a:rPr>
              <a:t> examples</a:t>
            </a:r>
            <a:endParaRPr lang="en-US" dirty="0"/>
          </a:p>
          <a:p>
            <a:pPr>
              <a:defRPr/>
            </a:pPr>
            <a:r>
              <a:rPr lang="en-US" b="1" dirty="0">
                <a:solidFill>
                  <a:srgbClr val="040C28"/>
                </a:solidFill>
              </a:rPr>
              <a:t>Example 1</a:t>
            </a:r>
            <a:endParaRPr lang="en-US" dirty="0"/>
          </a:p>
          <a:p>
            <a:pPr>
              <a:defRPr/>
            </a:pPr>
            <a:r>
              <a:rPr lang="en-US" dirty="0">
                <a:solidFill>
                  <a:srgbClr val="040C28"/>
                </a:solidFill>
              </a:rPr>
              <a:t>Conjecture: ‘</a:t>
            </a:r>
            <a:r>
              <a:rPr lang="en-US" u="sng" dirty="0">
                <a:solidFill>
                  <a:srgbClr val="040C28"/>
                </a:solidFill>
              </a:rPr>
              <a:t>All birds can fly.’</a:t>
            </a:r>
            <a:r>
              <a:rPr lang="en-US" dirty="0">
                <a:solidFill>
                  <a:srgbClr val="040C28"/>
                </a:solidFill>
              </a:rPr>
              <a:t> </a:t>
            </a:r>
            <a:endParaRPr lang="en-US">
              <a:solidFill>
                <a:srgbClr val="000000"/>
              </a:solidFill>
            </a:endParaRPr>
          </a:p>
          <a:p>
            <a:pPr>
              <a:defRPr/>
            </a:pPr>
            <a:r>
              <a:rPr lang="en-US" dirty="0">
                <a:solidFill>
                  <a:srgbClr val="040C28"/>
                </a:solidFill>
              </a:rPr>
              <a:t>Can you think of a counter example? (An example of </a:t>
            </a:r>
            <a:r>
              <a:rPr lang="en-US" dirty="0">
                <a:solidFill>
                  <a:srgbClr val="040C28"/>
                </a:solidFill>
                <a:effectLst/>
              </a:rPr>
              <a:t>a </a:t>
            </a:r>
            <a:r>
              <a:rPr lang="en-US" dirty="0">
                <a:solidFill>
                  <a:srgbClr val="040C28"/>
                </a:solidFill>
              </a:rPr>
              <a:t>bird </a:t>
            </a:r>
            <a:r>
              <a:rPr lang="en-US" dirty="0">
                <a:solidFill>
                  <a:srgbClr val="040C28"/>
                </a:solidFill>
                <a:effectLst/>
              </a:rPr>
              <a:t>that </a:t>
            </a:r>
            <a:r>
              <a:rPr lang="en-US" dirty="0">
                <a:solidFill>
                  <a:srgbClr val="040C28"/>
                </a:solidFill>
              </a:rPr>
              <a:t>cannot fly). </a:t>
            </a:r>
            <a:endParaRPr lang="en-US"/>
          </a:p>
          <a:p>
            <a:pPr>
              <a:defRPr/>
            </a:pPr>
            <a:endParaRPr lang="en-US" dirty="0">
              <a:solidFill>
                <a:srgbClr val="040C28"/>
              </a:solidFill>
              <a:ea typeface="Calibri"/>
              <a:cs typeface="Calibri"/>
            </a:endParaRPr>
          </a:p>
          <a:p>
            <a:pPr>
              <a:defRPr/>
            </a:pPr>
            <a:r>
              <a:rPr lang="en-US" dirty="0">
                <a:solidFill>
                  <a:srgbClr val="040C28"/>
                </a:solidFill>
              </a:rPr>
              <a:t> </a:t>
            </a:r>
            <a:endParaRPr lang="en-US" dirty="0"/>
          </a:p>
          <a:p>
            <a:pPr marL="0" marR="0" lvl="0" indent="0" algn="l" defTabSz="914400">
              <a:lnSpc>
                <a:spcPct val="100000"/>
              </a:lnSpc>
              <a:spcBef>
                <a:spcPts val="0"/>
              </a:spcBef>
              <a:spcAft>
                <a:spcPts val="0"/>
              </a:spcAft>
              <a:buClrTx/>
              <a:buSzTx/>
              <a:buFontTx/>
              <a:buNone/>
              <a:tabLst/>
              <a:defRPr/>
            </a:pPr>
            <a:endParaRPr lang="en-US" sz="1200" dirty="0">
              <a:solidFill>
                <a:srgbClr val="040C28"/>
              </a:solidFill>
              <a:effectLst/>
              <a:latin typeface="Calibri" panose="020F0502020204030204" pitchFamily="34" charset="0"/>
              <a:ea typeface="Calibri" panose="020F0502020204030204" pitchFamily="34" charset="0"/>
              <a:cs typeface="Calibri"/>
            </a:endParaRPr>
          </a:p>
        </p:txBody>
      </p:sp>
      <p:sp>
        <p:nvSpPr>
          <p:cNvPr id="4" name="Slide Number Placeholder 3">
            <a:extLst>
              <a:ext uri="{FF2B5EF4-FFF2-40B4-BE49-F238E27FC236}">
                <a16:creationId xmlns:a16="http://schemas.microsoft.com/office/drawing/2014/main" id="{C21C16A8-55C9-328D-6CAA-5ECB02593937}"/>
              </a:ext>
            </a:extLst>
          </p:cNvPr>
          <p:cNvSpPr>
            <a:spLocks noGrp="1"/>
          </p:cNvSpPr>
          <p:nvPr>
            <p:ph type="sldNum" sz="quarter" idx="10"/>
          </p:nvPr>
        </p:nvSpPr>
        <p:spPr/>
        <p:txBody>
          <a:bodyPr/>
          <a:lstStyle/>
          <a:p>
            <a:fld id="{5D904A82-F77A-4F2F-A04D-9E9D63F3DBDF}" type="slidenum">
              <a:rPr lang="en-AU" smtClean="0"/>
              <a:t>7</a:t>
            </a:fld>
            <a:endParaRPr lang="en-AU"/>
          </a:p>
        </p:txBody>
      </p:sp>
    </p:spTree>
    <p:extLst>
      <p:ext uri="{BB962C8B-B14F-4D97-AF65-F5344CB8AC3E}">
        <p14:creationId xmlns:p14="http://schemas.microsoft.com/office/powerpoint/2010/main" val="184247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a:solidFill>
                  <a:srgbClr val="202124"/>
                </a:solidFill>
                <a:highlight>
                  <a:srgbClr val="FFFFFF"/>
                </a:highlight>
                <a:latin typeface="Calibri"/>
                <a:ea typeface="Calibri"/>
                <a:cs typeface="Calibri"/>
              </a:rPr>
              <a:t>Emus and penguins are birds but do not fly</a:t>
            </a:r>
            <a:endParaRPr lang="en-US" dirty="0"/>
          </a:p>
          <a:p>
            <a:pPr>
              <a:defRPr/>
            </a:pPr>
            <a:endParaRPr lang="en-US" dirty="0">
              <a:solidFill>
                <a:srgbClr val="202124"/>
              </a:solidFill>
              <a:highlight>
                <a:srgbClr val="FFFFFF"/>
              </a:highlight>
              <a:latin typeface="Calibri" panose="020F0502020204030204" pitchFamily="34" charset="0"/>
              <a:ea typeface="Calibri" panose="020F0502020204030204" pitchFamily="34" charset="0"/>
              <a:cs typeface="Calibri"/>
            </a:endParaRPr>
          </a:p>
          <a:p>
            <a:pPr>
              <a:defRPr/>
            </a:pPr>
            <a:r>
              <a:rPr lang="en-US" dirty="0">
                <a:solidFill>
                  <a:srgbClr val="202124"/>
                </a:solidFill>
                <a:highlight>
                  <a:srgbClr val="FFFFFF"/>
                </a:highlight>
                <a:hlinkClick r:id="rId3"/>
              </a:rPr>
              <a:t>https://pixabay.com/photos/king-penguins-birds-animals-384252/</a:t>
            </a:r>
            <a:endParaRPr lang="en-US" dirty="0">
              <a:solidFill>
                <a:srgbClr val="000000"/>
              </a:solidFill>
              <a:ea typeface="Calibri"/>
              <a:cs typeface="Calibri"/>
            </a:endParaRPr>
          </a:p>
          <a:p>
            <a:pPr>
              <a:defRPr/>
            </a:pPr>
            <a:r>
              <a:rPr lang="en-US" dirty="0">
                <a:solidFill>
                  <a:srgbClr val="202124"/>
                </a:solidFill>
                <a:highlight>
                  <a:srgbClr val="FFFFFF"/>
                </a:highlight>
                <a:hlinkClick r:id="rId4"/>
              </a:rPr>
              <a:t>https://pixabay.com/photos/emu-bird-animal-nature-ornithology-3714415/</a:t>
            </a:r>
            <a:endParaRPr lang="en-US">
              <a:solidFill>
                <a:srgbClr val="000000"/>
              </a:solidFill>
              <a:ea typeface="Calibri"/>
              <a:cs typeface="Calibri"/>
            </a:endParaRPr>
          </a:p>
          <a:p>
            <a:pPr>
              <a:defRPr/>
            </a:pPr>
            <a:endParaRPr lang="en-US" dirty="0">
              <a:solidFill>
                <a:srgbClr val="202124"/>
              </a:solidFill>
              <a:highlight>
                <a:srgbClr val="FFFFFF"/>
              </a:highlight>
            </a:endParaRPr>
          </a:p>
        </p:txBody>
      </p:sp>
      <p:sp>
        <p:nvSpPr>
          <p:cNvPr id="4" name="Slide Number Placeholder 3"/>
          <p:cNvSpPr>
            <a:spLocks noGrp="1"/>
          </p:cNvSpPr>
          <p:nvPr>
            <p:ph type="sldNum" sz="quarter" idx="10"/>
          </p:nvPr>
        </p:nvSpPr>
        <p:spPr/>
        <p:txBody>
          <a:bodyPr/>
          <a:lstStyle/>
          <a:p>
            <a:fld id="{5D904A82-F77A-4F2F-A04D-9E9D63F3DBDF}" type="slidenum">
              <a:rPr lang="en-AU" smtClean="0"/>
              <a:t>8</a:t>
            </a:fld>
            <a:endParaRPr lang="en-AU"/>
          </a:p>
        </p:txBody>
      </p:sp>
    </p:spTree>
    <p:extLst>
      <p:ext uri="{BB962C8B-B14F-4D97-AF65-F5344CB8AC3E}">
        <p14:creationId xmlns:p14="http://schemas.microsoft.com/office/powerpoint/2010/main" val="1218579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7351CA-B276-3261-83D6-D29EDC4A52F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2E22B97-EAFB-7567-1314-B79FCF402BF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963F902-EB04-2A20-C72B-3E6028FFE171}"/>
              </a:ext>
            </a:extLst>
          </p:cNvPr>
          <p:cNvSpPr>
            <a:spLocks noGrp="1"/>
          </p:cNvSpPr>
          <p:nvPr>
            <p:ph type="body" idx="1"/>
          </p:nvPr>
        </p:nvSpPr>
        <p:spPr/>
        <p:txBody>
          <a:bodyPr/>
          <a:lstStyle/>
          <a:p>
            <a:pPr>
              <a:defRPr/>
            </a:pPr>
            <a:r>
              <a:rPr lang="en-US" b="1" dirty="0">
                <a:solidFill>
                  <a:srgbClr val="040C28"/>
                </a:solidFill>
              </a:rPr>
              <a:t>Non-</a:t>
            </a:r>
            <a:r>
              <a:rPr lang="en-US" b="1" dirty="0" err="1">
                <a:solidFill>
                  <a:srgbClr val="040C28"/>
                </a:solidFill>
              </a:rPr>
              <a:t>maths</a:t>
            </a:r>
            <a:r>
              <a:rPr lang="en-US" b="1" dirty="0">
                <a:solidFill>
                  <a:srgbClr val="040C28"/>
                </a:solidFill>
              </a:rPr>
              <a:t> examples</a:t>
            </a:r>
            <a:endParaRPr lang="en-US" dirty="0"/>
          </a:p>
          <a:p>
            <a:pPr>
              <a:defRPr/>
            </a:pPr>
            <a:r>
              <a:rPr lang="en-US" b="1" dirty="0">
                <a:solidFill>
                  <a:srgbClr val="040C28"/>
                </a:solidFill>
              </a:rPr>
              <a:t>Example 2</a:t>
            </a:r>
            <a:endParaRPr lang="en-US" dirty="0"/>
          </a:p>
          <a:p>
            <a:pPr>
              <a:defRPr/>
            </a:pPr>
            <a:r>
              <a:rPr lang="en-US" dirty="0">
                <a:solidFill>
                  <a:srgbClr val="040C28"/>
                </a:solidFill>
              </a:rPr>
              <a:t>Conjecture: ‘All red cars are fast.’</a:t>
            </a:r>
            <a:endParaRPr lang="en-US" dirty="0"/>
          </a:p>
          <a:p>
            <a:pPr>
              <a:defRPr/>
            </a:pPr>
            <a:r>
              <a:rPr lang="en-US" dirty="0">
                <a:solidFill>
                  <a:srgbClr val="040C28"/>
                </a:solidFill>
              </a:rPr>
              <a:t>Why might I say this? Is it because there a lot of racing cars that are red?</a:t>
            </a:r>
            <a:endParaRPr lang="en-US" dirty="0"/>
          </a:p>
          <a:p>
            <a:pPr>
              <a:defRPr/>
            </a:pPr>
            <a:r>
              <a:rPr lang="en-US" dirty="0">
                <a:solidFill>
                  <a:srgbClr val="040C28"/>
                </a:solidFill>
              </a:rPr>
              <a:t>Is there a counter example? </a:t>
            </a:r>
            <a:endParaRPr lang="en-US" dirty="0"/>
          </a:p>
          <a:p>
            <a:pPr>
              <a:defRPr/>
            </a:pPr>
            <a:endParaRPr lang="en-US" dirty="0">
              <a:solidFill>
                <a:srgbClr val="040C28"/>
              </a:solidFill>
              <a:ea typeface="Calibri"/>
              <a:cs typeface="Calibri"/>
            </a:endParaRPr>
          </a:p>
          <a:p>
            <a:pPr marL="0" marR="0" lvl="0" indent="0" algn="l" defTabSz="914400">
              <a:lnSpc>
                <a:spcPct val="100000"/>
              </a:lnSpc>
              <a:spcBef>
                <a:spcPts val="0"/>
              </a:spcBef>
              <a:spcAft>
                <a:spcPts val="0"/>
              </a:spcAft>
              <a:buClrTx/>
              <a:buSzTx/>
              <a:buFontTx/>
              <a:buNone/>
              <a:tabLst/>
              <a:defRPr/>
            </a:pPr>
            <a:endParaRPr lang="en-US" sz="1200" dirty="0">
              <a:solidFill>
                <a:srgbClr val="040C28"/>
              </a:solidFill>
              <a:effectLst/>
              <a:latin typeface="Calibri" panose="020F0502020204030204" pitchFamily="34" charset="0"/>
              <a:ea typeface="Calibri" panose="020F0502020204030204" pitchFamily="34" charset="0"/>
              <a:cs typeface="Calibri"/>
            </a:endParaRPr>
          </a:p>
        </p:txBody>
      </p:sp>
      <p:sp>
        <p:nvSpPr>
          <p:cNvPr id="4" name="Slide Number Placeholder 3">
            <a:extLst>
              <a:ext uri="{FF2B5EF4-FFF2-40B4-BE49-F238E27FC236}">
                <a16:creationId xmlns:a16="http://schemas.microsoft.com/office/drawing/2014/main" id="{0C9DC88A-BF07-C0D9-F479-B414140F8FA9}"/>
              </a:ext>
            </a:extLst>
          </p:cNvPr>
          <p:cNvSpPr>
            <a:spLocks noGrp="1"/>
          </p:cNvSpPr>
          <p:nvPr>
            <p:ph type="sldNum" sz="quarter" idx="10"/>
          </p:nvPr>
        </p:nvSpPr>
        <p:spPr/>
        <p:txBody>
          <a:bodyPr/>
          <a:lstStyle/>
          <a:p>
            <a:fld id="{5D904A82-F77A-4F2F-A04D-9E9D63F3DBDF}" type="slidenum">
              <a:rPr lang="en-AU" smtClean="0"/>
              <a:t>9</a:t>
            </a:fld>
            <a:endParaRPr lang="en-AU"/>
          </a:p>
        </p:txBody>
      </p:sp>
    </p:spTree>
    <p:extLst>
      <p:ext uri="{BB962C8B-B14F-4D97-AF65-F5344CB8AC3E}">
        <p14:creationId xmlns:p14="http://schemas.microsoft.com/office/powerpoint/2010/main" val="5208020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193B2E-346F-884F-1D74-12C0A42D941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BD0D3A5-A2A4-74D9-4E13-B93B7FA5413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98A2BB3-5D41-225F-7355-6A5760A4450D}"/>
              </a:ext>
            </a:extLst>
          </p:cNvPr>
          <p:cNvSpPr>
            <a:spLocks noGrp="1"/>
          </p:cNvSpPr>
          <p:nvPr>
            <p:ph type="body" idx="1"/>
          </p:nvPr>
        </p:nvSpPr>
        <p:spPr/>
        <p:txBody>
          <a:bodyPr/>
          <a:lstStyle/>
          <a:p>
            <a:pPr>
              <a:defRPr/>
            </a:pPr>
            <a:endParaRPr lang="en-US" b="1" dirty="0">
              <a:solidFill>
                <a:srgbClr val="040C28"/>
              </a:solidFill>
              <a:ea typeface="Calibri"/>
              <a:cs typeface="Calibri"/>
            </a:endParaRPr>
          </a:p>
          <a:p>
            <a:pPr>
              <a:defRPr/>
            </a:pPr>
            <a:r>
              <a:rPr lang="en-US" dirty="0">
                <a:solidFill>
                  <a:srgbClr val="040C28"/>
                </a:solidFill>
              </a:rPr>
              <a:t>Can you see that if we ask questions, we can look at statements in different ways and think about whether the statement is really true or not.</a:t>
            </a:r>
            <a:endParaRPr lang="en-US" dirty="0"/>
          </a:p>
          <a:p>
            <a:pPr>
              <a:defRPr/>
            </a:pPr>
            <a:r>
              <a:rPr lang="en-US" dirty="0">
                <a:solidFill>
                  <a:srgbClr val="040C28"/>
                </a:solidFill>
              </a:rPr>
              <a:t>Can you think of a counter example?</a:t>
            </a:r>
            <a:endParaRPr lang="en-US" dirty="0"/>
          </a:p>
          <a:p>
            <a:pPr>
              <a:defRPr/>
            </a:pPr>
            <a:r>
              <a:rPr lang="en-US" dirty="0">
                <a:solidFill>
                  <a:srgbClr val="040C28"/>
                </a:solidFill>
              </a:rPr>
              <a:t>This car is red but it’s slow!!</a:t>
            </a:r>
            <a:endParaRPr lang="en-US" dirty="0"/>
          </a:p>
          <a:p>
            <a:pPr>
              <a:defRPr/>
            </a:pPr>
            <a:endParaRPr lang="en-US" b="1" dirty="0">
              <a:solidFill>
                <a:srgbClr val="040C28"/>
              </a:solidFill>
              <a:ea typeface="Calibri"/>
              <a:cs typeface="Calibri"/>
            </a:endParaRPr>
          </a:p>
          <a:p>
            <a:pPr>
              <a:defRPr/>
            </a:pPr>
            <a:r>
              <a:rPr lang="en-US" b="1" dirty="0">
                <a:solidFill>
                  <a:srgbClr val="040C28"/>
                </a:solidFill>
                <a:ea typeface="Calibri"/>
                <a:cs typeface="Calibri"/>
              </a:rPr>
              <a:t>And this white car is fast. </a:t>
            </a:r>
            <a:endParaRPr lang="en-US" dirty="0">
              <a:solidFill>
                <a:srgbClr val="040C28"/>
              </a:solidFill>
              <a:ea typeface="Calibri"/>
              <a:cs typeface="Calibri"/>
            </a:endParaRPr>
          </a:p>
          <a:p>
            <a:pPr>
              <a:defRPr/>
            </a:pPr>
            <a:endParaRPr lang="en-US" b="1" dirty="0">
              <a:solidFill>
                <a:srgbClr val="040C28"/>
              </a:solidFill>
              <a:ea typeface="Calibri"/>
              <a:cs typeface="Calibri"/>
            </a:endParaRPr>
          </a:p>
          <a:p>
            <a:pPr>
              <a:defRPr/>
            </a:pPr>
            <a:endParaRPr lang="en-US" dirty="0">
              <a:solidFill>
                <a:srgbClr val="040C28"/>
              </a:solidFill>
              <a:ea typeface="Calibri"/>
              <a:cs typeface="Calibri"/>
            </a:endParaRPr>
          </a:p>
          <a:p>
            <a:pPr>
              <a:defRPr/>
            </a:pPr>
            <a:r>
              <a:rPr lang="en-US" dirty="0">
                <a:solidFill>
                  <a:srgbClr val="040C28"/>
                </a:solidFill>
              </a:rPr>
              <a:t> </a:t>
            </a:r>
            <a:endParaRPr lang="en-US" dirty="0"/>
          </a:p>
          <a:p>
            <a:pPr marL="0" marR="0" lvl="0" indent="0" algn="l" defTabSz="914400">
              <a:lnSpc>
                <a:spcPct val="100000"/>
              </a:lnSpc>
              <a:spcBef>
                <a:spcPts val="0"/>
              </a:spcBef>
              <a:spcAft>
                <a:spcPts val="0"/>
              </a:spcAft>
              <a:buClrTx/>
              <a:buSzTx/>
              <a:buFontTx/>
              <a:buNone/>
              <a:tabLst/>
              <a:defRPr/>
            </a:pPr>
            <a:endParaRPr lang="en-US" sz="1200" dirty="0">
              <a:solidFill>
                <a:srgbClr val="040C28"/>
              </a:solidFill>
              <a:effectLst/>
              <a:latin typeface="Calibri" panose="020F0502020204030204" pitchFamily="34" charset="0"/>
              <a:ea typeface="Calibri" panose="020F0502020204030204" pitchFamily="34" charset="0"/>
              <a:cs typeface="Calibri"/>
            </a:endParaRPr>
          </a:p>
        </p:txBody>
      </p:sp>
      <p:sp>
        <p:nvSpPr>
          <p:cNvPr id="4" name="Slide Number Placeholder 3">
            <a:extLst>
              <a:ext uri="{FF2B5EF4-FFF2-40B4-BE49-F238E27FC236}">
                <a16:creationId xmlns:a16="http://schemas.microsoft.com/office/drawing/2014/main" id="{7CC58322-A284-2CAB-31FB-EBB9FC4AE3AB}"/>
              </a:ext>
            </a:extLst>
          </p:cNvPr>
          <p:cNvSpPr>
            <a:spLocks noGrp="1"/>
          </p:cNvSpPr>
          <p:nvPr>
            <p:ph type="sldNum" sz="quarter" idx="10"/>
          </p:nvPr>
        </p:nvSpPr>
        <p:spPr/>
        <p:txBody>
          <a:bodyPr/>
          <a:lstStyle/>
          <a:p>
            <a:fld id="{5D904A82-F77A-4F2F-A04D-9E9D63F3DBDF}" type="slidenum">
              <a:rPr lang="en-AU" smtClean="0"/>
              <a:t>10</a:t>
            </a:fld>
            <a:endParaRPr lang="en-AU"/>
          </a:p>
        </p:txBody>
      </p:sp>
    </p:spTree>
    <p:extLst>
      <p:ext uri="{BB962C8B-B14F-4D97-AF65-F5344CB8AC3E}">
        <p14:creationId xmlns:p14="http://schemas.microsoft.com/office/powerpoint/2010/main" val="14409763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solidFill>
                  <a:schemeClr val="tx2">
                    <a:lumMod val="75000"/>
                  </a:schemeClr>
                </a:solidFill>
              </a:defRPr>
            </a:lvl1pPr>
          </a:lstStyle>
          <a:p>
            <a:r>
              <a:rPr lang="en-US" dirty="0"/>
              <a:t>Click to edit Master title style</a:t>
            </a:r>
            <a:endParaRPr lang="en-AU"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AU" dirty="0"/>
          </a:p>
        </p:txBody>
      </p:sp>
    </p:spTree>
    <p:extLst>
      <p:ext uri="{BB962C8B-B14F-4D97-AF65-F5344CB8AC3E}">
        <p14:creationId xmlns:p14="http://schemas.microsoft.com/office/powerpoint/2010/main" val="31605161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35382905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33900957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solidFill>
                  <a:schemeClr val="tx2">
                    <a:lumMod val="75000"/>
                  </a:schemeClr>
                </a:solidFill>
              </a:defRPr>
            </a:lvl1pPr>
          </a:lstStyle>
          <a:p>
            <a:r>
              <a:rPr lang="en-US" dirty="0"/>
              <a:t>Click to edit Master title style</a:t>
            </a:r>
            <a:endParaRPr lang="en-AU"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AU" dirty="0"/>
          </a:p>
        </p:txBody>
      </p:sp>
    </p:spTree>
    <p:extLst>
      <p:ext uri="{BB962C8B-B14F-4D97-AF65-F5344CB8AC3E}">
        <p14:creationId xmlns:p14="http://schemas.microsoft.com/office/powerpoint/2010/main" val="32239097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AU" dirty="0"/>
          </a:p>
        </p:txBody>
      </p:sp>
      <p:sp>
        <p:nvSpPr>
          <p:cNvPr id="3" name="Content Placeholder 2"/>
          <p:cNvSpPr>
            <a:spLocks noGrp="1"/>
          </p:cNvSpPr>
          <p:nvPr>
            <p:ph idx="1"/>
          </p:nvPr>
        </p:nvSpPr>
        <p:spPr/>
        <p:txBody>
          <a:bodyPr/>
          <a:lstStyle>
            <a:lvl1pPr>
              <a:defRPr>
                <a:solidFill>
                  <a:schemeClr val="tx2">
                    <a:lumMod val="75000"/>
                  </a:schemeClr>
                </a:solidFill>
              </a:defRPr>
            </a:lvl1pPr>
            <a:lvl2pPr>
              <a:defRPr>
                <a:solidFill>
                  <a:schemeClr val="tx2">
                    <a:lumMod val="75000"/>
                  </a:schemeClr>
                </a:solidFill>
              </a:defRPr>
            </a:lvl2pPr>
            <a:lvl3pPr>
              <a:defRPr>
                <a:solidFill>
                  <a:schemeClr val="tx2">
                    <a:lumMod val="75000"/>
                  </a:schemeClr>
                </a:solidFill>
              </a:defRPr>
            </a:lvl3pPr>
            <a:lvl4pPr>
              <a:defRPr>
                <a:solidFill>
                  <a:schemeClr val="tx2">
                    <a:lumMod val="75000"/>
                  </a:schemeClr>
                </a:solidFill>
              </a:defRPr>
            </a:lvl4pPr>
            <a:lvl5pPr>
              <a:defRPr>
                <a:solidFill>
                  <a:schemeClr val="tx2">
                    <a:lumMod val="7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extLst>
      <p:ext uri="{BB962C8B-B14F-4D97-AF65-F5344CB8AC3E}">
        <p14:creationId xmlns:p14="http://schemas.microsoft.com/office/powerpoint/2010/main" val="13288199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dirty="0"/>
              <a:t>Click to edit Master title style</a:t>
            </a:r>
            <a:endParaRPr lang="en-AU"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4801662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31525002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7402957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Tree>
    <p:extLst>
      <p:ext uri="{BB962C8B-B14F-4D97-AF65-F5344CB8AC3E}">
        <p14:creationId xmlns:p14="http://schemas.microsoft.com/office/powerpoint/2010/main" val="399253678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909772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7875330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AU" dirty="0"/>
          </a:p>
        </p:txBody>
      </p:sp>
      <p:sp>
        <p:nvSpPr>
          <p:cNvPr id="3" name="Content Placeholder 2"/>
          <p:cNvSpPr>
            <a:spLocks noGrp="1"/>
          </p:cNvSpPr>
          <p:nvPr>
            <p:ph idx="1"/>
          </p:nvPr>
        </p:nvSpPr>
        <p:spPr/>
        <p:txBody>
          <a:bodyPr/>
          <a:lstStyle>
            <a:lvl1pPr>
              <a:defRPr>
                <a:solidFill>
                  <a:schemeClr val="tx2">
                    <a:lumMod val="75000"/>
                  </a:schemeClr>
                </a:solidFill>
              </a:defRPr>
            </a:lvl1pPr>
            <a:lvl2pPr>
              <a:defRPr>
                <a:solidFill>
                  <a:schemeClr val="tx2">
                    <a:lumMod val="75000"/>
                  </a:schemeClr>
                </a:solidFill>
              </a:defRPr>
            </a:lvl2pPr>
            <a:lvl3pPr>
              <a:defRPr>
                <a:solidFill>
                  <a:schemeClr val="tx2">
                    <a:lumMod val="75000"/>
                  </a:schemeClr>
                </a:solidFill>
              </a:defRPr>
            </a:lvl3pPr>
            <a:lvl4pPr>
              <a:defRPr>
                <a:solidFill>
                  <a:schemeClr val="tx2">
                    <a:lumMod val="75000"/>
                  </a:schemeClr>
                </a:solidFill>
              </a:defRPr>
            </a:lvl4pPr>
            <a:lvl5pPr>
              <a:defRPr>
                <a:solidFill>
                  <a:schemeClr val="tx2">
                    <a:lumMod val="7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extLst>
      <p:ext uri="{BB962C8B-B14F-4D97-AF65-F5344CB8AC3E}">
        <p14:creationId xmlns:p14="http://schemas.microsoft.com/office/powerpoint/2010/main" val="84766251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AU"/>
          </a:p>
        </p:txBody>
      </p:sp>
      <p:sp>
        <p:nvSpPr>
          <p:cNvPr id="3" name="Picture Placeholder 2"/>
          <p:cNvSpPr>
            <a:spLocks noGrp="1"/>
          </p:cNvSpPr>
          <p:nvPr>
            <p:ph type="pic" idx="1"/>
          </p:nvPr>
        </p:nvSpPr>
        <p:spPr>
          <a:xfrm>
            <a:off x="1792288" y="836711"/>
            <a:ext cx="5486400" cy="389086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16176434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65143930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295422575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solidFill>
                  <a:schemeClr val="tx2">
                    <a:lumMod val="75000"/>
                  </a:schemeClr>
                </a:solidFill>
              </a:defRPr>
            </a:lvl1pPr>
          </a:lstStyle>
          <a:p>
            <a:r>
              <a:rPr lang="en-US" dirty="0"/>
              <a:t>Click to edit Master title style</a:t>
            </a:r>
            <a:endParaRPr lang="en-AU"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AU" dirty="0"/>
          </a:p>
        </p:txBody>
      </p:sp>
    </p:spTree>
    <p:extLst>
      <p:ext uri="{BB962C8B-B14F-4D97-AF65-F5344CB8AC3E}">
        <p14:creationId xmlns:p14="http://schemas.microsoft.com/office/powerpoint/2010/main" val="258803332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AU" dirty="0"/>
          </a:p>
        </p:txBody>
      </p:sp>
      <p:sp>
        <p:nvSpPr>
          <p:cNvPr id="3" name="Content Placeholder 2"/>
          <p:cNvSpPr>
            <a:spLocks noGrp="1"/>
          </p:cNvSpPr>
          <p:nvPr>
            <p:ph idx="1"/>
          </p:nvPr>
        </p:nvSpPr>
        <p:spPr/>
        <p:txBody>
          <a:bodyPr/>
          <a:lstStyle>
            <a:lvl1pPr>
              <a:defRPr>
                <a:solidFill>
                  <a:schemeClr val="tx2">
                    <a:lumMod val="75000"/>
                  </a:schemeClr>
                </a:solidFill>
              </a:defRPr>
            </a:lvl1pPr>
            <a:lvl2pPr>
              <a:defRPr>
                <a:solidFill>
                  <a:schemeClr val="tx2">
                    <a:lumMod val="75000"/>
                  </a:schemeClr>
                </a:solidFill>
              </a:defRPr>
            </a:lvl2pPr>
            <a:lvl3pPr>
              <a:defRPr>
                <a:solidFill>
                  <a:schemeClr val="tx2">
                    <a:lumMod val="75000"/>
                  </a:schemeClr>
                </a:solidFill>
              </a:defRPr>
            </a:lvl3pPr>
            <a:lvl4pPr>
              <a:defRPr>
                <a:solidFill>
                  <a:schemeClr val="tx2">
                    <a:lumMod val="75000"/>
                  </a:schemeClr>
                </a:solidFill>
              </a:defRPr>
            </a:lvl4pPr>
            <a:lvl5pPr>
              <a:defRPr>
                <a:solidFill>
                  <a:schemeClr val="tx2">
                    <a:lumMod val="7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extLst>
      <p:ext uri="{BB962C8B-B14F-4D97-AF65-F5344CB8AC3E}">
        <p14:creationId xmlns:p14="http://schemas.microsoft.com/office/powerpoint/2010/main" val="166752745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dirty="0"/>
              <a:t>Click to edit Master title style</a:t>
            </a:r>
            <a:endParaRPr lang="en-AU"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87386265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138010373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212597720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Tree>
    <p:extLst>
      <p:ext uri="{BB962C8B-B14F-4D97-AF65-F5344CB8AC3E}">
        <p14:creationId xmlns:p14="http://schemas.microsoft.com/office/powerpoint/2010/main" val="25551984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599106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dirty="0"/>
              <a:t>Click to edit Master title style</a:t>
            </a:r>
            <a:endParaRPr lang="en-AU"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60761396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74502465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AU"/>
          </a:p>
        </p:txBody>
      </p:sp>
      <p:sp>
        <p:nvSpPr>
          <p:cNvPr id="3" name="Picture Placeholder 2"/>
          <p:cNvSpPr>
            <a:spLocks noGrp="1"/>
          </p:cNvSpPr>
          <p:nvPr>
            <p:ph type="pic" idx="1"/>
          </p:nvPr>
        </p:nvSpPr>
        <p:spPr>
          <a:xfrm>
            <a:off x="1792288" y="836711"/>
            <a:ext cx="5486400" cy="389086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61824960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247916173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78737942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solidFill>
                  <a:schemeClr val="tx2">
                    <a:lumMod val="75000"/>
                  </a:schemeClr>
                </a:solidFill>
              </a:defRPr>
            </a:lvl1pPr>
          </a:lstStyle>
          <a:p>
            <a:r>
              <a:rPr lang="en-US" dirty="0"/>
              <a:t>Click to edit Master title style</a:t>
            </a:r>
            <a:endParaRPr lang="en-AU"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AU" dirty="0"/>
          </a:p>
        </p:txBody>
      </p:sp>
    </p:spTree>
    <p:extLst>
      <p:ext uri="{BB962C8B-B14F-4D97-AF65-F5344CB8AC3E}">
        <p14:creationId xmlns:p14="http://schemas.microsoft.com/office/powerpoint/2010/main" val="427975980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AU" dirty="0"/>
          </a:p>
        </p:txBody>
      </p:sp>
      <p:sp>
        <p:nvSpPr>
          <p:cNvPr id="3" name="Content Placeholder 2"/>
          <p:cNvSpPr>
            <a:spLocks noGrp="1"/>
          </p:cNvSpPr>
          <p:nvPr>
            <p:ph idx="1"/>
          </p:nvPr>
        </p:nvSpPr>
        <p:spPr/>
        <p:txBody>
          <a:bodyPr/>
          <a:lstStyle>
            <a:lvl1pPr>
              <a:defRPr>
                <a:solidFill>
                  <a:schemeClr val="tx2">
                    <a:lumMod val="75000"/>
                  </a:schemeClr>
                </a:solidFill>
              </a:defRPr>
            </a:lvl1pPr>
            <a:lvl2pPr>
              <a:defRPr>
                <a:solidFill>
                  <a:schemeClr val="tx2">
                    <a:lumMod val="75000"/>
                  </a:schemeClr>
                </a:solidFill>
              </a:defRPr>
            </a:lvl2pPr>
            <a:lvl3pPr>
              <a:defRPr>
                <a:solidFill>
                  <a:schemeClr val="tx2">
                    <a:lumMod val="75000"/>
                  </a:schemeClr>
                </a:solidFill>
              </a:defRPr>
            </a:lvl3pPr>
            <a:lvl4pPr>
              <a:defRPr>
                <a:solidFill>
                  <a:schemeClr val="tx2">
                    <a:lumMod val="75000"/>
                  </a:schemeClr>
                </a:solidFill>
              </a:defRPr>
            </a:lvl4pPr>
            <a:lvl5pPr>
              <a:defRPr>
                <a:solidFill>
                  <a:schemeClr val="tx2">
                    <a:lumMod val="7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extLst>
      <p:ext uri="{BB962C8B-B14F-4D97-AF65-F5344CB8AC3E}">
        <p14:creationId xmlns:p14="http://schemas.microsoft.com/office/powerpoint/2010/main" val="65574691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dirty="0"/>
              <a:t>Click to edit Master title style</a:t>
            </a:r>
            <a:endParaRPr lang="en-AU"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83072299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390653330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279001928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Tree>
    <p:extLst>
      <p:ext uri="{BB962C8B-B14F-4D97-AF65-F5344CB8AC3E}">
        <p14:creationId xmlns:p14="http://schemas.microsoft.com/office/powerpoint/2010/main" val="4744632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185188125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457200" y="6247035"/>
            <a:ext cx="514400" cy="435703"/>
          </a:xfrm>
          <a:prstGeom prst="rect">
            <a:avLst/>
          </a:prstGeom>
        </p:spPr>
        <p:txBody>
          <a:bodyPr/>
          <a:lstStyle/>
          <a:p>
            <a:fld id="{69ABC576-B878-448C-BD9F-E8E656A57717}" type="slidenum">
              <a:rPr lang="en-AU" smtClean="0"/>
              <a:t>‹#›</a:t>
            </a:fld>
            <a:endParaRPr lang="en-AU"/>
          </a:p>
        </p:txBody>
      </p:sp>
    </p:spTree>
    <p:extLst>
      <p:ext uri="{BB962C8B-B14F-4D97-AF65-F5344CB8AC3E}">
        <p14:creationId xmlns:p14="http://schemas.microsoft.com/office/powerpoint/2010/main" val="32027964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a:xfrm>
            <a:off x="457200" y="6247035"/>
            <a:ext cx="514400" cy="435703"/>
          </a:xfrm>
          <a:prstGeom prst="rect">
            <a:avLst/>
          </a:prstGeom>
        </p:spPr>
        <p:txBody>
          <a:bodyPr/>
          <a:lstStyle/>
          <a:p>
            <a:fld id="{69ABC576-B878-448C-BD9F-E8E656A57717}" type="slidenum">
              <a:rPr lang="en-AU" smtClean="0"/>
              <a:t>‹#›</a:t>
            </a:fld>
            <a:endParaRPr lang="en-AU"/>
          </a:p>
        </p:txBody>
      </p:sp>
    </p:spTree>
    <p:extLst>
      <p:ext uri="{BB962C8B-B14F-4D97-AF65-F5344CB8AC3E}">
        <p14:creationId xmlns:p14="http://schemas.microsoft.com/office/powerpoint/2010/main" val="90833636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3568" y="4800600"/>
            <a:ext cx="5486400" cy="566738"/>
          </a:xfrm>
        </p:spPr>
        <p:txBody>
          <a:bodyPr anchor="b"/>
          <a:lstStyle>
            <a:lvl1pPr algn="l">
              <a:defRPr sz="2000" b="1"/>
            </a:lvl1pPr>
          </a:lstStyle>
          <a:p>
            <a:r>
              <a:rPr lang="en-US"/>
              <a:t>Click to edit Master title style</a:t>
            </a:r>
            <a:endParaRPr lang="en-AU"/>
          </a:p>
        </p:txBody>
      </p:sp>
      <p:sp>
        <p:nvSpPr>
          <p:cNvPr id="3" name="Picture Placeholder 2"/>
          <p:cNvSpPr>
            <a:spLocks noGrp="1"/>
          </p:cNvSpPr>
          <p:nvPr>
            <p:ph type="pic" idx="1"/>
          </p:nvPr>
        </p:nvSpPr>
        <p:spPr>
          <a:xfrm>
            <a:off x="683568" y="836712"/>
            <a:ext cx="5486400" cy="389086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68356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426484652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Slide Number Placeholder 5"/>
          <p:cNvSpPr>
            <a:spLocks noGrp="1"/>
          </p:cNvSpPr>
          <p:nvPr>
            <p:ph type="sldNum" sz="quarter" idx="12"/>
          </p:nvPr>
        </p:nvSpPr>
        <p:spPr>
          <a:xfrm>
            <a:off x="457200" y="6247035"/>
            <a:ext cx="514400" cy="435703"/>
          </a:xfrm>
          <a:prstGeom prst="rect">
            <a:avLst/>
          </a:prstGeom>
        </p:spPr>
        <p:txBody>
          <a:bodyPr/>
          <a:lstStyle/>
          <a:p>
            <a:fld id="{69ABC576-B878-448C-BD9F-E8E656A57717}" type="slidenum">
              <a:rPr lang="en-AU" smtClean="0"/>
              <a:t>‹#›</a:t>
            </a:fld>
            <a:endParaRPr lang="en-AU"/>
          </a:p>
        </p:txBody>
      </p:sp>
    </p:spTree>
    <p:extLst>
      <p:ext uri="{BB962C8B-B14F-4D97-AF65-F5344CB8AC3E}">
        <p14:creationId xmlns:p14="http://schemas.microsoft.com/office/powerpoint/2010/main" val="381777112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Slide Number Placeholder 5"/>
          <p:cNvSpPr>
            <a:spLocks noGrp="1"/>
          </p:cNvSpPr>
          <p:nvPr>
            <p:ph type="sldNum" sz="quarter" idx="12"/>
          </p:nvPr>
        </p:nvSpPr>
        <p:spPr>
          <a:xfrm>
            <a:off x="457200" y="6247035"/>
            <a:ext cx="514400" cy="435703"/>
          </a:xfrm>
          <a:prstGeom prst="rect">
            <a:avLst/>
          </a:prstGeom>
        </p:spPr>
        <p:txBody>
          <a:bodyPr/>
          <a:lstStyle/>
          <a:p>
            <a:fld id="{69ABC576-B878-448C-BD9F-E8E656A57717}" type="slidenum">
              <a:rPr lang="en-AU" smtClean="0"/>
              <a:t>‹#›</a:t>
            </a:fld>
            <a:endParaRPr lang="en-AU"/>
          </a:p>
        </p:txBody>
      </p:sp>
    </p:spTree>
    <p:extLst>
      <p:ext uri="{BB962C8B-B14F-4D97-AF65-F5344CB8AC3E}">
        <p14:creationId xmlns:p14="http://schemas.microsoft.com/office/powerpoint/2010/main" val="22459746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38826898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Tree>
    <p:extLst>
      <p:ext uri="{BB962C8B-B14F-4D97-AF65-F5344CB8AC3E}">
        <p14:creationId xmlns:p14="http://schemas.microsoft.com/office/powerpoint/2010/main" val="19890306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6951018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9156081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AU"/>
          </a:p>
        </p:txBody>
      </p:sp>
      <p:sp>
        <p:nvSpPr>
          <p:cNvPr id="3" name="Picture Placeholder 2"/>
          <p:cNvSpPr>
            <a:spLocks noGrp="1"/>
          </p:cNvSpPr>
          <p:nvPr>
            <p:ph type="pic" idx="1"/>
          </p:nvPr>
        </p:nvSpPr>
        <p:spPr>
          <a:xfrm>
            <a:off x="1792288" y="836711"/>
            <a:ext cx="5486400" cy="389086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6935308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18" Type="http://schemas.openxmlformats.org/officeDocument/2006/relationships/image" Target="../media/image5.png"/><Relationship Id="rId3" Type="http://schemas.openxmlformats.org/officeDocument/2006/relationships/slideLayout" Target="../slideLayouts/slideLayout3.xml"/><Relationship Id="rId21" Type="http://schemas.openxmlformats.org/officeDocument/2006/relationships/image" Target="../media/image8.png"/><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4.png"/><Relationship Id="rId2" Type="http://schemas.openxmlformats.org/officeDocument/2006/relationships/slideLayout" Target="../slideLayouts/slideLayout2.xml"/><Relationship Id="rId16" Type="http://schemas.openxmlformats.org/officeDocument/2006/relationships/image" Target="../media/image3.png"/><Relationship Id="rId20"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hyperlink" Target="https://www.mathematicshub.edu.au/" TargetMode="External"/><Relationship Id="rId10" Type="http://schemas.openxmlformats.org/officeDocument/2006/relationships/slideLayout" Target="../slideLayouts/slideLayout10.xml"/><Relationship Id="rId19" Type="http://schemas.openxmlformats.org/officeDocument/2006/relationships/image" Target="../media/image6.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9.png"/><Relationship Id="rId18" Type="http://schemas.openxmlformats.org/officeDocument/2006/relationships/image" Target="../media/image5.png"/><Relationship Id="rId3" Type="http://schemas.openxmlformats.org/officeDocument/2006/relationships/slideLayout" Target="../slideLayouts/slideLayout14.xml"/><Relationship Id="rId21" Type="http://schemas.openxmlformats.org/officeDocument/2006/relationships/image" Target="../media/image8.png"/><Relationship Id="rId7" Type="http://schemas.openxmlformats.org/officeDocument/2006/relationships/slideLayout" Target="../slideLayouts/slideLayout18.xml"/><Relationship Id="rId12" Type="http://schemas.openxmlformats.org/officeDocument/2006/relationships/theme" Target="../theme/theme2.xml"/><Relationship Id="rId17" Type="http://schemas.openxmlformats.org/officeDocument/2006/relationships/image" Target="../media/image4.png"/><Relationship Id="rId2" Type="http://schemas.openxmlformats.org/officeDocument/2006/relationships/slideLayout" Target="../slideLayouts/slideLayout13.xml"/><Relationship Id="rId16" Type="http://schemas.openxmlformats.org/officeDocument/2006/relationships/image" Target="../media/image3.png"/><Relationship Id="rId20" Type="http://schemas.openxmlformats.org/officeDocument/2006/relationships/image" Target="../media/image7.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hyperlink" Target="about:blank" TargetMode="External"/><Relationship Id="rId10" Type="http://schemas.openxmlformats.org/officeDocument/2006/relationships/slideLayout" Target="../slideLayouts/slideLayout21.xml"/><Relationship Id="rId19" Type="http://schemas.openxmlformats.org/officeDocument/2006/relationships/image" Target="../media/image6.pn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2.jpeg"/><Relationship Id="rId18" Type="http://schemas.openxmlformats.org/officeDocument/2006/relationships/image" Target="../media/image5.png"/><Relationship Id="rId3" Type="http://schemas.openxmlformats.org/officeDocument/2006/relationships/slideLayout" Target="../slideLayouts/slideLayout25.xml"/><Relationship Id="rId21" Type="http://schemas.openxmlformats.org/officeDocument/2006/relationships/image" Target="../media/image8.png"/><Relationship Id="rId7" Type="http://schemas.openxmlformats.org/officeDocument/2006/relationships/slideLayout" Target="../slideLayouts/slideLayout29.xml"/><Relationship Id="rId12" Type="http://schemas.openxmlformats.org/officeDocument/2006/relationships/theme" Target="../theme/theme3.xml"/><Relationship Id="rId17" Type="http://schemas.openxmlformats.org/officeDocument/2006/relationships/image" Target="../media/image4.png"/><Relationship Id="rId2" Type="http://schemas.openxmlformats.org/officeDocument/2006/relationships/slideLayout" Target="../slideLayouts/slideLayout24.xml"/><Relationship Id="rId16" Type="http://schemas.openxmlformats.org/officeDocument/2006/relationships/image" Target="../media/image10.png"/><Relationship Id="rId20" Type="http://schemas.openxmlformats.org/officeDocument/2006/relationships/image" Target="../media/image7.png"/><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image" Target="../media/image3.png"/><Relationship Id="rId10" Type="http://schemas.openxmlformats.org/officeDocument/2006/relationships/slideLayout" Target="../slideLayouts/slideLayout32.xml"/><Relationship Id="rId19" Type="http://schemas.openxmlformats.org/officeDocument/2006/relationships/image" Target="../media/image6.png"/><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hyperlink" Target="about:blank" TargetMode="Externa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2.jpeg"/><Relationship Id="rId18" Type="http://schemas.openxmlformats.org/officeDocument/2006/relationships/image" Target="../media/image6.png"/><Relationship Id="rId3" Type="http://schemas.openxmlformats.org/officeDocument/2006/relationships/slideLayout" Target="../slideLayouts/slideLayout36.xml"/><Relationship Id="rId21" Type="http://schemas.openxmlformats.org/officeDocument/2006/relationships/image" Target="../media/image11.png"/><Relationship Id="rId7" Type="http://schemas.openxmlformats.org/officeDocument/2006/relationships/slideLayout" Target="../slideLayouts/slideLayout40.xml"/><Relationship Id="rId12" Type="http://schemas.openxmlformats.org/officeDocument/2006/relationships/theme" Target="../theme/theme4.xml"/><Relationship Id="rId17" Type="http://schemas.openxmlformats.org/officeDocument/2006/relationships/image" Target="../media/image5.png"/><Relationship Id="rId2" Type="http://schemas.openxmlformats.org/officeDocument/2006/relationships/slideLayout" Target="../slideLayouts/slideLayout35.xml"/><Relationship Id="rId16" Type="http://schemas.openxmlformats.org/officeDocument/2006/relationships/image" Target="../media/image4.png"/><Relationship Id="rId20" Type="http://schemas.openxmlformats.org/officeDocument/2006/relationships/image" Target="../media/image8.png"/><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5" Type="http://schemas.openxmlformats.org/officeDocument/2006/relationships/image" Target="../media/image3.png"/><Relationship Id="rId10" Type="http://schemas.openxmlformats.org/officeDocument/2006/relationships/slideLayout" Target="../slideLayouts/slideLayout43.xml"/><Relationship Id="rId19" Type="http://schemas.openxmlformats.org/officeDocument/2006/relationships/image" Target="../media/image7.png"/><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hyperlink" Target="https://www.mathematicshub.edu.au/"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AFF6BD75-DA08-3392-4E89-F14C10FC44B0}"/>
              </a:ext>
              <a:ext uri="{C183D7F6-B498-43B3-948B-1728B52AA6E4}">
                <adec:decorative xmlns:adec="http://schemas.microsoft.com/office/drawing/2017/decorative" val="1"/>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29121" y="-61353"/>
            <a:ext cx="9173121" cy="69032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Placeholder 1"/>
          <p:cNvSpPr>
            <a:spLocks noGrp="1"/>
          </p:cNvSpPr>
          <p:nvPr>
            <p:ph type="title"/>
          </p:nvPr>
        </p:nvSpPr>
        <p:spPr>
          <a:xfrm>
            <a:off x="2123728" y="198252"/>
            <a:ext cx="6851104" cy="420276"/>
          </a:xfrm>
          <a:prstGeom prst="rect">
            <a:avLst/>
          </a:prstGeom>
        </p:spPr>
        <p:txBody>
          <a:bodyPr vert="horz" lIns="91440" tIns="45720" rIns="91440" bIns="45720" rtlCol="0" anchor="ctr">
            <a:normAutofit/>
          </a:bodyPr>
          <a:lstStyle/>
          <a:p>
            <a:r>
              <a:rPr lang="en-US" dirty="0"/>
              <a:t>Click to edit Master title style</a:t>
            </a:r>
            <a:endParaRPr lang="en-AU"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pic>
        <p:nvPicPr>
          <p:cNvPr id="7" name="Picture 6">
            <a:extLst>
              <a:ext uri="{FF2B5EF4-FFF2-40B4-BE49-F238E27FC236}">
                <a16:creationId xmlns:a16="http://schemas.microsoft.com/office/drawing/2014/main" id="{C761B541-8CDA-30CE-818A-586EE31B8F3B}"/>
              </a:ext>
              <a:ext uri="{C183D7F6-B498-43B3-948B-1728B52AA6E4}">
                <adec:decorative xmlns:adec="http://schemas.microsoft.com/office/drawing/2017/decorative" val="1"/>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4386916" y="6460993"/>
            <a:ext cx="559435" cy="198755"/>
          </a:xfrm>
          <a:prstGeom prst="rect">
            <a:avLst/>
          </a:prstGeom>
        </p:spPr>
      </p:pic>
      <p:pic>
        <p:nvPicPr>
          <p:cNvPr id="15" name="Picture 14">
            <a:hlinkClick r:id="rId15"/>
            <a:extLst>
              <a:ext uri="{FF2B5EF4-FFF2-40B4-BE49-F238E27FC236}">
                <a16:creationId xmlns:a16="http://schemas.microsoft.com/office/drawing/2014/main" id="{920767E6-59AB-29BE-891D-7D0135C5A42C}"/>
              </a:ext>
              <a:ext uri="{C183D7F6-B498-43B3-948B-1728B52AA6E4}">
                <adec:decorative xmlns:adec="http://schemas.microsoft.com/office/drawing/2017/decorative" val="1"/>
              </a:ext>
            </a:extLst>
          </p:cNvPr>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107504" y="16076"/>
            <a:ext cx="1215243" cy="715761"/>
          </a:xfrm>
          <a:prstGeom prst="rect">
            <a:avLst/>
          </a:prstGeom>
        </p:spPr>
      </p:pic>
      <p:sp>
        <p:nvSpPr>
          <p:cNvPr id="16" name="TextBox 15">
            <a:extLst>
              <a:ext uri="{FF2B5EF4-FFF2-40B4-BE49-F238E27FC236}">
                <a16:creationId xmlns:a16="http://schemas.microsoft.com/office/drawing/2014/main" id="{CBEFC575-A694-AFEC-9531-9A8D0B31E8A8}"/>
              </a:ext>
            </a:extLst>
          </p:cNvPr>
          <p:cNvSpPr txBox="1"/>
          <p:nvPr userDrawn="1"/>
        </p:nvSpPr>
        <p:spPr>
          <a:xfrm>
            <a:off x="107505" y="6234053"/>
            <a:ext cx="4392488" cy="461665"/>
          </a:xfrm>
          <a:prstGeom prst="rect">
            <a:avLst/>
          </a:prstGeom>
          <a:noFill/>
        </p:spPr>
        <p:txBody>
          <a:bodyPr wrap="square">
            <a:spAutoFit/>
          </a:bodyPr>
          <a:lstStyle/>
          <a:p>
            <a:pPr algn="l"/>
            <a:r>
              <a:rPr lang="en-GB" sz="800" dirty="0"/>
              <a:t>mathematicshub.edu.au</a:t>
            </a:r>
          </a:p>
          <a:p>
            <a:pPr algn="l"/>
            <a:r>
              <a:rPr lang="en-GB" sz="800" dirty="0"/>
              <a:t>© 2024 Commonwealth of Australia, unless otherwise indicated. Creative Commons Attribution 4.0, unless otherwise indicated. </a:t>
            </a:r>
          </a:p>
        </p:txBody>
      </p:sp>
      <p:grpSp>
        <p:nvGrpSpPr>
          <p:cNvPr id="17" name="Group 16">
            <a:extLst>
              <a:ext uri="{FF2B5EF4-FFF2-40B4-BE49-F238E27FC236}">
                <a16:creationId xmlns:a16="http://schemas.microsoft.com/office/drawing/2014/main" id="{F00B1F31-28AE-E38A-AD0E-0A2B762E186B}"/>
              </a:ext>
              <a:ext uri="{C183D7F6-B498-43B3-948B-1728B52AA6E4}">
                <adec:decorative xmlns:adec="http://schemas.microsoft.com/office/drawing/2017/decorative" val="1"/>
              </a:ext>
            </a:extLst>
          </p:cNvPr>
          <p:cNvGrpSpPr/>
          <p:nvPr userDrawn="1"/>
        </p:nvGrpSpPr>
        <p:grpSpPr>
          <a:xfrm>
            <a:off x="5076056" y="5620698"/>
            <a:ext cx="2735152" cy="1052738"/>
            <a:chOff x="5167683" y="5805262"/>
            <a:chExt cx="2735152" cy="1052738"/>
          </a:xfrm>
        </p:grpSpPr>
        <p:pic>
          <p:nvPicPr>
            <p:cNvPr id="18" name="Content Placeholder 12">
              <a:extLst>
                <a:ext uri="{FF2B5EF4-FFF2-40B4-BE49-F238E27FC236}">
                  <a16:creationId xmlns:a16="http://schemas.microsoft.com/office/drawing/2014/main" id="{738BD97F-6739-8B15-86D4-44FA53D29E71}"/>
                </a:ext>
              </a:extLst>
            </p:cNvPr>
            <p:cNvPicPr>
              <a:picLocks noChangeAspect="1"/>
            </p:cNvPicPr>
            <p:nvPr/>
          </p:nvPicPr>
          <p:blipFill>
            <a:blip r:embed="rId17" cstate="print">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a:off x="6742864" y="6309320"/>
              <a:ext cx="863496" cy="548680"/>
            </a:xfrm>
            <a:prstGeom prst="rect">
              <a:avLst/>
            </a:prstGeom>
          </p:spPr>
        </p:pic>
        <p:pic>
          <p:nvPicPr>
            <p:cNvPr id="19" name="Picture 18">
              <a:extLst>
                <a:ext uri="{FF2B5EF4-FFF2-40B4-BE49-F238E27FC236}">
                  <a16:creationId xmlns:a16="http://schemas.microsoft.com/office/drawing/2014/main" id="{BE1C5B88-B18B-7F64-5CC3-0CB55BE5C046}"/>
                </a:ext>
              </a:extLst>
            </p:cNvPr>
            <p:cNvPicPr>
              <a:picLocks noChangeAspect="1"/>
            </p:cNvPicPr>
            <p:nvPr/>
          </p:nvPicPr>
          <p:blipFill>
            <a:blip r:embed="rId18"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7313380" y="5805262"/>
              <a:ext cx="589455" cy="583007"/>
            </a:xfrm>
            <a:prstGeom prst="rect">
              <a:avLst/>
            </a:prstGeom>
          </p:spPr>
        </p:pic>
        <p:pic>
          <p:nvPicPr>
            <p:cNvPr id="20" name="Picture 19">
              <a:extLst>
                <a:ext uri="{FF2B5EF4-FFF2-40B4-BE49-F238E27FC236}">
                  <a16:creationId xmlns:a16="http://schemas.microsoft.com/office/drawing/2014/main" id="{31D74349-6211-8FAB-8805-B493A31BC0AF}"/>
                </a:ext>
              </a:extLst>
            </p:cNvPr>
            <p:cNvPicPr>
              <a:picLocks noChangeAspect="1"/>
            </p:cNvPicPr>
            <p:nvPr/>
          </p:nvPicPr>
          <p:blipFill>
            <a:blip r:embed="rId19"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6623178" y="5842012"/>
              <a:ext cx="546257" cy="546257"/>
            </a:xfrm>
            <a:prstGeom prst="rect">
              <a:avLst/>
            </a:prstGeom>
          </p:spPr>
        </p:pic>
        <p:pic>
          <p:nvPicPr>
            <p:cNvPr id="21" name="Picture 20">
              <a:extLst>
                <a:ext uri="{FF2B5EF4-FFF2-40B4-BE49-F238E27FC236}">
                  <a16:creationId xmlns:a16="http://schemas.microsoft.com/office/drawing/2014/main" id="{54A5E25A-A825-AB7A-2FEF-C449173C7278}"/>
                </a:ext>
              </a:extLst>
            </p:cNvPr>
            <p:cNvPicPr>
              <a:picLocks noChangeAspect="1"/>
            </p:cNvPicPr>
            <p:nvPr/>
          </p:nvPicPr>
          <p:blipFill>
            <a:blip r:embed="rId20"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5790772" y="6173727"/>
              <a:ext cx="856560" cy="539365"/>
            </a:xfrm>
            <a:prstGeom prst="rect">
              <a:avLst/>
            </a:prstGeom>
          </p:spPr>
        </p:pic>
        <p:pic>
          <p:nvPicPr>
            <p:cNvPr id="22" name="Picture 21">
              <a:extLst>
                <a:ext uri="{FF2B5EF4-FFF2-40B4-BE49-F238E27FC236}">
                  <a16:creationId xmlns:a16="http://schemas.microsoft.com/office/drawing/2014/main" id="{11697A6D-2B79-FF00-37E9-3A45E6A4DB74}"/>
                </a:ext>
              </a:extLst>
            </p:cNvPr>
            <p:cNvPicPr>
              <a:picLocks noChangeAspect="1"/>
            </p:cNvPicPr>
            <p:nvPr/>
          </p:nvPicPr>
          <p:blipFill>
            <a:blip r:embed="rId21"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rot="20089471">
              <a:off x="5167683" y="6067195"/>
              <a:ext cx="554625" cy="706388"/>
            </a:xfrm>
            <a:prstGeom prst="rect">
              <a:avLst/>
            </a:prstGeom>
          </p:spPr>
        </p:pic>
      </p:grpSp>
    </p:spTree>
    <p:extLst>
      <p:ext uri="{BB962C8B-B14F-4D97-AF65-F5344CB8AC3E}">
        <p14:creationId xmlns:p14="http://schemas.microsoft.com/office/powerpoint/2010/main" val="342410856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 name="Picture 2">
            <a:extLst>
              <a:ext uri="{FF2B5EF4-FFF2-40B4-BE49-F238E27FC236}">
                <a16:creationId xmlns:a16="http://schemas.microsoft.com/office/drawing/2014/main" id="{64283CD0-3AD0-113A-733E-5BDC7A102092}"/>
              </a:ext>
              <a:ext uri="{C183D7F6-B498-43B3-948B-1728B52AA6E4}">
                <adec:decorative xmlns:adec="http://schemas.microsoft.com/office/drawing/2017/decorative" val="1"/>
              </a:ext>
            </a:extLst>
          </p:cNvPr>
          <p:cNvPicPr>
            <a:picLocks noChangeAspect="1" noChangeArrowheads="1"/>
          </p:cNvPicPr>
          <p:nvPr userDrawn="1"/>
        </p:nvPicPr>
        <p:blipFill rotWithShape="1">
          <a:blip r:embed="rId13">
            <a:extLst>
              <a:ext uri="{28A0092B-C50C-407E-A947-70E740481C1C}">
                <a14:useLocalDpi xmlns:a14="http://schemas.microsoft.com/office/drawing/2010/main" val="0"/>
              </a:ext>
            </a:extLst>
          </a:blip>
          <a:srcRect t="13863" r="504"/>
          <a:stretch/>
        </p:blipFill>
        <p:spPr bwMode="auto">
          <a:xfrm>
            <a:off x="0" y="839552"/>
            <a:ext cx="9145016" cy="60932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Placeholder 1"/>
          <p:cNvSpPr>
            <a:spLocks noGrp="1"/>
          </p:cNvSpPr>
          <p:nvPr>
            <p:ph type="title"/>
          </p:nvPr>
        </p:nvSpPr>
        <p:spPr>
          <a:xfrm>
            <a:off x="2123728" y="198252"/>
            <a:ext cx="6851104" cy="420276"/>
          </a:xfrm>
          <a:prstGeom prst="rect">
            <a:avLst/>
          </a:prstGeom>
        </p:spPr>
        <p:txBody>
          <a:bodyPr vert="horz" lIns="91440" tIns="45720" rIns="91440" bIns="45720" rtlCol="0" anchor="ctr">
            <a:normAutofit/>
          </a:bodyPr>
          <a:lstStyle/>
          <a:p>
            <a:r>
              <a:rPr lang="en-US" dirty="0"/>
              <a:t>Click to edit Master title style</a:t>
            </a:r>
            <a:endParaRPr lang="en-AU"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pic>
        <p:nvPicPr>
          <p:cNvPr id="7" name="Picture 6">
            <a:extLst>
              <a:ext uri="{FF2B5EF4-FFF2-40B4-BE49-F238E27FC236}">
                <a16:creationId xmlns:a16="http://schemas.microsoft.com/office/drawing/2014/main" id="{C761B541-8CDA-30CE-818A-586EE31B8F3B}"/>
              </a:ext>
              <a:ext uri="{C183D7F6-B498-43B3-948B-1728B52AA6E4}">
                <adec:decorative xmlns:adec="http://schemas.microsoft.com/office/drawing/2017/decorative" val="1"/>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4386916" y="6460993"/>
            <a:ext cx="559435" cy="198755"/>
          </a:xfrm>
          <a:prstGeom prst="rect">
            <a:avLst/>
          </a:prstGeom>
        </p:spPr>
      </p:pic>
      <p:pic>
        <p:nvPicPr>
          <p:cNvPr id="15" name="Picture 14">
            <a:hlinkClick r:id="rId15"/>
            <a:extLst>
              <a:ext uri="{FF2B5EF4-FFF2-40B4-BE49-F238E27FC236}">
                <a16:creationId xmlns:a16="http://schemas.microsoft.com/office/drawing/2014/main" id="{920767E6-59AB-29BE-891D-7D0135C5A42C}"/>
              </a:ext>
              <a:ext uri="{C183D7F6-B498-43B3-948B-1728B52AA6E4}">
                <adec:decorative xmlns:adec="http://schemas.microsoft.com/office/drawing/2017/decorative" val="1"/>
              </a:ext>
            </a:extLst>
          </p:cNvPr>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107504" y="16076"/>
            <a:ext cx="1215243" cy="715761"/>
          </a:xfrm>
          <a:prstGeom prst="rect">
            <a:avLst/>
          </a:prstGeom>
        </p:spPr>
      </p:pic>
      <p:sp>
        <p:nvSpPr>
          <p:cNvPr id="16" name="TextBox 15">
            <a:extLst>
              <a:ext uri="{FF2B5EF4-FFF2-40B4-BE49-F238E27FC236}">
                <a16:creationId xmlns:a16="http://schemas.microsoft.com/office/drawing/2014/main" id="{CBEFC575-A694-AFEC-9531-9A8D0B31E8A8}"/>
              </a:ext>
            </a:extLst>
          </p:cNvPr>
          <p:cNvSpPr txBox="1"/>
          <p:nvPr userDrawn="1"/>
        </p:nvSpPr>
        <p:spPr>
          <a:xfrm>
            <a:off x="107505" y="6234053"/>
            <a:ext cx="4392488" cy="461665"/>
          </a:xfrm>
          <a:prstGeom prst="rect">
            <a:avLst/>
          </a:prstGeom>
          <a:noFill/>
        </p:spPr>
        <p:txBody>
          <a:bodyPr wrap="square">
            <a:spAutoFit/>
          </a:bodyPr>
          <a:lstStyle/>
          <a:p>
            <a:pPr algn="l"/>
            <a:r>
              <a:rPr lang="en-GB" sz="800" dirty="0"/>
              <a:t>mathematicshub.edu.au</a:t>
            </a:r>
          </a:p>
          <a:p>
            <a:pPr algn="l"/>
            <a:r>
              <a:rPr lang="en-GB" sz="800" dirty="0"/>
              <a:t>© 2024 Commonwealth of Australia, unless otherwise indicated. Creative Commons Attribution 4.0, unless otherwise indicated. </a:t>
            </a:r>
          </a:p>
        </p:txBody>
      </p:sp>
      <p:grpSp>
        <p:nvGrpSpPr>
          <p:cNvPr id="6" name="Group 5">
            <a:extLst>
              <a:ext uri="{FF2B5EF4-FFF2-40B4-BE49-F238E27FC236}">
                <a16:creationId xmlns:a16="http://schemas.microsoft.com/office/drawing/2014/main" id="{6BC9B929-D0DE-4155-832F-AB89357AE247}"/>
              </a:ext>
              <a:ext uri="{C183D7F6-B498-43B3-948B-1728B52AA6E4}">
                <adec:decorative xmlns:adec="http://schemas.microsoft.com/office/drawing/2017/decorative" val="1"/>
              </a:ext>
            </a:extLst>
          </p:cNvPr>
          <p:cNvGrpSpPr/>
          <p:nvPr userDrawn="1"/>
        </p:nvGrpSpPr>
        <p:grpSpPr>
          <a:xfrm>
            <a:off x="5459291" y="5757084"/>
            <a:ext cx="2735152" cy="1052738"/>
            <a:chOff x="5167683" y="5805262"/>
            <a:chExt cx="2735152" cy="1052738"/>
          </a:xfrm>
        </p:grpSpPr>
        <p:pic>
          <p:nvPicPr>
            <p:cNvPr id="8" name="Content Placeholder 12">
              <a:extLst>
                <a:ext uri="{FF2B5EF4-FFF2-40B4-BE49-F238E27FC236}">
                  <a16:creationId xmlns:a16="http://schemas.microsoft.com/office/drawing/2014/main" id="{DBC310A9-D3FD-A55B-4B22-8F8883F33653}"/>
                </a:ext>
              </a:extLst>
            </p:cNvPr>
            <p:cNvPicPr>
              <a:picLocks noChangeAspect="1"/>
            </p:cNvPicPr>
            <p:nvPr/>
          </p:nvPicPr>
          <p:blipFill>
            <a:blip r:embed="rId17" cstate="print">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a:off x="6742864" y="6309320"/>
              <a:ext cx="863496" cy="548680"/>
            </a:xfrm>
            <a:prstGeom prst="rect">
              <a:avLst/>
            </a:prstGeom>
          </p:spPr>
        </p:pic>
        <p:pic>
          <p:nvPicPr>
            <p:cNvPr id="9" name="Picture 8">
              <a:extLst>
                <a:ext uri="{FF2B5EF4-FFF2-40B4-BE49-F238E27FC236}">
                  <a16:creationId xmlns:a16="http://schemas.microsoft.com/office/drawing/2014/main" id="{CD3976FF-E2E8-E9CE-C292-7ECBC140B375}"/>
                </a:ext>
              </a:extLst>
            </p:cNvPr>
            <p:cNvPicPr>
              <a:picLocks noChangeAspect="1"/>
            </p:cNvPicPr>
            <p:nvPr/>
          </p:nvPicPr>
          <p:blipFill>
            <a:blip r:embed="rId18"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7313380" y="5805262"/>
              <a:ext cx="589455" cy="583007"/>
            </a:xfrm>
            <a:prstGeom prst="rect">
              <a:avLst/>
            </a:prstGeom>
          </p:spPr>
        </p:pic>
        <p:pic>
          <p:nvPicPr>
            <p:cNvPr id="10" name="Picture 9">
              <a:extLst>
                <a:ext uri="{FF2B5EF4-FFF2-40B4-BE49-F238E27FC236}">
                  <a16:creationId xmlns:a16="http://schemas.microsoft.com/office/drawing/2014/main" id="{4ED26AD6-960E-51A4-E11D-FB018947FB7C}"/>
                </a:ext>
              </a:extLst>
            </p:cNvPr>
            <p:cNvPicPr>
              <a:picLocks noChangeAspect="1"/>
            </p:cNvPicPr>
            <p:nvPr/>
          </p:nvPicPr>
          <p:blipFill>
            <a:blip r:embed="rId19"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6623178" y="5842012"/>
              <a:ext cx="546257" cy="546257"/>
            </a:xfrm>
            <a:prstGeom prst="rect">
              <a:avLst/>
            </a:prstGeom>
          </p:spPr>
        </p:pic>
        <p:pic>
          <p:nvPicPr>
            <p:cNvPr id="11" name="Picture 10">
              <a:extLst>
                <a:ext uri="{FF2B5EF4-FFF2-40B4-BE49-F238E27FC236}">
                  <a16:creationId xmlns:a16="http://schemas.microsoft.com/office/drawing/2014/main" id="{699E1E0B-9DC0-5B1E-522B-D2801CC5085A}"/>
                </a:ext>
              </a:extLst>
            </p:cNvPr>
            <p:cNvPicPr>
              <a:picLocks noChangeAspect="1"/>
            </p:cNvPicPr>
            <p:nvPr/>
          </p:nvPicPr>
          <p:blipFill>
            <a:blip r:embed="rId20"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5790772" y="6173727"/>
              <a:ext cx="856560" cy="539365"/>
            </a:xfrm>
            <a:prstGeom prst="rect">
              <a:avLst/>
            </a:prstGeom>
          </p:spPr>
        </p:pic>
        <p:pic>
          <p:nvPicPr>
            <p:cNvPr id="12" name="Picture 11">
              <a:extLst>
                <a:ext uri="{FF2B5EF4-FFF2-40B4-BE49-F238E27FC236}">
                  <a16:creationId xmlns:a16="http://schemas.microsoft.com/office/drawing/2014/main" id="{613809A4-5AD4-C434-EE66-4D9260D57991}"/>
                </a:ext>
              </a:extLst>
            </p:cNvPr>
            <p:cNvPicPr>
              <a:picLocks noChangeAspect="1"/>
            </p:cNvPicPr>
            <p:nvPr/>
          </p:nvPicPr>
          <p:blipFill>
            <a:blip r:embed="rId21"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rot="20089471">
              <a:off x="5167683" y="6067195"/>
              <a:ext cx="554625" cy="706388"/>
            </a:xfrm>
            <a:prstGeom prst="rect">
              <a:avLst/>
            </a:prstGeom>
          </p:spPr>
        </p:pic>
      </p:grpSp>
    </p:spTree>
    <p:extLst>
      <p:ext uri="{BB962C8B-B14F-4D97-AF65-F5344CB8AC3E}">
        <p14:creationId xmlns:p14="http://schemas.microsoft.com/office/powerpoint/2010/main" val="326928475"/>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123728" y="198252"/>
            <a:ext cx="6851104" cy="420276"/>
          </a:xfrm>
          <a:prstGeom prst="rect">
            <a:avLst/>
          </a:prstGeom>
        </p:spPr>
        <p:txBody>
          <a:bodyPr vert="horz" lIns="91440" tIns="45720" rIns="91440" bIns="45720" rtlCol="0" anchor="ctr">
            <a:normAutofit/>
          </a:bodyPr>
          <a:lstStyle/>
          <a:p>
            <a:r>
              <a:rPr lang="en-US" dirty="0"/>
              <a:t>Click to edit Master title style</a:t>
            </a:r>
            <a:endParaRPr lang="en-AU"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pic>
        <p:nvPicPr>
          <p:cNvPr id="7" name="Picture 6">
            <a:extLst>
              <a:ext uri="{FF2B5EF4-FFF2-40B4-BE49-F238E27FC236}">
                <a16:creationId xmlns:a16="http://schemas.microsoft.com/office/drawing/2014/main" id="{C761B541-8CDA-30CE-818A-586EE31B8F3B}"/>
              </a:ext>
              <a:ext uri="{C183D7F6-B498-43B3-948B-1728B52AA6E4}">
                <adec:decorative xmlns:adec="http://schemas.microsoft.com/office/drawing/2017/decorative" val="1"/>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4386916" y="6460993"/>
            <a:ext cx="559435" cy="198755"/>
          </a:xfrm>
          <a:prstGeom prst="rect">
            <a:avLst/>
          </a:prstGeom>
        </p:spPr>
      </p:pic>
      <p:pic>
        <p:nvPicPr>
          <p:cNvPr id="15" name="Picture 14">
            <a:hlinkClick r:id="rId14"/>
            <a:extLst>
              <a:ext uri="{FF2B5EF4-FFF2-40B4-BE49-F238E27FC236}">
                <a16:creationId xmlns:a16="http://schemas.microsoft.com/office/drawing/2014/main" id="{920767E6-59AB-29BE-891D-7D0135C5A42C}"/>
              </a:ext>
              <a:ext uri="{C183D7F6-B498-43B3-948B-1728B52AA6E4}">
                <adec:decorative xmlns:adec="http://schemas.microsoft.com/office/drawing/2017/decorative" val="1"/>
              </a:ext>
            </a:extLst>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107504" y="16076"/>
            <a:ext cx="1215243" cy="715761"/>
          </a:xfrm>
          <a:prstGeom prst="rect">
            <a:avLst/>
          </a:prstGeom>
        </p:spPr>
      </p:pic>
      <p:sp>
        <p:nvSpPr>
          <p:cNvPr id="16" name="TextBox 15">
            <a:extLst>
              <a:ext uri="{FF2B5EF4-FFF2-40B4-BE49-F238E27FC236}">
                <a16:creationId xmlns:a16="http://schemas.microsoft.com/office/drawing/2014/main" id="{CBEFC575-A694-AFEC-9531-9A8D0B31E8A8}"/>
              </a:ext>
            </a:extLst>
          </p:cNvPr>
          <p:cNvSpPr txBox="1"/>
          <p:nvPr userDrawn="1"/>
        </p:nvSpPr>
        <p:spPr>
          <a:xfrm>
            <a:off x="107505" y="6234053"/>
            <a:ext cx="4392488" cy="461665"/>
          </a:xfrm>
          <a:prstGeom prst="rect">
            <a:avLst/>
          </a:prstGeom>
          <a:noFill/>
        </p:spPr>
        <p:txBody>
          <a:bodyPr wrap="square">
            <a:spAutoFit/>
          </a:bodyPr>
          <a:lstStyle/>
          <a:p>
            <a:pPr algn="l"/>
            <a:r>
              <a:rPr lang="en-GB" sz="800" dirty="0"/>
              <a:t>mathematicshub.edu.au</a:t>
            </a:r>
          </a:p>
          <a:p>
            <a:pPr algn="l"/>
            <a:r>
              <a:rPr lang="en-GB" sz="800" dirty="0"/>
              <a:t>© 2024 Commonwealth of Australia, unless otherwise indicated. Creative Commons Attribution 4.0, unless otherwise indicated. </a:t>
            </a:r>
          </a:p>
        </p:txBody>
      </p:sp>
      <p:pic>
        <p:nvPicPr>
          <p:cNvPr id="5" name="Picture 4">
            <a:extLst>
              <a:ext uri="{FF2B5EF4-FFF2-40B4-BE49-F238E27FC236}">
                <a16:creationId xmlns:a16="http://schemas.microsoft.com/office/drawing/2014/main" id="{913C7CC2-E0D0-B218-2CD0-868B8DA2A15F}"/>
              </a:ext>
              <a:ext uri="{C183D7F6-B498-43B3-948B-1728B52AA6E4}">
                <adec:decorative xmlns:adec="http://schemas.microsoft.com/office/drawing/2017/decorative" val="1"/>
              </a:ext>
            </a:extLst>
          </p:cNvPr>
          <p:cNvPicPr>
            <a:picLocks noChangeAspect="1" noChangeArrowheads="1"/>
          </p:cNvPicPr>
          <p:nvPr userDrawn="1"/>
        </p:nvPicPr>
        <p:blipFill>
          <a:blip r:embed="rId16">
            <a:alphaModFix amt="25000"/>
            <a:extLst>
              <a:ext uri="{28A0092B-C50C-407E-A947-70E740481C1C}">
                <a14:useLocalDpi xmlns:a14="http://schemas.microsoft.com/office/drawing/2010/main" val="0"/>
              </a:ext>
            </a:extLst>
          </a:blip>
          <a:srcRect/>
          <a:stretch>
            <a:fillRect/>
          </a:stretch>
        </p:blipFill>
        <p:spPr bwMode="auto">
          <a:xfrm>
            <a:off x="6742864" y="0"/>
            <a:ext cx="2401136"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6" name="Group 5">
            <a:extLst>
              <a:ext uri="{FF2B5EF4-FFF2-40B4-BE49-F238E27FC236}">
                <a16:creationId xmlns:a16="http://schemas.microsoft.com/office/drawing/2014/main" id="{1283ACA2-1DC7-1DA2-B67B-D1FB9358B94A}"/>
              </a:ext>
              <a:ext uri="{C183D7F6-B498-43B3-948B-1728B52AA6E4}">
                <adec:decorative xmlns:adec="http://schemas.microsoft.com/office/drawing/2017/decorative" val="1"/>
              </a:ext>
            </a:extLst>
          </p:cNvPr>
          <p:cNvGrpSpPr/>
          <p:nvPr userDrawn="1"/>
        </p:nvGrpSpPr>
        <p:grpSpPr>
          <a:xfrm>
            <a:off x="5538954" y="5720666"/>
            <a:ext cx="2735152" cy="1052738"/>
            <a:chOff x="5167683" y="5805262"/>
            <a:chExt cx="2735152" cy="1052738"/>
          </a:xfrm>
        </p:grpSpPr>
        <p:pic>
          <p:nvPicPr>
            <p:cNvPr id="8" name="Content Placeholder 12">
              <a:extLst>
                <a:ext uri="{FF2B5EF4-FFF2-40B4-BE49-F238E27FC236}">
                  <a16:creationId xmlns:a16="http://schemas.microsoft.com/office/drawing/2014/main" id="{BEF8F809-5B79-CE03-3A86-B42609B9D722}"/>
                </a:ext>
              </a:extLst>
            </p:cNvPr>
            <p:cNvPicPr>
              <a:picLocks noChangeAspect="1"/>
            </p:cNvPicPr>
            <p:nvPr/>
          </p:nvPicPr>
          <p:blipFill>
            <a:blip r:embed="rId17" cstate="print">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a:off x="6742864" y="6309320"/>
              <a:ext cx="863496" cy="548680"/>
            </a:xfrm>
            <a:prstGeom prst="rect">
              <a:avLst/>
            </a:prstGeom>
          </p:spPr>
        </p:pic>
        <p:pic>
          <p:nvPicPr>
            <p:cNvPr id="9" name="Picture 8">
              <a:extLst>
                <a:ext uri="{FF2B5EF4-FFF2-40B4-BE49-F238E27FC236}">
                  <a16:creationId xmlns:a16="http://schemas.microsoft.com/office/drawing/2014/main" id="{EF11086B-2FA5-412F-157B-7B500B0A1495}"/>
                </a:ext>
              </a:extLst>
            </p:cNvPr>
            <p:cNvPicPr>
              <a:picLocks noChangeAspect="1"/>
            </p:cNvPicPr>
            <p:nvPr/>
          </p:nvPicPr>
          <p:blipFill>
            <a:blip r:embed="rId18"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7313380" y="5805262"/>
              <a:ext cx="589455" cy="583007"/>
            </a:xfrm>
            <a:prstGeom prst="rect">
              <a:avLst/>
            </a:prstGeom>
          </p:spPr>
        </p:pic>
        <p:pic>
          <p:nvPicPr>
            <p:cNvPr id="10" name="Picture 9">
              <a:extLst>
                <a:ext uri="{FF2B5EF4-FFF2-40B4-BE49-F238E27FC236}">
                  <a16:creationId xmlns:a16="http://schemas.microsoft.com/office/drawing/2014/main" id="{9C24AA98-3346-EEA7-318E-C62FE59E32F8}"/>
                </a:ext>
              </a:extLst>
            </p:cNvPr>
            <p:cNvPicPr>
              <a:picLocks noChangeAspect="1"/>
            </p:cNvPicPr>
            <p:nvPr/>
          </p:nvPicPr>
          <p:blipFill>
            <a:blip r:embed="rId19"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6623178" y="5842012"/>
              <a:ext cx="546257" cy="546257"/>
            </a:xfrm>
            <a:prstGeom prst="rect">
              <a:avLst/>
            </a:prstGeom>
          </p:spPr>
        </p:pic>
        <p:pic>
          <p:nvPicPr>
            <p:cNvPr id="11" name="Picture 10">
              <a:extLst>
                <a:ext uri="{FF2B5EF4-FFF2-40B4-BE49-F238E27FC236}">
                  <a16:creationId xmlns:a16="http://schemas.microsoft.com/office/drawing/2014/main" id="{A47D6DF1-AC1F-2E75-171A-C5646556CCE3}"/>
                </a:ext>
              </a:extLst>
            </p:cNvPr>
            <p:cNvPicPr>
              <a:picLocks noChangeAspect="1"/>
            </p:cNvPicPr>
            <p:nvPr/>
          </p:nvPicPr>
          <p:blipFill>
            <a:blip r:embed="rId20"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5790772" y="6173727"/>
              <a:ext cx="856560" cy="539365"/>
            </a:xfrm>
            <a:prstGeom prst="rect">
              <a:avLst/>
            </a:prstGeom>
          </p:spPr>
        </p:pic>
        <p:pic>
          <p:nvPicPr>
            <p:cNvPr id="12" name="Picture 11">
              <a:extLst>
                <a:ext uri="{FF2B5EF4-FFF2-40B4-BE49-F238E27FC236}">
                  <a16:creationId xmlns:a16="http://schemas.microsoft.com/office/drawing/2014/main" id="{B5A28DEE-3ACB-940E-A179-58847E12D695}"/>
                </a:ext>
              </a:extLst>
            </p:cNvPr>
            <p:cNvPicPr>
              <a:picLocks noChangeAspect="1"/>
            </p:cNvPicPr>
            <p:nvPr/>
          </p:nvPicPr>
          <p:blipFill>
            <a:blip r:embed="rId21"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rot="20089471">
              <a:off x="5167683" y="6067195"/>
              <a:ext cx="554625" cy="706388"/>
            </a:xfrm>
            <a:prstGeom prst="rect">
              <a:avLst/>
            </a:prstGeom>
          </p:spPr>
        </p:pic>
      </p:grpSp>
    </p:spTree>
    <p:extLst>
      <p:ext uri="{BB962C8B-B14F-4D97-AF65-F5344CB8AC3E}">
        <p14:creationId xmlns:p14="http://schemas.microsoft.com/office/powerpoint/2010/main" val="526444194"/>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123728" y="198252"/>
            <a:ext cx="6851104" cy="420276"/>
          </a:xfrm>
          <a:prstGeom prst="rect">
            <a:avLst/>
          </a:prstGeom>
        </p:spPr>
        <p:txBody>
          <a:bodyPr vert="horz" lIns="91440" tIns="45720" rIns="91440" bIns="45720" rtlCol="0" anchor="ctr">
            <a:normAutofit/>
          </a:bodyPr>
          <a:lstStyle/>
          <a:p>
            <a:r>
              <a:rPr lang="en-US" dirty="0"/>
              <a:t>Click to edit Master title style</a:t>
            </a:r>
            <a:endParaRPr lang="en-AU"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pic>
        <p:nvPicPr>
          <p:cNvPr id="7" name="Picture 6">
            <a:extLst>
              <a:ext uri="{FF2B5EF4-FFF2-40B4-BE49-F238E27FC236}">
                <a16:creationId xmlns:a16="http://schemas.microsoft.com/office/drawing/2014/main" id="{C761B541-8CDA-30CE-818A-586EE31B8F3B}"/>
              </a:ext>
              <a:ext uri="{C183D7F6-B498-43B3-948B-1728B52AA6E4}">
                <adec:decorative xmlns:adec="http://schemas.microsoft.com/office/drawing/2017/decorative" val="1"/>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4386916" y="6460993"/>
            <a:ext cx="559435" cy="198755"/>
          </a:xfrm>
          <a:prstGeom prst="rect">
            <a:avLst/>
          </a:prstGeom>
        </p:spPr>
      </p:pic>
      <p:pic>
        <p:nvPicPr>
          <p:cNvPr id="15" name="Picture 14">
            <a:hlinkClick r:id="rId14"/>
            <a:extLst>
              <a:ext uri="{FF2B5EF4-FFF2-40B4-BE49-F238E27FC236}">
                <a16:creationId xmlns:a16="http://schemas.microsoft.com/office/drawing/2014/main" id="{920767E6-59AB-29BE-891D-7D0135C5A42C}"/>
              </a:ext>
              <a:ext uri="{C183D7F6-B498-43B3-948B-1728B52AA6E4}">
                <adec:decorative xmlns:adec="http://schemas.microsoft.com/office/drawing/2017/decorative" val="1"/>
              </a:ext>
            </a:extLst>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107504" y="16076"/>
            <a:ext cx="1215243" cy="715761"/>
          </a:xfrm>
          <a:prstGeom prst="rect">
            <a:avLst/>
          </a:prstGeom>
        </p:spPr>
      </p:pic>
      <p:sp>
        <p:nvSpPr>
          <p:cNvPr id="16" name="TextBox 15">
            <a:extLst>
              <a:ext uri="{FF2B5EF4-FFF2-40B4-BE49-F238E27FC236}">
                <a16:creationId xmlns:a16="http://schemas.microsoft.com/office/drawing/2014/main" id="{CBEFC575-A694-AFEC-9531-9A8D0B31E8A8}"/>
              </a:ext>
            </a:extLst>
          </p:cNvPr>
          <p:cNvSpPr txBox="1"/>
          <p:nvPr userDrawn="1"/>
        </p:nvSpPr>
        <p:spPr>
          <a:xfrm>
            <a:off x="107505" y="6234053"/>
            <a:ext cx="4392488" cy="461665"/>
          </a:xfrm>
          <a:prstGeom prst="rect">
            <a:avLst/>
          </a:prstGeom>
          <a:noFill/>
        </p:spPr>
        <p:txBody>
          <a:bodyPr wrap="square">
            <a:spAutoFit/>
          </a:bodyPr>
          <a:lstStyle/>
          <a:p>
            <a:pPr algn="l"/>
            <a:r>
              <a:rPr lang="en-GB" sz="800" dirty="0"/>
              <a:t>mathematicshub.edu.au</a:t>
            </a:r>
          </a:p>
          <a:p>
            <a:pPr algn="l"/>
            <a:r>
              <a:rPr lang="en-GB" sz="800" dirty="0"/>
              <a:t>© 2023 Commonwealth of Australia, unless otherwise indicated. Creative Commons Attribution 4.0, unless otherwise indicated. </a:t>
            </a:r>
          </a:p>
        </p:txBody>
      </p:sp>
      <p:grpSp>
        <p:nvGrpSpPr>
          <p:cNvPr id="6" name="Group 5">
            <a:extLst>
              <a:ext uri="{FF2B5EF4-FFF2-40B4-BE49-F238E27FC236}">
                <a16:creationId xmlns:a16="http://schemas.microsoft.com/office/drawing/2014/main" id="{1283ACA2-1DC7-1DA2-B67B-D1FB9358B94A}"/>
              </a:ext>
              <a:ext uri="{C183D7F6-B498-43B3-948B-1728B52AA6E4}">
                <adec:decorative xmlns:adec="http://schemas.microsoft.com/office/drawing/2017/decorative" val="1"/>
              </a:ext>
            </a:extLst>
          </p:cNvPr>
          <p:cNvGrpSpPr/>
          <p:nvPr userDrawn="1"/>
        </p:nvGrpSpPr>
        <p:grpSpPr>
          <a:xfrm>
            <a:off x="5538954" y="5720666"/>
            <a:ext cx="2735152" cy="1052738"/>
            <a:chOff x="5167683" y="5805262"/>
            <a:chExt cx="2735152" cy="1052738"/>
          </a:xfrm>
        </p:grpSpPr>
        <p:pic>
          <p:nvPicPr>
            <p:cNvPr id="8" name="Content Placeholder 12">
              <a:extLst>
                <a:ext uri="{FF2B5EF4-FFF2-40B4-BE49-F238E27FC236}">
                  <a16:creationId xmlns:a16="http://schemas.microsoft.com/office/drawing/2014/main" id="{BEF8F809-5B79-CE03-3A86-B42609B9D722}"/>
                </a:ext>
              </a:extLst>
            </p:cNvPr>
            <p:cNvPicPr>
              <a:picLocks noChangeAspect="1"/>
            </p:cNvPicPr>
            <p:nvPr/>
          </p:nvPicPr>
          <p:blipFill>
            <a:blip r:embed="rId16" cstate="print">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a:off x="6742864" y="6309320"/>
              <a:ext cx="863496" cy="548680"/>
            </a:xfrm>
            <a:prstGeom prst="rect">
              <a:avLst/>
            </a:prstGeom>
          </p:spPr>
        </p:pic>
        <p:pic>
          <p:nvPicPr>
            <p:cNvPr id="9" name="Picture 8">
              <a:extLst>
                <a:ext uri="{FF2B5EF4-FFF2-40B4-BE49-F238E27FC236}">
                  <a16:creationId xmlns:a16="http://schemas.microsoft.com/office/drawing/2014/main" id="{EF11086B-2FA5-412F-157B-7B500B0A1495}"/>
                </a:ext>
              </a:extLst>
            </p:cNvPr>
            <p:cNvPicPr>
              <a:picLocks noChangeAspect="1"/>
            </p:cNvPicPr>
            <p:nvPr/>
          </p:nvPicPr>
          <p:blipFill>
            <a:blip r:embed="rId17"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7313380" y="5805262"/>
              <a:ext cx="589455" cy="583007"/>
            </a:xfrm>
            <a:prstGeom prst="rect">
              <a:avLst/>
            </a:prstGeom>
          </p:spPr>
        </p:pic>
        <p:pic>
          <p:nvPicPr>
            <p:cNvPr id="10" name="Picture 9">
              <a:extLst>
                <a:ext uri="{FF2B5EF4-FFF2-40B4-BE49-F238E27FC236}">
                  <a16:creationId xmlns:a16="http://schemas.microsoft.com/office/drawing/2014/main" id="{9C24AA98-3346-EEA7-318E-C62FE59E32F8}"/>
                </a:ext>
              </a:extLst>
            </p:cNvPr>
            <p:cNvPicPr>
              <a:picLocks noChangeAspect="1"/>
            </p:cNvPicPr>
            <p:nvPr/>
          </p:nvPicPr>
          <p:blipFill>
            <a:blip r:embed="rId18"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6623178" y="5842012"/>
              <a:ext cx="546257" cy="546257"/>
            </a:xfrm>
            <a:prstGeom prst="rect">
              <a:avLst/>
            </a:prstGeom>
          </p:spPr>
        </p:pic>
        <p:pic>
          <p:nvPicPr>
            <p:cNvPr id="11" name="Picture 10">
              <a:extLst>
                <a:ext uri="{FF2B5EF4-FFF2-40B4-BE49-F238E27FC236}">
                  <a16:creationId xmlns:a16="http://schemas.microsoft.com/office/drawing/2014/main" id="{A47D6DF1-AC1F-2E75-171A-C5646556CCE3}"/>
                </a:ext>
              </a:extLst>
            </p:cNvPr>
            <p:cNvPicPr>
              <a:picLocks noChangeAspect="1"/>
            </p:cNvPicPr>
            <p:nvPr/>
          </p:nvPicPr>
          <p:blipFill>
            <a:blip r:embed="rId19"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5790772" y="6173727"/>
              <a:ext cx="856560" cy="539365"/>
            </a:xfrm>
            <a:prstGeom prst="rect">
              <a:avLst/>
            </a:prstGeom>
          </p:spPr>
        </p:pic>
        <p:pic>
          <p:nvPicPr>
            <p:cNvPr id="12" name="Picture 11">
              <a:extLst>
                <a:ext uri="{FF2B5EF4-FFF2-40B4-BE49-F238E27FC236}">
                  <a16:creationId xmlns:a16="http://schemas.microsoft.com/office/drawing/2014/main" id="{B5A28DEE-3ACB-940E-A179-58847E12D695}"/>
                </a:ext>
              </a:extLst>
            </p:cNvPr>
            <p:cNvPicPr>
              <a:picLocks noChangeAspect="1"/>
            </p:cNvPicPr>
            <p:nvPr/>
          </p:nvPicPr>
          <p:blipFill>
            <a:blip r:embed="rId20"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rot="20089471">
              <a:off x="5167683" y="6067195"/>
              <a:ext cx="554625" cy="706388"/>
            </a:xfrm>
            <a:prstGeom prst="rect">
              <a:avLst/>
            </a:prstGeom>
          </p:spPr>
        </p:pic>
      </p:grpSp>
      <p:pic>
        <p:nvPicPr>
          <p:cNvPr id="13" name="Picture 3">
            <a:extLst>
              <a:ext uri="{FF2B5EF4-FFF2-40B4-BE49-F238E27FC236}">
                <a16:creationId xmlns:a16="http://schemas.microsoft.com/office/drawing/2014/main" id="{2C83D9E3-82B6-514A-2A77-18A42DDFCEB0}"/>
              </a:ext>
              <a:ext uri="{C183D7F6-B498-43B3-948B-1728B52AA6E4}">
                <adec:decorative xmlns:adec="http://schemas.microsoft.com/office/drawing/2017/decorative" val="1"/>
              </a:ext>
            </a:extLst>
          </p:cNvPr>
          <p:cNvPicPr>
            <a:picLocks noChangeAspect="1" noChangeArrowheads="1"/>
          </p:cNvPicPr>
          <p:nvPr userDrawn="1"/>
        </p:nvPicPr>
        <p:blipFill rotWithShape="1">
          <a:blip r:embed="rId21">
            <a:alphaModFix amt="25000"/>
            <a:extLst>
              <a:ext uri="{28A0092B-C50C-407E-A947-70E740481C1C}">
                <a14:useLocalDpi xmlns:a14="http://schemas.microsoft.com/office/drawing/2010/main" val="0"/>
              </a:ext>
            </a:extLst>
          </a:blip>
          <a:srcRect l="3116"/>
          <a:stretch/>
        </p:blipFill>
        <p:spPr bwMode="auto">
          <a:xfrm>
            <a:off x="6345716" y="0"/>
            <a:ext cx="2798284" cy="68874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73584697"/>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13.png"/></Relationships>
</file>

<file path=ppt/slides/_rels/slide10.xml.rels><?xml version="1.0" encoding="UTF-8" standalone="yes"?>
<Relationships xmlns="http://schemas.openxmlformats.org/package/2006/relationships"><Relationship Id="rId3" Type="http://schemas.openxmlformats.org/officeDocument/2006/relationships/hyperlink" Target="https://www.pexels.com/photo/red-retro-car-by-the-road-in-fall-18816066/"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22.jpeg"/><Relationship Id="rId4" Type="http://schemas.openxmlformats.org/officeDocument/2006/relationships/image" Target="../media/image21.jpeg"/></Relationships>
</file>

<file path=ppt/slides/_rels/slide11.xml.rels><?xml version="1.0" encoding="UTF-8" standalone="yes"?>
<Relationships xmlns="http://schemas.openxmlformats.org/package/2006/relationships"><Relationship Id="rId3" Type="http://schemas.openxmlformats.org/officeDocument/2006/relationships/hyperlink" Target="https://www.mathematicshub.edu.au/plan-teach-and-assess/teaching/springboard-maths-concepts/area-and-perimeter-video-and-teaching-guide/"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6.svg"/><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7513AFF-1993-AFA1-8B37-284451BFB747}"/>
              </a:ext>
            </a:extLst>
          </p:cNvPr>
          <p:cNvSpPr txBox="1">
            <a:spLocks noGrp="1"/>
          </p:cNvSpPr>
          <p:nvPr>
            <p:ph type="title" idx="4294967295"/>
          </p:nvPr>
        </p:nvSpPr>
        <p:spPr>
          <a:xfrm>
            <a:off x="1371600" y="2566857"/>
            <a:ext cx="6400800" cy="76944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lvl="0">
              <a:spcBef>
                <a:spcPts val="0"/>
              </a:spcBef>
              <a:defRPr/>
            </a:pPr>
            <a:r>
              <a:rPr lang="en-AU" dirty="0">
                <a:solidFill>
                  <a:schemeClr val="accent5">
                    <a:lumMod val="50000"/>
                  </a:schemeClr>
                </a:solidFill>
                <a:latin typeface="Calibri" panose="020F0502020204030204" pitchFamily="34" charset="0"/>
                <a:ea typeface="+mn-ea"/>
                <a:cs typeface="Times New Roman" panose="02020603050405020304" pitchFamily="18" charset="0"/>
              </a:rPr>
              <a:t>Odd and evens</a:t>
            </a:r>
          </a:p>
        </p:txBody>
      </p:sp>
      <p:pic>
        <p:nvPicPr>
          <p:cNvPr id="1026" name="Picture 2" descr="A red dice with white dot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325941">
            <a:off x="4692968" y="3864236"/>
            <a:ext cx="1274848" cy="12748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179512" y="5943043"/>
            <a:ext cx="1518364" cy="246221"/>
          </a:xfrm>
          <a:prstGeom prst="rect">
            <a:avLst/>
          </a:prstGeom>
        </p:spPr>
        <p:txBody>
          <a:bodyPr wrap="none">
            <a:spAutoFit/>
          </a:bodyPr>
          <a:lstStyle/>
          <a:p>
            <a:r>
              <a:rPr lang="en-AU" sz="1000" i="1" dirty="0"/>
              <a:t>dice images: Flaticon.com</a:t>
            </a:r>
          </a:p>
        </p:txBody>
      </p:sp>
      <p:pic>
        <p:nvPicPr>
          <p:cNvPr id="1027" name="Picture 3" descr="A red dice with white dot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20376598">
            <a:off x="2538837" y="3745523"/>
            <a:ext cx="1207395" cy="12073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636619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E16797-AE80-0ADB-AF0B-D8BA69A83622}"/>
            </a:ext>
          </a:extLst>
        </p:cNvPr>
        <p:cNvGrpSpPr/>
        <p:nvPr/>
      </p:nvGrpSpPr>
      <p:grpSpPr>
        <a:xfrm>
          <a:off x="0" y="0"/>
          <a:ext cx="0" cy="0"/>
          <a:chOff x="0" y="0"/>
          <a:chExt cx="0" cy="0"/>
        </a:xfrm>
      </p:grpSpPr>
      <p:sp>
        <p:nvSpPr>
          <p:cNvPr id="9" name="TextBox 8">
            <a:extLst>
              <a:ext uri="{FF2B5EF4-FFF2-40B4-BE49-F238E27FC236}">
                <a16:creationId xmlns:a16="http://schemas.microsoft.com/office/drawing/2014/main" id="{34609A11-898A-168A-BD55-6E0FB05BE4EE}"/>
              </a:ext>
              <a:ext uri="{C183D7F6-B498-43B3-948B-1728B52AA6E4}">
                <adec:decorative xmlns:adec="http://schemas.microsoft.com/office/drawing/2017/decorative" val="1"/>
              </a:ext>
            </a:extLst>
          </p:cNvPr>
          <p:cNvSpPr txBox="1"/>
          <p:nvPr/>
        </p:nvSpPr>
        <p:spPr>
          <a:xfrm>
            <a:off x="97631" y="5878488"/>
            <a:ext cx="2160240" cy="230832"/>
          </a:xfrm>
          <a:prstGeom prst="rect">
            <a:avLst/>
          </a:prstGeom>
          <a:noFill/>
        </p:spPr>
        <p:txBody>
          <a:bodyPr wrap="square" lIns="91440" tIns="45720" rIns="91440" bIns="45720" rtlCol="0" anchor="t">
            <a:spAutoFit/>
          </a:bodyPr>
          <a:lstStyle/>
          <a:p>
            <a:r>
              <a:rPr lang="en-AU" sz="900" i="1" dirty="0"/>
              <a:t>Image source: </a:t>
            </a:r>
            <a:r>
              <a:rPr lang="en-AU" sz="900" i="1" dirty="0">
                <a:hlinkClick r:id="rId3"/>
              </a:rPr>
              <a:t>Pexels</a:t>
            </a:r>
            <a:r>
              <a:rPr lang="en-AU" sz="900" i="1" dirty="0"/>
              <a:t> </a:t>
            </a:r>
          </a:p>
        </p:txBody>
      </p:sp>
      <p:sp>
        <p:nvSpPr>
          <p:cNvPr id="4" name="Title 1">
            <a:extLst>
              <a:ext uri="{FF2B5EF4-FFF2-40B4-BE49-F238E27FC236}">
                <a16:creationId xmlns:a16="http://schemas.microsoft.com/office/drawing/2014/main" id="{1F262116-6B3D-EA4C-F5BA-48E7829EAFA5}"/>
              </a:ext>
            </a:extLst>
          </p:cNvPr>
          <p:cNvSpPr>
            <a:spLocks noGrp="1"/>
          </p:cNvSpPr>
          <p:nvPr>
            <p:ph type="title"/>
          </p:nvPr>
        </p:nvSpPr>
        <p:spPr>
          <a:xfrm>
            <a:off x="1259632" y="138114"/>
            <a:ext cx="7421942" cy="1143000"/>
          </a:xfrm>
        </p:spPr>
        <p:txBody>
          <a:bodyPr>
            <a:normAutofit/>
          </a:bodyPr>
          <a:lstStyle/>
          <a:p>
            <a:r>
              <a:rPr lang="en-AU" sz="3600" b="1" dirty="0">
                <a:solidFill>
                  <a:srgbClr val="002060"/>
                </a:solidFill>
              </a:rPr>
              <a:t>Two counter examples</a:t>
            </a:r>
            <a:endParaRPr lang="en-US" dirty="0"/>
          </a:p>
        </p:txBody>
      </p:sp>
      <p:sp>
        <p:nvSpPr>
          <p:cNvPr id="5" name="TextBox 4">
            <a:extLst>
              <a:ext uri="{FF2B5EF4-FFF2-40B4-BE49-F238E27FC236}">
                <a16:creationId xmlns:a16="http://schemas.microsoft.com/office/drawing/2014/main" id="{D7948288-3C8E-59AB-5D82-2B90D634EA39}"/>
              </a:ext>
            </a:extLst>
          </p:cNvPr>
          <p:cNvSpPr txBox="1"/>
          <p:nvPr/>
        </p:nvSpPr>
        <p:spPr>
          <a:xfrm>
            <a:off x="93503" y="1289829"/>
            <a:ext cx="7030116" cy="1814215"/>
          </a:xfrm>
          <a:prstGeom prst="rect">
            <a:avLst/>
          </a:prstGeom>
          <a:noFill/>
        </p:spPr>
        <p:txBody>
          <a:bodyPr wrap="square" lIns="91440" tIns="45720" rIns="91440" bIns="45720" rtlCol="0" anchor="t">
            <a:spAutoFit/>
          </a:bodyPr>
          <a:lstStyle/>
          <a:p>
            <a:pPr marL="20320">
              <a:lnSpc>
                <a:spcPct val="120000"/>
              </a:lnSpc>
              <a:spcBef>
                <a:spcPts val="400"/>
              </a:spcBef>
              <a:spcAft>
                <a:spcPts val="400"/>
              </a:spcAft>
            </a:pPr>
            <a:r>
              <a:rPr lang="en-US" sz="2800" dirty="0">
                <a:solidFill>
                  <a:srgbClr val="202124"/>
                </a:solidFill>
                <a:latin typeface="Calibri"/>
                <a:ea typeface="Calibri"/>
                <a:cs typeface="Calibri"/>
              </a:rPr>
              <a:t>Conjecture: ‘All red cars are fast.’ </a:t>
            </a:r>
            <a:endParaRPr lang="en-AU" sz="2800" dirty="0">
              <a:latin typeface="Calibri" panose="020F0502020204030204" pitchFamily="34" charset="0"/>
              <a:ea typeface="Calibri" panose="020F0502020204030204" pitchFamily="34" charset="0"/>
            </a:endParaRPr>
          </a:p>
          <a:p>
            <a:pPr marL="20320">
              <a:lnSpc>
                <a:spcPct val="120000"/>
              </a:lnSpc>
              <a:spcBef>
                <a:spcPts val="400"/>
              </a:spcBef>
              <a:spcAft>
                <a:spcPts val="400"/>
              </a:spcAft>
            </a:pPr>
            <a:r>
              <a:rPr lang="en-US" sz="2800" dirty="0">
                <a:solidFill>
                  <a:srgbClr val="202124"/>
                </a:solidFill>
                <a:latin typeface="Calibri"/>
                <a:ea typeface="Calibri"/>
                <a:cs typeface="Calibri"/>
              </a:rPr>
              <a:t>Counter examples: This car is red but it is slow!</a:t>
            </a:r>
          </a:p>
          <a:p>
            <a:pPr marL="20320">
              <a:lnSpc>
                <a:spcPct val="120000"/>
              </a:lnSpc>
              <a:spcBef>
                <a:spcPts val="400"/>
              </a:spcBef>
              <a:spcAft>
                <a:spcPts val="400"/>
              </a:spcAft>
            </a:pPr>
            <a:r>
              <a:rPr lang="en-US" sz="2800" dirty="0">
                <a:solidFill>
                  <a:srgbClr val="202124"/>
                </a:solidFill>
                <a:ea typeface="Calibri"/>
                <a:cs typeface="Calibri"/>
              </a:rPr>
              <a:t>This is a white car and it is fast. </a:t>
            </a:r>
          </a:p>
        </p:txBody>
      </p:sp>
      <p:pic>
        <p:nvPicPr>
          <p:cNvPr id="2" name="Picture 1" descr="A red car parked on a road with fallen leaves">
            <a:extLst>
              <a:ext uri="{FF2B5EF4-FFF2-40B4-BE49-F238E27FC236}">
                <a16:creationId xmlns:a16="http://schemas.microsoft.com/office/drawing/2014/main" id="{28594919-2C71-BDD9-35AC-B96141F75935}"/>
              </a:ext>
            </a:extLst>
          </p:cNvPr>
          <p:cNvPicPr>
            <a:picLocks noChangeAspect="1"/>
          </p:cNvPicPr>
          <p:nvPr/>
        </p:nvPicPr>
        <p:blipFill rotWithShape="1">
          <a:blip r:embed="rId4"/>
          <a:srcRect t="8148" r="247" b="370"/>
          <a:stretch/>
        </p:blipFill>
        <p:spPr>
          <a:xfrm>
            <a:off x="168553" y="3187342"/>
            <a:ext cx="4245457" cy="2600878"/>
          </a:xfrm>
          <a:prstGeom prst="rect">
            <a:avLst/>
          </a:prstGeom>
        </p:spPr>
      </p:pic>
      <p:pic>
        <p:nvPicPr>
          <p:cNvPr id="3" name="Picture 2" descr="A white car on a road">
            <a:extLst>
              <a:ext uri="{FF2B5EF4-FFF2-40B4-BE49-F238E27FC236}">
                <a16:creationId xmlns:a16="http://schemas.microsoft.com/office/drawing/2014/main" id="{0819372A-1531-04AC-26BF-41B6A9A48795}"/>
              </a:ext>
            </a:extLst>
          </p:cNvPr>
          <p:cNvPicPr>
            <a:picLocks noChangeAspect="1"/>
          </p:cNvPicPr>
          <p:nvPr/>
        </p:nvPicPr>
        <p:blipFill>
          <a:blip r:embed="rId5"/>
          <a:stretch>
            <a:fillRect/>
          </a:stretch>
        </p:blipFill>
        <p:spPr>
          <a:xfrm>
            <a:off x="4572000" y="3189673"/>
            <a:ext cx="4424517" cy="2596101"/>
          </a:xfrm>
          <a:prstGeom prst="rect">
            <a:avLst/>
          </a:prstGeom>
        </p:spPr>
      </p:pic>
    </p:spTree>
    <p:extLst>
      <p:ext uri="{BB962C8B-B14F-4D97-AF65-F5344CB8AC3E}">
        <p14:creationId xmlns:p14="http://schemas.microsoft.com/office/powerpoint/2010/main" val="21732794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99266E-D47F-110C-858F-7063C2D3BD65}"/>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DB5601BA-E12A-B815-19FF-BAFF4F5F05F9}"/>
              </a:ext>
            </a:extLst>
          </p:cNvPr>
          <p:cNvSpPr>
            <a:spLocks noGrp="1"/>
          </p:cNvSpPr>
          <p:nvPr>
            <p:ph type="title"/>
          </p:nvPr>
        </p:nvSpPr>
        <p:spPr>
          <a:xfrm>
            <a:off x="1259632" y="138114"/>
            <a:ext cx="7421942" cy="1143000"/>
          </a:xfrm>
        </p:spPr>
        <p:txBody>
          <a:bodyPr>
            <a:normAutofit/>
          </a:bodyPr>
          <a:lstStyle/>
          <a:p>
            <a:r>
              <a:rPr lang="en-AU" sz="3600" b="1" dirty="0">
                <a:solidFill>
                  <a:srgbClr val="002060"/>
                </a:solidFill>
              </a:rPr>
              <a:t>Example: area and perimeter</a:t>
            </a:r>
            <a:endParaRPr lang="en-US" dirty="0"/>
          </a:p>
        </p:txBody>
      </p:sp>
      <p:sp>
        <p:nvSpPr>
          <p:cNvPr id="5" name="TextBox 4">
            <a:extLst>
              <a:ext uri="{FF2B5EF4-FFF2-40B4-BE49-F238E27FC236}">
                <a16:creationId xmlns:a16="http://schemas.microsoft.com/office/drawing/2014/main" id="{365A68AE-3B8A-A0B5-E26B-D0A0F5F11CC2}"/>
              </a:ext>
            </a:extLst>
          </p:cNvPr>
          <p:cNvSpPr txBox="1"/>
          <p:nvPr/>
        </p:nvSpPr>
        <p:spPr>
          <a:xfrm>
            <a:off x="1315512" y="1100207"/>
            <a:ext cx="6650871" cy="1091966"/>
          </a:xfrm>
          <a:prstGeom prst="rect">
            <a:avLst/>
          </a:prstGeom>
          <a:noFill/>
        </p:spPr>
        <p:txBody>
          <a:bodyPr wrap="square" lIns="91440" tIns="45720" rIns="91440" bIns="45720" rtlCol="0" anchor="t">
            <a:spAutoFit/>
          </a:bodyPr>
          <a:lstStyle/>
          <a:p>
            <a:pPr marL="20320">
              <a:lnSpc>
                <a:spcPct val="120000"/>
              </a:lnSpc>
              <a:spcBef>
                <a:spcPts val="400"/>
              </a:spcBef>
              <a:spcAft>
                <a:spcPts val="400"/>
              </a:spcAft>
            </a:pPr>
            <a:r>
              <a:rPr lang="en-US" sz="2800" dirty="0">
                <a:solidFill>
                  <a:srgbClr val="202124"/>
                </a:solidFill>
                <a:latin typeface="Calibri"/>
                <a:ea typeface="Calibri"/>
                <a:cs typeface="Calibri"/>
              </a:rPr>
              <a:t>Conjecture: ‘The area of a shape is not equal to its perimeter. ’ </a:t>
            </a:r>
            <a:endParaRPr lang="en-AU" sz="2800" dirty="0">
              <a:latin typeface="Calibri" panose="020F0502020204030204" pitchFamily="34" charset="0"/>
              <a:ea typeface="Calibri" panose="020F0502020204030204" pitchFamily="34" charset="0"/>
            </a:endParaRPr>
          </a:p>
        </p:txBody>
      </p:sp>
      <p:sp>
        <p:nvSpPr>
          <p:cNvPr id="9" name="TextBox 8">
            <a:extLst>
              <a:ext uri="{FF2B5EF4-FFF2-40B4-BE49-F238E27FC236}">
                <a16:creationId xmlns:a16="http://schemas.microsoft.com/office/drawing/2014/main" id="{A2D93A16-BBFE-747D-640B-A28E020F0D31}"/>
              </a:ext>
            </a:extLst>
          </p:cNvPr>
          <p:cNvSpPr txBox="1"/>
          <p:nvPr/>
        </p:nvSpPr>
        <p:spPr>
          <a:xfrm>
            <a:off x="97631" y="5878488"/>
            <a:ext cx="2160240" cy="230832"/>
          </a:xfrm>
          <a:prstGeom prst="rect">
            <a:avLst/>
          </a:prstGeom>
          <a:noFill/>
        </p:spPr>
        <p:txBody>
          <a:bodyPr wrap="square" lIns="91440" tIns="45720" rIns="91440" bIns="45720" rtlCol="0" anchor="t">
            <a:spAutoFit/>
          </a:bodyPr>
          <a:lstStyle/>
          <a:p>
            <a:r>
              <a:rPr lang="en-AU" sz="900" i="1" dirty="0"/>
              <a:t>Image source: </a:t>
            </a:r>
            <a:r>
              <a:rPr lang="en-AU" sz="900" i="1" dirty="0">
                <a:hlinkClick r:id="rId3"/>
              </a:rPr>
              <a:t>Maths hub:</a:t>
            </a:r>
            <a:r>
              <a:rPr lang="en-AU" sz="900" i="1" dirty="0"/>
              <a:t> </a:t>
            </a:r>
          </a:p>
        </p:txBody>
      </p:sp>
      <p:pic>
        <p:nvPicPr>
          <p:cNvPr id="7" name="Picture 6" descr="Arrays representing area and perimeter. One array is 2 by 12 with an area of 24 square units and perimeter 28 units.. A second array is 4 by 6 with an area of 24 square units and perimeter 20 units. ">
            <a:extLst>
              <a:ext uri="{FF2B5EF4-FFF2-40B4-BE49-F238E27FC236}">
                <a16:creationId xmlns:a16="http://schemas.microsoft.com/office/drawing/2014/main" id="{B0D45F72-55AD-6C7A-2B9D-EE6AEEF1FD24}"/>
              </a:ext>
            </a:extLst>
          </p:cNvPr>
          <p:cNvPicPr>
            <a:picLocks noChangeAspect="1"/>
          </p:cNvPicPr>
          <p:nvPr/>
        </p:nvPicPr>
        <p:blipFill>
          <a:blip r:embed="rId4"/>
          <a:stretch>
            <a:fillRect/>
          </a:stretch>
        </p:blipFill>
        <p:spPr>
          <a:xfrm>
            <a:off x="1653757" y="2420888"/>
            <a:ext cx="5836485" cy="3044392"/>
          </a:xfrm>
          <a:prstGeom prst="rect">
            <a:avLst/>
          </a:prstGeom>
        </p:spPr>
      </p:pic>
    </p:spTree>
    <p:extLst>
      <p:ext uri="{BB962C8B-B14F-4D97-AF65-F5344CB8AC3E}">
        <p14:creationId xmlns:p14="http://schemas.microsoft.com/office/powerpoint/2010/main" val="18193251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741007-4B20-69DE-9528-268990C19393}"/>
            </a:ext>
          </a:extLst>
        </p:cNvPr>
        <p:cNvGrpSpPr/>
        <p:nvPr/>
      </p:nvGrpSpPr>
      <p:grpSpPr>
        <a:xfrm>
          <a:off x="0" y="0"/>
          <a:ext cx="0" cy="0"/>
          <a:chOff x="0" y="0"/>
          <a:chExt cx="0" cy="0"/>
        </a:xfrm>
      </p:grpSpPr>
      <p:sp>
        <p:nvSpPr>
          <p:cNvPr id="9" name="TextBox 8">
            <a:extLst>
              <a:ext uri="{FF2B5EF4-FFF2-40B4-BE49-F238E27FC236}">
                <a16:creationId xmlns:a16="http://schemas.microsoft.com/office/drawing/2014/main" id="{F8E07AFE-4955-425B-8E8F-188F8BE8CBEC}"/>
              </a:ext>
              <a:ext uri="{C183D7F6-B498-43B3-948B-1728B52AA6E4}">
                <adec:decorative xmlns:adec="http://schemas.microsoft.com/office/drawing/2017/decorative" val="1"/>
              </a:ext>
            </a:extLst>
          </p:cNvPr>
          <p:cNvSpPr txBox="1"/>
          <p:nvPr/>
        </p:nvSpPr>
        <p:spPr>
          <a:xfrm>
            <a:off x="97631" y="5878488"/>
            <a:ext cx="2160240" cy="230832"/>
          </a:xfrm>
          <a:prstGeom prst="rect">
            <a:avLst/>
          </a:prstGeom>
          <a:noFill/>
        </p:spPr>
        <p:txBody>
          <a:bodyPr wrap="square" lIns="91440" tIns="45720" rIns="91440" bIns="45720" rtlCol="0" anchor="t">
            <a:spAutoFit/>
          </a:bodyPr>
          <a:lstStyle/>
          <a:p>
            <a:r>
              <a:rPr lang="en-AU" sz="900" i="1" dirty="0"/>
              <a:t>Image source: Created in PowerPoint</a:t>
            </a:r>
          </a:p>
        </p:txBody>
      </p:sp>
      <p:sp>
        <p:nvSpPr>
          <p:cNvPr id="4" name="Title 1">
            <a:extLst>
              <a:ext uri="{FF2B5EF4-FFF2-40B4-BE49-F238E27FC236}">
                <a16:creationId xmlns:a16="http://schemas.microsoft.com/office/drawing/2014/main" id="{C7EFB4DD-4042-7CB1-C544-16AF86609F31}"/>
              </a:ext>
            </a:extLst>
          </p:cNvPr>
          <p:cNvSpPr>
            <a:spLocks noGrp="1"/>
          </p:cNvSpPr>
          <p:nvPr>
            <p:ph type="title"/>
          </p:nvPr>
        </p:nvSpPr>
        <p:spPr>
          <a:xfrm>
            <a:off x="1259632" y="138114"/>
            <a:ext cx="7421942" cy="1143000"/>
          </a:xfrm>
        </p:spPr>
        <p:txBody>
          <a:bodyPr>
            <a:normAutofit/>
          </a:bodyPr>
          <a:lstStyle/>
          <a:p>
            <a:r>
              <a:rPr lang="en-AU" sz="3600" b="1" dirty="0">
                <a:solidFill>
                  <a:srgbClr val="002060"/>
                </a:solidFill>
              </a:rPr>
              <a:t>Counter example: area and perimeter</a:t>
            </a:r>
            <a:endParaRPr lang="en-US" dirty="0"/>
          </a:p>
        </p:txBody>
      </p:sp>
      <p:sp>
        <p:nvSpPr>
          <p:cNvPr id="7" name="TextBox 6">
            <a:extLst>
              <a:ext uri="{FF2B5EF4-FFF2-40B4-BE49-F238E27FC236}">
                <a16:creationId xmlns:a16="http://schemas.microsoft.com/office/drawing/2014/main" id="{CBC0CE3B-3A6B-2D73-D793-C4C89D325DFF}"/>
              </a:ext>
            </a:extLst>
          </p:cNvPr>
          <p:cNvSpPr txBox="1"/>
          <p:nvPr/>
        </p:nvSpPr>
        <p:spPr>
          <a:xfrm>
            <a:off x="558331" y="1622322"/>
            <a:ext cx="4972313" cy="336502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0320">
              <a:lnSpc>
                <a:spcPct val="120000"/>
              </a:lnSpc>
              <a:spcBef>
                <a:spcPts val="400"/>
              </a:spcBef>
              <a:spcAft>
                <a:spcPts val="400"/>
              </a:spcAft>
            </a:pPr>
            <a:r>
              <a:rPr lang="en-US" sz="2800" dirty="0">
                <a:solidFill>
                  <a:srgbClr val="202124"/>
                </a:solidFill>
                <a:cs typeface="Calibri"/>
              </a:rPr>
              <a:t>Conjecture: ‘The area of a shape is not equal to its perimeter. ’ </a:t>
            </a:r>
          </a:p>
          <a:p>
            <a:pPr marL="20320">
              <a:lnSpc>
                <a:spcPct val="120000"/>
              </a:lnSpc>
              <a:spcBef>
                <a:spcPts val="400"/>
              </a:spcBef>
              <a:spcAft>
                <a:spcPts val="400"/>
              </a:spcAft>
            </a:pPr>
            <a:r>
              <a:rPr lang="en-US" sz="2800" dirty="0">
                <a:solidFill>
                  <a:srgbClr val="202124"/>
                </a:solidFill>
                <a:cs typeface="Calibri"/>
              </a:rPr>
              <a:t>Counter example:</a:t>
            </a:r>
          </a:p>
          <a:p>
            <a:pPr marL="20320">
              <a:lnSpc>
                <a:spcPct val="120000"/>
              </a:lnSpc>
              <a:spcBef>
                <a:spcPts val="400"/>
              </a:spcBef>
              <a:spcAft>
                <a:spcPts val="400"/>
              </a:spcAft>
            </a:pPr>
            <a:r>
              <a:rPr lang="en-US" sz="2800" dirty="0">
                <a:solidFill>
                  <a:srgbClr val="202124"/>
                </a:solidFill>
                <a:cs typeface="Calibri"/>
              </a:rPr>
              <a:t>Perimeter = 4 + 4 + 4 + 4 = 16 units.  </a:t>
            </a:r>
          </a:p>
          <a:p>
            <a:r>
              <a:rPr lang="en-US" sz="2800" dirty="0">
                <a:solidFill>
                  <a:srgbClr val="202124"/>
                </a:solidFill>
                <a:cs typeface="Calibri"/>
              </a:rPr>
              <a:t>Area = 4 x 4 = 16 square units.</a:t>
            </a:r>
            <a:endParaRPr lang="en-US" dirty="0"/>
          </a:p>
        </p:txBody>
      </p:sp>
      <p:pic>
        <p:nvPicPr>
          <p:cNvPr id="3" name="Picture 2" descr="A pink 4 by 4 grid on a white background">
            <a:extLst>
              <a:ext uri="{FF2B5EF4-FFF2-40B4-BE49-F238E27FC236}">
                <a16:creationId xmlns:a16="http://schemas.microsoft.com/office/drawing/2014/main" id="{5FF3C2B1-2BF6-DEBB-07BA-A38FE00DA078}"/>
              </a:ext>
            </a:extLst>
          </p:cNvPr>
          <p:cNvPicPr>
            <a:picLocks noChangeAspect="1"/>
          </p:cNvPicPr>
          <p:nvPr/>
        </p:nvPicPr>
        <p:blipFill rotWithShape="1">
          <a:blip r:embed="rId3"/>
          <a:srcRect l="9935" t="16883" r="16415" b="7837"/>
          <a:stretch/>
        </p:blipFill>
        <p:spPr>
          <a:xfrm>
            <a:off x="5454007" y="1824849"/>
            <a:ext cx="3588800" cy="3668226"/>
          </a:xfrm>
          <a:prstGeom prst="rect">
            <a:avLst/>
          </a:prstGeom>
        </p:spPr>
      </p:pic>
    </p:spTree>
    <p:extLst>
      <p:ext uri="{BB962C8B-B14F-4D97-AF65-F5344CB8AC3E}">
        <p14:creationId xmlns:p14="http://schemas.microsoft.com/office/powerpoint/2010/main" val="10598916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91D141-D60A-5720-94E2-F16C4ADB0CC4}"/>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00C2CE07-151C-4677-7C40-1B4A7824EC80}"/>
              </a:ext>
            </a:extLst>
          </p:cNvPr>
          <p:cNvSpPr>
            <a:spLocks noGrp="1"/>
          </p:cNvSpPr>
          <p:nvPr>
            <p:ph type="title"/>
          </p:nvPr>
        </p:nvSpPr>
        <p:spPr>
          <a:xfrm>
            <a:off x="1259632" y="138114"/>
            <a:ext cx="7421942" cy="1143000"/>
          </a:xfrm>
        </p:spPr>
        <p:txBody>
          <a:bodyPr>
            <a:normAutofit/>
          </a:bodyPr>
          <a:lstStyle/>
          <a:p>
            <a:r>
              <a:rPr lang="en-AU" sz="3600" b="1" dirty="0">
                <a:solidFill>
                  <a:srgbClr val="002060"/>
                </a:solidFill>
              </a:rPr>
              <a:t>Example: probability</a:t>
            </a:r>
            <a:endParaRPr lang="en-US" dirty="0"/>
          </a:p>
        </p:txBody>
      </p:sp>
      <p:sp>
        <p:nvSpPr>
          <p:cNvPr id="9" name="TextBox 8">
            <a:extLst>
              <a:ext uri="{FF2B5EF4-FFF2-40B4-BE49-F238E27FC236}">
                <a16:creationId xmlns:a16="http://schemas.microsoft.com/office/drawing/2014/main" id="{2B23D617-B6AC-68CB-1F35-6F0C307F5130}"/>
              </a:ext>
              <a:ext uri="{C183D7F6-B498-43B3-948B-1728B52AA6E4}">
                <adec:decorative xmlns:adec="http://schemas.microsoft.com/office/drawing/2017/decorative" val="1"/>
              </a:ext>
            </a:extLst>
          </p:cNvPr>
          <p:cNvSpPr txBox="1"/>
          <p:nvPr/>
        </p:nvSpPr>
        <p:spPr>
          <a:xfrm>
            <a:off x="97631" y="5878488"/>
            <a:ext cx="2160240" cy="230832"/>
          </a:xfrm>
          <a:prstGeom prst="rect">
            <a:avLst/>
          </a:prstGeom>
          <a:noFill/>
        </p:spPr>
        <p:txBody>
          <a:bodyPr wrap="square" lIns="91440" tIns="45720" rIns="91440" bIns="45720" rtlCol="0" anchor="t">
            <a:spAutoFit/>
          </a:bodyPr>
          <a:lstStyle/>
          <a:p>
            <a:r>
              <a:rPr lang="en-AU" sz="900" i="1" dirty="0"/>
              <a:t>Image source: </a:t>
            </a:r>
            <a:r>
              <a:rPr lang="en-AU" sz="900" i="1" dirty="0" err="1"/>
              <a:t>Flaticon</a:t>
            </a:r>
          </a:p>
        </p:txBody>
      </p:sp>
      <p:sp>
        <p:nvSpPr>
          <p:cNvPr id="2" name="TextBox 1">
            <a:extLst>
              <a:ext uri="{FF2B5EF4-FFF2-40B4-BE49-F238E27FC236}">
                <a16:creationId xmlns:a16="http://schemas.microsoft.com/office/drawing/2014/main" id="{B9E0970B-17C3-5338-0998-D9EF053D12A7}"/>
              </a:ext>
            </a:extLst>
          </p:cNvPr>
          <p:cNvSpPr txBox="1"/>
          <p:nvPr/>
        </p:nvSpPr>
        <p:spPr>
          <a:xfrm>
            <a:off x="231761" y="1411631"/>
            <a:ext cx="4255961" cy="304698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dirty="0">
                <a:solidFill>
                  <a:srgbClr val="000000"/>
                </a:solidFill>
                <a:ea typeface="+mn-lt"/>
                <a:cs typeface="+mn-lt"/>
              </a:rPr>
              <a:t>Conjecture: 'You are more likely to roll a 6 than any other number'</a:t>
            </a:r>
            <a:endParaRPr lang="en-US" dirty="0">
              <a:solidFill>
                <a:srgbClr val="1F497D"/>
              </a:solidFill>
              <a:ea typeface="+mn-lt"/>
              <a:cs typeface="+mn-lt"/>
            </a:endParaRPr>
          </a:p>
          <a:p>
            <a:endParaRPr lang="en-US" sz="3200" dirty="0">
              <a:solidFill>
                <a:srgbClr val="000000"/>
              </a:solidFill>
              <a:cs typeface="Calibri"/>
            </a:endParaRPr>
          </a:p>
          <a:p>
            <a:r>
              <a:rPr lang="en-US" sz="3200">
                <a:solidFill>
                  <a:srgbClr val="000000"/>
                </a:solidFill>
                <a:cs typeface="Calibri"/>
              </a:rPr>
              <a:t>How can you gather evidence? </a:t>
            </a:r>
            <a:endParaRPr lang="en-US"/>
          </a:p>
        </p:txBody>
      </p:sp>
      <p:pic>
        <p:nvPicPr>
          <p:cNvPr id="7" name="Picture 2" descr="A red dice with white dots">
            <a:extLst>
              <a:ext uri="{FF2B5EF4-FFF2-40B4-BE49-F238E27FC236}">
                <a16:creationId xmlns:a16="http://schemas.microsoft.com/office/drawing/2014/main" id="{8FE20B30-1038-184A-97D4-16A10C11CE9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325941">
            <a:off x="5585437" y="1903797"/>
            <a:ext cx="1590885" cy="15908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597074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AF0116-A7AC-2CE2-BE23-3048C6188BF6}"/>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B2B5C811-3BC6-3BBE-5A32-DF401E64929D}"/>
              </a:ext>
            </a:extLst>
          </p:cNvPr>
          <p:cNvSpPr>
            <a:spLocks noGrp="1"/>
          </p:cNvSpPr>
          <p:nvPr>
            <p:ph type="title"/>
          </p:nvPr>
        </p:nvSpPr>
        <p:spPr>
          <a:xfrm>
            <a:off x="2411761" y="138114"/>
            <a:ext cx="6269814" cy="1143000"/>
          </a:xfrm>
        </p:spPr>
        <p:txBody>
          <a:bodyPr>
            <a:normAutofit fontScale="90000"/>
          </a:bodyPr>
          <a:lstStyle/>
          <a:p>
            <a:pPr algn="l"/>
            <a:r>
              <a:rPr lang="en-AU" sz="3600" b="1" dirty="0">
                <a:solidFill>
                  <a:srgbClr val="002060"/>
                </a:solidFill>
              </a:rPr>
              <a:t>Millie’s conjectures: odd and even</a:t>
            </a:r>
            <a:endParaRPr lang="en-US" dirty="0"/>
          </a:p>
        </p:txBody>
      </p:sp>
      <p:sp>
        <p:nvSpPr>
          <p:cNvPr id="9" name="TextBox 8">
            <a:extLst>
              <a:ext uri="{FF2B5EF4-FFF2-40B4-BE49-F238E27FC236}">
                <a16:creationId xmlns:a16="http://schemas.microsoft.com/office/drawing/2014/main" id="{E2AE25B1-B1F8-C99B-799F-6C0FA72DB974}"/>
              </a:ext>
              <a:ext uri="{C183D7F6-B498-43B3-948B-1728B52AA6E4}">
                <adec:decorative xmlns:adec="http://schemas.microsoft.com/office/drawing/2017/decorative" val="1"/>
              </a:ext>
            </a:extLst>
          </p:cNvPr>
          <p:cNvSpPr txBox="1"/>
          <p:nvPr/>
        </p:nvSpPr>
        <p:spPr>
          <a:xfrm>
            <a:off x="97631" y="5878488"/>
            <a:ext cx="2160240" cy="230832"/>
          </a:xfrm>
          <a:prstGeom prst="rect">
            <a:avLst/>
          </a:prstGeom>
          <a:noFill/>
        </p:spPr>
        <p:txBody>
          <a:bodyPr wrap="square" lIns="91440" tIns="45720" rIns="91440" bIns="45720" rtlCol="0" anchor="t">
            <a:spAutoFit/>
          </a:bodyPr>
          <a:lstStyle/>
          <a:p>
            <a:r>
              <a:rPr lang="en-AU" sz="900" i="1" dirty="0"/>
              <a:t>Image source: Microsoft clipart </a:t>
            </a:r>
            <a:endParaRPr lang="en-AU" sz="900" i="1" dirty="0">
              <a:cs typeface="Calibri"/>
            </a:endParaRPr>
          </a:p>
        </p:txBody>
      </p:sp>
      <p:sp>
        <p:nvSpPr>
          <p:cNvPr id="2" name="TextBox 1">
            <a:extLst>
              <a:ext uri="{FF2B5EF4-FFF2-40B4-BE49-F238E27FC236}">
                <a16:creationId xmlns:a16="http://schemas.microsoft.com/office/drawing/2014/main" id="{0D2894C7-FC93-F611-ADF9-A089C6B2C57A}"/>
              </a:ext>
            </a:extLst>
          </p:cNvPr>
          <p:cNvSpPr txBox="1"/>
          <p:nvPr/>
        </p:nvSpPr>
        <p:spPr>
          <a:xfrm>
            <a:off x="337107" y="1211474"/>
            <a:ext cx="7547261" cy="517064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000" dirty="0">
                <a:solidFill>
                  <a:srgbClr val="000000"/>
                </a:solidFill>
                <a:ea typeface="+mn-lt"/>
                <a:cs typeface="+mn-lt"/>
              </a:rPr>
              <a:t>Millie noticed an interesting pattern when exploring numbers. </a:t>
            </a:r>
            <a:endParaRPr lang="en-US" sz="3000" dirty="0">
              <a:cs typeface="Calibri"/>
            </a:endParaRPr>
          </a:p>
          <a:p>
            <a:endParaRPr lang="en-US" sz="3000" dirty="0">
              <a:solidFill>
                <a:srgbClr val="000000"/>
              </a:solidFill>
              <a:ea typeface="+mn-lt"/>
              <a:cs typeface="+mn-lt"/>
            </a:endParaRPr>
          </a:p>
          <a:p>
            <a:r>
              <a:rPr lang="en-US" sz="3000" dirty="0">
                <a:solidFill>
                  <a:srgbClr val="000000"/>
                </a:solidFill>
                <a:ea typeface="+mn-lt"/>
                <a:cs typeface="+mn-lt"/>
              </a:rPr>
              <a:t>Millie suggests that:</a:t>
            </a:r>
            <a:endParaRPr lang="en-US" sz="3000" dirty="0">
              <a:cs typeface="Calibri"/>
            </a:endParaRPr>
          </a:p>
          <a:p>
            <a:pPr marL="457200" indent="-457200">
              <a:buFont typeface="Arial"/>
              <a:buChar char="•"/>
            </a:pPr>
            <a:r>
              <a:rPr lang="en-US" sz="3000" dirty="0">
                <a:solidFill>
                  <a:srgbClr val="000000"/>
                </a:solidFill>
                <a:latin typeface="Calibri"/>
                <a:cs typeface="Calibri"/>
              </a:rPr>
              <a:t>‘</a:t>
            </a:r>
            <a:r>
              <a:rPr lang="en-US" sz="3000" dirty="0">
                <a:solidFill>
                  <a:srgbClr val="000000"/>
                </a:solidFill>
                <a:cs typeface="Calibri"/>
              </a:rPr>
              <a:t>When you add two odd numbers together the answer will be an even number.’ </a:t>
            </a:r>
            <a:endParaRPr lang="en-US" sz="3000" dirty="0">
              <a:solidFill>
                <a:srgbClr val="1F497D"/>
              </a:solidFill>
              <a:cs typeface="Calibri"/>
            </a:endParaRPr>
          </a:p>
          <a:p>
            <a:pPr marL="457200" indent="-457200">
              <a:buFont typeface="Arial"/>
              <a:buChar char="•"/>
            </a:pPr>
            <a:r>
              <a:rPr lang="en-US" sz="3000" dirty="0">
                <a:solidFill>
                  <a:srgbClr val="000000"/>
                </a:solidFill>
                <a:cs typeface="Calibri"/>
              </a:rPr>
              <a:t>‘When you multiply an odd and an even number together, the answer will always be even’ </a:t>
            </a:r>
            <a:endParaRPr lang="en-US" sz="3000" dirty="0">
              <a:cs typeface="Calibri"/>
            </a:endParaRPr>
          </a:p>
          <a:p>
            <a:endParaRPr lang="en-US" sz="3000" dirty="0">
              <a:solidFill>
                <a:srgbClr val="000000"/>
              </a:solidFill>
              <a:latin typeface="Calibri"/>
              <a:cs typeface="Calibri"/>
            </a:endParaRPr>
          </a:p>
          <a:p>
            <a:pPr marL="457200" indent="-457200">
              <a:buFont typeface="Arial"/>
              <a:buChar char="•"/>
            </a:pPr>
            <a:endParaRPr lang="en-US" sz="3000" dirty="0">
              <a:solidFill>
                <a:srgbClr val="000000"/>
              </a:solidFill>
              <a:cs typeface="Calibri"/>
            </a:endParaRPr>
          </a:p>
        </p:txBody>
      </p:sp>
      <p:pic>
        <p:nvPicPr>
          <p:cNvPr id="3" name="Picture 2" descr="A person wearing a striped shirt and blue jeans">
            <a:extLst>
              <a:ext uri="{FF2B5EF4-FFF2-40B4-BE49-F238E27FC236}">
                <a16:creationId xmlns:a16="http://schemas.microsoft.com/office/drawing/2014/main" id="{CFB9C9DD-56A0-DF87-3070-55D8C66329B1}"/>
              </a:ext>
            </a:extLst>
          </p:cNvPr>
          <p:cNvPicPr>
            <a:picLocks noChangeAspect="1"/>
          </p:cNvPicPr>
          <p:nvPr/>
        </p:nvPicPr>
        <p:blipFill>
          <a:blip r:embed="rId3"/>
          <a:stretch>
            <a:fillRect/>
          </a:stretch>
        </p:blipFill>
        <p:spPr>
          <a:xfrm>
            <a:off x="7557845" y="1980257"/>
            <a:ext cx="1170742" cy="3750787"/>
          </a:xfrm>
          <a:prstGeom prst="rect">
            <a:avLst/>
          </a:prstGeom>
        </p:spPr>
      </p:pic>
    </p:spTree>
    <p:extLst>
      <p:ext uri="{BB962C8B-B14F-4D97-AF65-F5344CB8AC3E}">
        <p14:creationId xmlns:p14="http://schemas.microsoft.com/office/powerpoint/2010/main" val="10504255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ADC292-F226-801E-51A2-69086F542043}"/>
            </a:ext>
          </a:extLst>
        </p:cNvPr>
        <p:cNvGrpSpPr/>
        <p:nvPr/>
      </p:nvGrpSpPr>
      <p:grpSpPr>
        <a:xfrm>
          <a:off x="0" y="0"/>
          <a:ext cx="0" cy="0"/>
          <a:chOff x="0" y="0"/>
          <a:chExt cx="0" cy="0"/>
        </a:xfrm>
      </p:grpSpPr>
      <p:sp>
        <p:nvSpPr>
          <p:cNvPr id="9" name="TextBox 8">
            <a:extLst>
              <a:ext uri="{FF2B5EF4-FFF2-40B4-BE49-F238E27FC236}">
                <a16:creationId xmlns:a16="http://schemas.microsoft.com/office/drawing/2014/main" id="{5376CFD4-0D37-4855-05E6-BA8DF0E36193}"/>
              </a:ext>
              <a:ext uri="{C183D7F6-B498-43B3-948B-1728B52AA6E4}">
                <adec:decorative xmlns:adec="http://schemas.microsoft.com/office/drawing/2017/decorative" val="1"/>
              </a:ext>
            </a:extLst>
          </p:cNvPr>
          <p:cNvSpPr txBox="1"/>
          <p:nvPr/>
        </p:nvSpPr>
        <p:spPr>
          <a:xfrm>
            <a:off x="97631" y="5878488"/>
            <a:ext cx="2160240" cy="230832"/>
          </a:xfrm>
          <a:prstGeom prst="rect">
            <a:avLst/>
          </a:prstGeom>
          <a:noFill/>
        </p:spPr>
        <p:txBody>
          <a:bodyPr wrap="square" lIns="91440" tIns="45720" rIns="91440" bIns="45720" rtlCol="0" anchor="t">
            <a:spAutoFit/>
          </a:bodyPr>
          <a:lstStyle/>
          <a:p>
            <a:r>
              <a:rPr lang="en-AU" sz="900" i="1" dirty="0"/>
              <a:t>Image source: Microsoft clipart </a:t>
            </a:r>
            <a:endParaRPr lang="en-AU" sz="900" i="1" dirty="0">
              <a:cs typeface="Calibri"/>
            </a:endParaRPr>
          </a:p>
        </p:txBody>
      </p:sp>
      <p:pic>
        <p:nvPicPr>
          <p:cNvPr id="3" name="Picture 2">
            <a:extLst>
              <a:ext uri="{FF2B5EF4-FFF2-40B4-BE49-F238E27FC236}">
                <a16:creationId xmlns:a16="http://schemas.microsoft.com/office/drawing/2014/main" id="{D071B315-9371-452D-67AC-FABAB2BF57E0}"/>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7557845" y="1980257"/>
            <a:ext cx="1170742" cy="3750787"/>
          </a:xfrm>
          <a:prstGeom prst="rect">
            <a:avLst/>
          </a:prstGeom>
        </p:spPr>
      </p:pic>
      <p:sp>
        <p:nvSpPr>
          <p:cNvPr id="4" name="Title 1">
            <a:extLst>
              <a:ext uri="{FF2B5EF4-FFF2-40B4-BE49-F238E27FC236}">
                <a16:creationId xmlns:a16="http://schemas.microsoft.com/office/drawing/2014/main" id="{22598DAB-9975-148C-B3AC-0D7013E2E157}"/>
              </a:ext>
            </a:extLst>
          </p:cNvPr>
          <p:cNvSpPr>
            <a:spLocks noGrp="1"/>
          </p:cNvSpPr>
          <p:nvPr>
            <p:ph type="title"/>
          </p:nvPr>
        </p:nvSpPr>
        <p:spPr>
          <a:xfrm>
            <a:off x="3377079" y="138114"/>
            <a:ext cx="5304495" cy="1143000"/>
          </a:xfrm>
        </p:spPr>
        <p:txBody>
          <a:bodyPr>
            <a:normAutofit/>
          </a:bodyPr>
          <a:lstStyle/>
          <a:p>
            <a:pPr algn="l"/>
            <a:r>
              <a:rPr lang="en-AU" sz="3600" b="1" dirty="0">
                <a:solidFill>
                  <a:srgbClr val="002060"/>
                </a:solidFill>
              </a:rPr>
              <a:t>Millie’s conjectures</a:t>
            </a:r>
            <a:endParaRPr lang="en-US" dirty="0"/>
          </a:p>
        </p:txBody>
      </p:sp>
      <p:sp>
        <p:nvSpPr>
          <p:cNvPr id="2" name="TextBox 1">
            <a:extLst>
              <a:ext uri="{FF2B5EF4-FFF2-40B4-BE49-F238E27FC236}">
                <a16:creationId xmlns:a16="http://schemas.microsoft.com/office/drawing/2014/main" id="{DD4A21EF-A591-0293-F275-5B1F80AEF63F}"/>
              </a:ext>
            </a:extLst>
          </p:cNvPr>
          <p:cNvSpPr txBox="1"/>
          <p:nvPr/>
        </p:nvSpPr>
        <p:spPr>
          <a:xfrm>
            <a:off x="337107" y="1211474"/>
            <a:ext cx="7163499" cy="15696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200" dirty="0">
                <a:solidFill>
                  <a:srgbClr val="000000"/>
                </a:solidFill>
                <a:cs typeface="Calibri"/>
              </a:rPr>
              <a:t>odd + odd = even</a:t>
            </a:r>
            <a:endParaRPr lang="en-US" dirty="0"/>
          </a:p>
          <a:p>
            <a:pPr algn="ctr"/>
            <a:r>
              <a:rPr lang="en-US" sz="3200" dirty="0">
                <a:solidFill>
                  <a:srgbClr val="000000"/>
                </a:solidFill>
                <a:cs typeface="Calibri"/>
              </a:rPr>
              <a:t>odd × even = even</a:t>
            </a:r>
            <a:endParaRPr lang="en-US" dirty="0"/>
          </a:p>
          <a:p>
            <a:pPr algn="ctr"/>
            <a:r>
              <a:rPr lang="en-US" sz="3200" dirty="0">
                <a:solidFill>
                  <a:srgbClr val="000000"/>
                </a:solidFill>
                <a:cs typeface="Calibri"/>
              </a:rPr>
              <a:t>Can you find a counter example?</a:t>
            </a:r>
            <a:endParaRPr lang="en-US" dirty="0"/>
          </a:p>
        </p:txBody>
      </p:sp>
      <p:grpSp>
        <p:nvGrpSpPr>
          <p:cNvPr id="10" name="Group 9" descr="Numbers 1 to 10 on white background">
            <a:extLst>
              <a:ext uri="{FF2B5EF4-FFF2-40B4-BE49-F238E27FC236}">
                <a16:creationId xmlns:a16="http://schemas.microsoft.com/office/drawing/2014/main" id="{77789FF0-AD48-E32A-4B6F-AB6951F9D2B9}"/>
              </a:ext>
            </a:extLst>
          </p:cNvPr>
          <p:cNvGrpSpPr/>
          <p:nvPr/>
        </p:nvGrpSpPr>
        <p:grpSpPr>
          <a:xfrm>
            <a:off x="1735134" y="2886470"/>
            <a:ext cx="4160161" cy="2717918"/>
            <a:chOff x="1735134" y="2886470"/>
            <a:chExt cx="4160161" cy="2717918"/>
          </a:xfrm>
        </p:grpSpPr>
        <p:pic>
          <p:nvPicPr>
            <p:cNvPr id="5" name="Picture 4">
              <a:extLst>
                <a:ext uri="{FF2B5EF4-FFF2-40B4-BE49-F238E27FC236}">
                  <a16:creationId xmlns:a16="http://schemas.microsoft.com/office/drawing/2014/main" id="{68CDDE4E-429D-C0DD-855F-DA559800CE06}"/>
                </a:ext>
              </a:extLst>
            </p:cNvPr>
            <p:cNvPicPr>
              <a:picLocks noChangeAspect="1"/>
            </p:cNvPicPr>
            <p:nvPr/>
          </p:nvPicPr>
          <p:blipFill>
            <a:blip r:embed="rId4"/>
            <a:stretch>
              <a:fillRect/>
            </a:stretch>
          </p:blipFill>
          <p:spPr>
            <a:xfrm>
              <a:off x="1735134" y="2886470"/>
              <a:ext cx="1344027" cy="2717918"/>
            </a:xfrm>
            <a:prstGeom prst="rect">
              <a:avLst/>
            </a:prstGeom>
          </p:spPr>
        </p:pic>
        <p:pic>
          <p:nvPicPr>
            <p:cNvPr id="6" name="Picture 5">
              <a:extLst>
                <a:ext uri="{FF2B5EF4-FFF2-40B4-BE49-F238E27FC236}">
                  <a16:creationId xmlns:a16="http://schemas.microsoft.com/office/drawing/2014/main" id="{EC1A4D83-8E0B-2817-CECE-7518B27D5ABC}"/>
                </a:ext>
              </a:extLst>
            </p:cNvPr>
            <p:cNvPicPr>
              <a:picLocks noChangeAspect="1"/>
            </p:cNvPicPr>
            <p:nvPr/>
          </p:nvPicPr>
          <p:blipFill>
            <a:blip r:embed="rId5"/>
            <a:stretch>
              <a:fillRect/>
            </a:stretch>
          </p:blipFill>
          <p:spPr>
            <a:xfrm>
              <a:off x="2962187" y="4568707"/>
              <a:ext cx="522778" cy="533313"/>
            </a:xfrm>
            <a:prstGeom prst="rect">
              <a:avLst/>
            </a:prstGeom>
          </p:spPr>
        </p:pic>
        <p:pic>
          <p:nvPicPr>
            <p:cNvPr id="7" name="Picture 6">
              <a:extLst>
                <a:ext uri="{FF2B5EF4-FFF2-40B4-BE49-F238E27FC236}">
                  <a16:creationId xmlns:a16="http://schemas.microsoft.com/office/drawing/2014/main" id="{E99ED73B-840A-2C2E-43A2-643E815B2089}"/>
                </a:ext>
              </a:extLst>
            </p:cNvPr>
            <p:cNvPicPr>
              <a:picLocks noChangeAspect="1"/>
            </p:cNvPicPr>
            <p:nvPr/>
          </p:nvPicPr>
          <p:blipFill>
            <a:blip r:embed="rId6"/>
            <a:stretch>
              <a:fillRect/>
            </a:stretch>
          </p:blipFill>
          <p:spPr>
            <a:xfrm>
              <a:off x="4396972" y="3044071"/>
              <a:ext cx="1498323" cy="2413249"/>
            </a:xfrm>
            <a:prstGeom prst="rect">
              <a:avLst/>
            </a:prstGeom>
          </p:spPr>
        </p:pic>
        <p:pic>
          <p:nvPicPr>
            <p:cNvPr id="8" name="Picture 7">
              <a:extLst>
                <a:ext uri="{FF2B5EF4-FFF2-40B4-BE49-F238E27FC236}">
                  <a16:creationId xmlns:a16="http://schemas.microsoft.com/office/drawing/2014/main" id="{D3E97E6C-ECAA-33AB-DA20-EC80F28ABC6E}"/>
                </a:ext>
              </a:extLst>
            </p:cNvPr>
            <p:cNvPicPr>
              <a:picLocks noChangeAspect="1"/>
            </p:cNvPicPr>
            <p:nvPr/>
          </p:nvPicPr>
          <p:blipFill>
            <a:blip r:embed="rId7"/>
            <a:stretch>
              <a:fillRect/>
            </a:stretch>
          </p:blipFill>
          <p:spPr>
            <a:xfrm>
              <a:off x="3583726" y="3683805"/>
              <a:ext cx="554382" cy="564916"/>
            </a:xfrm>
            <a:prstGeom prst="rect">
              <a:avLst/>
            </a:prstGeom>
          </p:spPr>
        </p:pic>
      </p:grpSp>
    </p:spTree>
    <p:extLst>
      <p:ext uri="{BB962C8B-B14F-4D97-AF65-F5344CB8AC3E}">
        <p14:creationId xmlns:p14="http://schemas.microsoft.com/office/powerpoint/2010/main" val="17994129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47BBF7-B835-9991-B299-6237F93D9EB6}"/>
            </a:ext>
          </a:extLst>
        </p:cNvPr>
        <p:cNvGrpSpPr/>
        <p:nvPr/>
      </p:nvGrpSpPr>
      <p:grpSpPr>
        <a:xfrm>
          <a:off x="0" y="0"/>
          <a:ext cx="0" cy="0"/>
          <a:chOff x="0" y="0"/>
          <a:chExt cx="0" cy="0"/>
        </a:xfrm>
      </p:grpSpPr>
      <p:sp>
        <p:nvSpPr>
          <p:cNvPr id="9" name="TextBox 8">
            <a:extLst>
              <a:ext uri="{FF2B5EF4-FFF2-40B4-BE49-F238E27FC236}">
                <a16:creationId xmlns:a16="http://schemas.microsoft.com/office/drawing/2014/main" id="{090926DB-0F4B-FFF9-8600-F20BA79286FF}"/>
              </a:ext>
              <a:ext uri="{C183D7F6-B498-43B3-948B-1728B52AA6E4}">
                <adec:decorative xmlns:adec="http://schemas.microsoft.com/office/drawing/2017/decorative" val="1"/>
              </a:ext>
            </a:extLst>
          </p:cNvPr>
          <p:cNvSpPr txBox="1"/>
          <p:nvPr/>
        </p:nvSpPr>
        <p:spPr>
          <a:xfrm>
            <a:off x="97631" y="5878488"/>
            <a:ext cx="2160240" cy="230832"/>
          </a:xfrm>
          <a:prstGeom prst="rect">
            <a:avLst/>
          </a:prstGeom>
          <a:noFill/>
        </p:spPr>
        <p:txBody>
          <a:bodyPr wrap="square" lIns="91440" tIns="45720" rIns="91440" bIns="45720" rtlCol="0" anchor="t">
            <a:spAutoFit/>
          </a:bodyPr>
          <a:lstStyle/>
          <a:p>
            <a:r>
              <a:rPr lang="en-AU" sz="900" i="1" dirty="0"/>
              <a:t>Image source: Microsoft clipart </a:t>
            </a:r>
            <a:endParaRPr lang="en-AU" sz="900" i="1" dirty="0">
              <a:cs typeface="Calibri"/>
            </a:endParaRPr>
          </a:p>
        </p:txBody>
      </p:sp>
      <p:pic>
        <p:nvPicPr>
          <p:cNvPr id="3" name="Picture 2">
            <a:extLst>
              <a:ext uri="{FF2B5EF4-FFF2-40B4-BE49-F238E27FC236}">
                <a16:creationId xmlns:a16="http://schemas.microsoft.com/office/drawing/2014/main" id="{FF961B3D-60C6-B9D1-E287-207A691E9EC6}"/>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7557845" y="1980257"/>
            <a:ext cx="1170742" cy="3750787"/>
          </a:xfrm>
          <a:prstGeom prst="rect">
            <a:avLst/>
          </a:prstGeom>
        </p:spPr>
      </p:pic>
      <p:sp>
        <p:nvSpPr>
          <p:cNvPr id="4" name="Title 1">
            <a:extLst>
              <a:ext uri="{FF2B5EF4-FFF2-40B4-BE49-F238E27FC236}">
                <a16:creationId xmlns:a16="http://schemas.microsoft.com/office/drawing/2014/main" id="{02C1B977-893A-67AA-FB5B-BE2511A09319}"/>
              </a:ext>
            </a:extLst>
          </p:cNvPr>
          <p:cNvSpPr>
            <a:spLocks noGrp="1"/>
          </p:cNvSpPr>
          <p:nvPr>
            <p:ph type="title"/>
          </p:nvPr>
        </p:nvSpPr>
        <p:spPr>
          <a:xfrm>
            <a:off x="2713402" y="138114"/>
            <a:ext cx="5968172" cy="1143000"/>
          </a:xfrm>
        </p:spPr>
        <p:txBody>
          <a:bodyPr>
            <a:normAutofit/>
          </a:bodyPr>
          <a:lstStyle/>
          <a:p>
            <a:pPr algn="l"/>
            <a:r>
              <a:rPr lang="en-AU" sz="3600" b="1" dirty="0">
                <a:solidFill>
                  <a:srgbClr val="002060"/>
                </a:solidFill>
              </a:rPr>
              <a:t>Work systematically</a:t>
            </a:r>
            <a:endParaRPr lang="en-US" dirty="0"/>
          </a:p>
        </p:txBody>
      </p:sp>
      <p:sp>
        <p:nvSpPr>
          <p:cNvPr id="14" name="TextBox 13">
            <a:extLst>
              <a:ext uri="{FF2B5EF4-FFF2-40B4-BE49-F238E27FC236}">
                <a16:creationId xmlns:a16="http://schemas.microsoft.com/office/drawing/2014/main" id="{B1352FE0-FAD6-415D-B34C-4785E4C5A64A}"/>
              </a:ext>
            </a:extLst>
          </p:cNvPr>
          <p:cNvSpPr txBox="1"/>
          <p:nvPr/>
        </p:nvSpPr>
        <p:spPr>
          <a:xfrm>
            <a:off x="337107" y="1211474"/>
            <a:ext cx="7163499" cy="1015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000" dirty="0">
                <a:solidFill>
                  <a:srgbClr val="000000"/>
                </a:solidFill>
                <a:cs typeface="Calibri"/>
              </a:rPr>
              <a:t>‘When you add two odd numbers together the answer will be an even number.’ </a:t>
            </a:r>
            <a:endParaRPr lang="en-US" dirty="0"/>
          </a:p>
        </p:txBody>
      </p:sp>
      <p:graphicFrame>
        <p:nvGraphicFramePr>
          <p:cNvPr id="10" name="Table 9" descr="A table to record results. Six columns, number, operation (addition and multipication), number, equals, answer, Even or odd. An example is given uner the headings 3 + 7 =10, Even">
            <a:extLst>
              <a:ext uri="{FF2B5EF4-FFF2-40B4-BE49-F238E27FC236}">
                <a16:creationId xmlns:a16="http://schemas.microsoft.com/office/drawing/2014/main" id="{6BD87A43-F3F4-D830-36DA-7B3EF79C8686}"/>
              </a:ext>
            </a:extLst>
          </p:cNvPr>
          <p:cNvGraphicFramePr>
            <a:graphicFrameLocks noGrp="1"/>
          </p:cNvGraphicFramePr>
          <p:nvPr>
            <p:extLst>
              <p:ext uri="{D42A27DB-BD31-4B8C-83A1-F6EECF244321}">
                <p14:modId xmlns:p14="http://schemas.microsoft.com/office/powerpoint/2010/main" val="80807581"/>
              </p:ext>
            </p:extLst>
          </p:nvPr>
        </p:nvGraphicFramePr>
        <p:xfrm>
          <a:off x="474055" y="2422949"/>
          <a:ext cx="6822724" cy="2868771"/>
        </p:xfrm>
        <a:graphic>
          <a:graphicData uri="http://schemas.openxmlformats.org/drawingml/2006/table">
            <a:tbl>
              <a:tblPr firstRow="1" bandRow="1">
                <a:tableStyleId>{5C22544A-7EE6-4342-B048-85BDC9FD1C3A}</a:tableStyleId>
              </a:tblPr>
              <a:tblGrid>
                <a:gridCol w="1035296">
                  <a:extLst>
                    <a:ext uri="{9D8B030D-6E8A-4147-A177-3AD203B41FA5}">
                      <a16:colId xmlns:a16="http://schemas.microsoft.com/office/drawing/2014/main" val="2910383690"/>
                    </a:ext>
                  </a:extLst>
                </a:gridCol>
                <a:gridCol w="1238944">
                  <a:extLst>
                    <a:ext uri="{9D8B030D-6E8A-4147-A177-3AD203B41FA5}">
                      <a16:colId xmlns:a16="http://schemas.microsoft.com/office/drawing/2014/main" val="1040199523"/>
                    </a:ext>
                  </a:extLst>
                </a:gridCol>
                <a:gridCol w="1137121">
                  <a:extLst>
                    <a:ext uri="{9D8B030D-6E8A-4147-A177-3AD203B41FA5}">
                      <a16:colId xmlns:a16="http://schemas.microsoft.com/office/drawing/2014/main" val="4023537082"/>
                    </a:ext>
                  </a:extLst>
                </a:gridCol>
                <a:gridCol w="1137121">
                  <a:extLst>
                    <a:ext uri="{9D8B030D-6E8A-4147-A177-3AD203B41FA5}">
                      <a16:colId xmlns:a16="http://schemas.microsoft.com/office/drawing/2014/main" val="3990956780"/>
                    </a:ext>
                  </a:extLst>
                </a:gridCol>
                <a:gridCol w="1137121">
                  <a:extLst>
                    <a:ext uri="{9D8B030D-6E8A-4147-A177-3AD203B41FA5}">
                      <a16:colId xmlns:a16="http://schemas.microsoft.com/office/drawing/2014/main" val="874024797"/>
                    </a:ext>
                  </a:extLst>
                </a:gridCol>
                <a:gridCol w="1137121">
                  <a:extLst>
                    <a:ext uri="{9D8B030D-6E8A-4147-A177-3AD203B41FA5}">
                      <a16:colId xmlns:a16="http://schemas.microsoft.com/office/drawing/2014/main" val="102648635"/>
                    </a:ext>
                  </a:extLst>
                </a:gridCol>
              </a:tblGrid>
              <a:tr h="674211">
                <a:tc>
                  <a:txBody>
                    <a:bodyPr/>
                    <a:lstStyle/>
                    <a:p>
                      <a:pPr lvl="0" algn="ctr">
                        <a:buNone/>
                      </a:pPr>
                      <a:r>
                        <a:rPr lang="en-US" sz="1800" b="1" i="0" u="none" strike="noStrike" noProof="0" dirty="0">
                          <a:solidFill>
                            <a:srgbClr val="000000"/>
                          </a:solidFill>
                          <a:latin typeface="Calibri"/>
                        </a:rPr>
                        <a:t>Number</a:t>
                      </a:r>
                      <a:endParaRPr lang="en-US" dirty="0"/>
                    </a:p>
                  </a:txBody>
                  <a:tcPr>
                    <a:solidFill>
                      <a:srgbClr val="E9F1F5"/>
                    </a:solidFill>
                  </a:tcPr>
                </a:tc>
                <a:tc>
                  <a:txBody>
                    <a:bodyPr/>
                    <a:lstStyle/>
                    <a:p>
                      <a:pPr lvl="0" algn="ctr">
                        <a:lnSpc>
                          <a:spcPct val="100000"/>
                        </a:lnSpc>
                        <a:spcBef>
                          <a:spcPts val="0"/>
                        </a:spcBef>
                        <a:spcAft>
                          <a:spcPts val="0"/>
                        </a:spcAft>
                        <a:buNone/>
                      </a:pPr>
                      <a:r>
                        <a:rPr lang="en-US" sz="1800" b="1" i="0" u="none" strike="noStrike" noProof="0" dirty="0">
                          <a:solidFill>
                            <a:srgbClr val="000000"/>
                          </a:solidFill>
                          <a:latin typeface="Calibri"/>
                        </a:rPr>
                        <a:t>Operation</a:t>
                      </a:r>
                      <a:endParaRPr lang="en-US" dirty="0"/>
                    </a:p>
                    <a:p>
                      <a:pPr lvl="0" algn="ctr">
                        <a:lnSpc>
                          <a:spcPct val="100000"/>
                        </a:lnSpc>
                        <a:spcBef>
                          <a:spcPts val="0"/>
                        </a:spcBef>
                        <a:spcAft>
                          <a:spcPts val="0"/>
                        </a:spcAft>
                        <a:buNone/>
                      </a:pPr>
                      <a:r>
                        <a:rPr lang="en-US" sz="2000" b="1" i="0" u="none" strike="noStrike" noProof="0" dirty="0">
                          <a:solidFill>
                            <a:srgbClr val="000000"/>
                          </a:solidFill>
                          <a:latin typeface="Calibri"/>
                        </a:rPr>
                        <a:t>      +   ×</a:t>
                      </a:r>
                      <a:endParaRPr lang="en-US" dirty="0"/>
                    </a:p>
                  </a:txBody>
                  <a:tcPr>
                    <a:solidFill>
                      <a:srgbClr val="E9F1F5"/>
                    </a:solidFill>
                  </a:tcPr>
                </a:tc>
                <a:tc>
                  <a:txBody>
                    <a:bodyPr/>
                    <a:lstStyle/>
                    <a:p>
                      <a:pPr lvl="0" algn="ctr">
                        <a:buNone/>
                      </a:pPr>
                      <a:r>
                        <a:rPr lang="en-US" sz="1800" b="1" i="0" u="none" strike="noStrike" noProof="0" dirty="0">
                          <a:solidFill>
                            <a:srgbClr val="000000"/>
                          </a:solidFill>
                          <a:latin typeface="Calibri"/>
                        </a:rPr>
                        <a:t>Number</a:t>
                      </a:r>
                      <a:endParaRPr lang="en-US" dirty="0"/>
                    </a:p>
                  </a:txBody>
                  <a:tcPr>
                    <a:solidFill>
                      <a:srgbClr val="E9F1F5"/>
                    </a:solidFill>
                  </a:tcPr>
                </a:tc>
                <a:tc>
                  <a:txBody>
                    <a:bodyPr/>
                    <a:lstStyle/>
                    <a:p>
                      <a:pPr lvl="0" algn="ctr">
                        <a:buNone/>
                      </a:pPr>
                      <a:r>
                        <a:rPr lang="en-US" sz="1800" b="1" i="0" u="none" strike="noStrike" noProof="0" dirty="0">
                          <a:solidFill>
                            <a:srgbClr val="000000"/>
                          </a:solidFill>
                          <a:latin typeface="Calibri"/>
                        </a:rPr>
                        <a:t>Equals</a:t>
                      </a:r>
                      <a:endParaRPr lang="en-US" dirty="0"/>
                    </a:p>
                  </a:txBody>
                  <a:tcPr>
                    <a:solidFill>
                      <a:srgbClr val="E9F1F5"/>
                    </a:solidFill>
                  </a:tcPr>
                </a:tc>
                <a:tc>
                  <a:txBody>
                    <a:bodyPr/>
                    <a:lstStyle/>
                    <a:p>
                      <a:pPr lvl="0" algn="ctr">
                        <a:lnSpc>
                          <a:spcPct val="100000"/>
                        </a:lnSpc>
                        <a:spcBef>
                          <a:spcPts val="0"/>
                        </a:spcBef>
                        <a:spcAft>
                          <a:spcPts val="0"/>
                        </a:spcAft>
                        <a:buNone/>
                      </a:pPr>
                      <a:r>
                        <a:rPr lang="en-US" sz="1800" b="1" i="0" u="none" strike="noStrike" noProof="0" dirty="0">
                          <a:solidFill>
                            <a:srgbClr val="000000"/>
                          </a:solidFill>
                          <a:latin typeface="Calibri"/>
                        </a:rPr>
                        <a:t>Answer</a:t>
                      </a:r>
                      <a:endParaRPr lang="en-US" dirty="0"/>
                    </a:p>
                    <a:p>
                      <a:pPr lvl="0" algn="ctr">
                        <a:buNone/>
                      </a:pPr>
                      <a:endParaRPr lang="en-US" dirty="0"/>
                    </a:p>
                  </a:txBody>
                  <a:tcPr>
                    <a:solidFill>
                      <a:srgbClr val="E9F1F5"/>
                    </a:solidFill>
                  </a:tcPr>
                </a:tc>
                <a:tc>
                  <a:txBody>
                    <a:bodyPr/>
                    <a:lstStyle/>
                    <a:p>
                      <a:pPr lvl="0" algn="ctr">
                        <a:lnSpc>
                          <a:spcPct val="100000"/>
                        </a:lnSpc>
                        <a:spcBef>
                          <a:spcPts val="0"/>
                        </a:spcBef>
                        <a:spcAft>
                          <a:spcPts val="0"/>
                        </a:spcAft>
                        <a:buNone/>
                      </a:pPr>
                      <a:r>
                        <a:rPr lang="en-US" sz="1800" b="1" i="0" u="none" strike="noStrike" noProof="0" dirty="0">
                          <a:solidFill>
                            <a:srgbClr val="000000"/>
                          </a:solidFill>
                          <a:latin typeface="Calibri"/>
                        </a:rPr>
                        <a:t>Even or odd</a:t>
                      </a:r>
                      <a:endParaRPr lang="en-US" dirty="0"/>
                    </a:p>
                  </a:txBody>
                  <a:tcPr>
                    <a:solidFill>
                      <a:srgbClr val="E9F1F5"/>
                    </a:solidFill>
                  </a:tcPr>
                </a:tc>
                <a:extLst>
                  <a:ext uri="{0D108BD9-81ED-4DB2-BD59-A6C34878D82A}">
                    <a16:rowId xmlns:a16="http://schemas.microsoft.com/office/drawing/2014/main" val="3917375268"/>
                  </a:ext>
                </a:extLst>
              </a:tr>
              <a:tr h="358115">
                <a:tc>
                  <a:txBody>
                    <a:bodyPr/>
                    <a:lstStyle/>
                    <a:p>
                      <a:pPr algn="ctr"/>
                      <a:r>
                        <a:rPr lang="en-US" dirty="0"/>
                        <a:t>3</a:t>
                      </a:r>
                    </a:p>
                  </a:txBody>
                  <a:tcPr/>
                </a:tc>
                <a:tc>
                  <a:txBody>
                    <a:bodyPr/>
                    <a:lstStyle/>
                    <a:p>
                      <a:pPr lvl="0" algn="ctr">
                        <a:buNone/>
                      </a:pPr>
                      <a:r>
                        <a:rPr lang="en-US" sz="1800" b="0" i="0" u="none" strike="noStrike" baseline="0" noProof="0">
                          <a:solidFill>
                            <a:srgbClr val="1F497D"/>
                          </a:solidFill>
                          <a:latin typeface="Calibri"/>
                        </a:rPr>
                        <a:t>+</a:t>
                      </a:r>
                      <a:endParaRPr lang="en-US"/>
                    </a:p>
                  </a:txBody>
                  <a:tcPr/>
                </a:tc>
                <a:tc>
                  <a:txBody>
                    <a:bodyPr/>
                    <a:lstStyle/>
                    <a:p>
                      <a:pPr algn="ctr"/>
                      <a:r>
                        <a:rPr lang="en-US"/>
                        <a:t>7</a:t>
                      </a:r>
                    </a:p>
                  </a:txBody>
                  <a:tcPr/>
                </a:tc>
                <a:tc>
                  <a:txBody>
                    <a:bodyPr/>
                    <a:lstStyle/>
                    <a:p>
                      <a:pPr algn="ctr"/>
                      <a:r>
                        <a:rPr lang="en-US"/>
                        <a:t>=</a:t>
                      </a:r>
                    </a:p>
                  </a:txBody>
                  <a:tcPr/>
                </a:tc>
                <a:tc>
                  <a:txBody>
                    <a:bodyPr/>
                    <a:lstStyle/>
                    <a:p>
                      <a:pPr algn="ctr"/>
                      <a:r>
                        <a:rPr lang="en-US"/>
                        <a:t>10</a:t>
                      </a:r>
                    </a:p>
                  </a:txBody>
                  <a:tcPr/>
                </a:tc>
                <a:tc>
                  <a:txBody>
                    <a:bodyPr/>
                    <a:lstStyle/>
                    <a:p>
                      <a:pPr algn="ctr"/>
                      <a:r>
                        <a:rPr lang="en-US"/>
                        <a:t>Even </a:t>
                      </a:r>
                    </a:p>
                  </a:txBody>
                  <a:tcPr/>
                </a:tc>
                <a:extLst>
                  <a:ext uri="{0D108BD9-81ED-4DB2-BD59-A6C34878D82A}">
                    <a16:rowId xmlns:a16="http://schemas.microsoft.com/office/drawing/2014/main" val="373864412"/>
                  </a:ext>
                </a:extLst>
              </a:tr>
              <a:tr h="358114">
                <a:tc>
                  <a:txBody>
                    <a:bodyPr/>
                    <a:lstStyle/>
                    <a:p>
                      <a:pPr lvl="0" algn="ctr">
                        <a:buNone/>
                      </a:pPr>
                      <a:endParaRPr lang="en-US" dirty="0"/>
                    </a:p>
                  </a:txBody>
                  <a:tcPr/>
                </a:tc>
                <a:tc>
                  <a:txBody>
                    <a:bodyPr/>
                    <a:lstStyle/>
                    <a:p>
                      <a:pPr lvl="0" algn="ctr">
                        <a:buNone/>
                      </a:pPr>
                      <a:endParaRPr lang="en-US" sz="1800" b="0" i="0" u="none" strike="noStrike" baseline="0" noProof="0" dirty="0">
                        <a:solidFill>
                          <a:srgbClr val="1F497D"/>
                        </a:solidFill>
                        <a:latin typeface="Calibri"/>
                      </a:endParaRPr>
                    </a:p>
                  </a:txBody>
                  <a:tcPr/>
                </a:tc>
                <a:tc>
                  <a:txBody>
                    <a:bodyPr/>
                    <a:lstStyle/>
                    <a:p>
                      <a:pPr lvl="0" algn="ctr">
                        <a:buNone/>
                      </a:pPr>
                      <a:endParaRPr lang="en-US" dirty="0"/>
                    </a:p>
                  </a:txBody>
                  <a:tcPr/>
                </a:tc>
                <a:tc>
                  <a:txBody>
                    <a:bodyPr/>
                    <a:lstStyle/>
                    <a:p>
                      <a:pPr lvl="0" algn="ctr">
                        <a:buNone/>
                      </a:pPr>
                      <a:endParaRPr lang="en-US" dirty="0"/>
                    </a:p>
                  </a:txBody>
                  <a:tcPr/>
                </a:tc>
                <a:tc>
                  <a:txBody>
                    <a:bodyPr/>
                    <a:lstStyle/>
                    <a:p>
                      <a:pPr lvl="0" algn="ctr">
                        <a:buNone/>
                      </a:pPr>
                      <a:endParaRPr lang="en-US" dirty="0"/>
                    </a:p>
                  </a:txBody>
                  <a:tcPr/>
                </a:tc>
                <a:tc>
                  <a:txBody>
                    <a:bodyPr/>
                    <a:lstStyle/>
                    <a:p>
                      <a:pPr lvl="0" algn="ctr">
                        <a:buNone/>
                      </a:pPr>
                      <a:endParaRPr lang="en-US" dirty="0"/>
                    </a:p>
                  </a:txBody>
                  <a:tcPr/>
                </a:tc>
                <a:extLst>
                  <a:ext uri="{0D108BD9-81ED-4DB2-BD59-A6C34878D82A}">
                    <a16:rowId xmlns:a16="http://schemas.microsoft.com/office/drawing/2014/main" val="841756069"/>
                  </a:ext>
                </a:extLst>
              </a:tr>
              <a:tr h="358114">
                <a:tc>
                  <a:txBody>
                    <a:bodyPr/>
                    <a:lstStyle/>
                    <a:p>
                      <a:pPr lvl="0" algn="ctr">
                        <a:buNone/>
                      </a:pPr>
                      <a:endParaRPr lang="en-US" dirty="0"/>
                    </a:p>
                  </a:txBody>
                  <a:tcPr/>
                </a:tc>
                <a:tc>
                  <a:txBody>
                    <a:bodyPr/>
                    <a:lstStyle/>
                    <a:p>
                      <a:pPr lvl="0" algn="ctr">
                        <a:buNone/>
                      </a:pPr>
                      <a:endParaRPr lang="en-US" sz="1800" b="0" i="0" u="none" strike="noStrike" baseline="0" noProof="0" dirty="0">
                        <a:solidFill>
                          <a:srgbClr val="1F497D"/>
                        </a:solidFill>
                        <a:latin typeface="Calibri"/>
                      </a:endParaRPr>
                    </a:p>
                  </a:txBody>
                  <a:tcPr/>
                </a:tc>
                <a:tc>
                  <a:txBody>
                    <a:bodyPr/>
                    <a:lstStyle/>
                    <a:p>
                      <a:pPr lvl="0" algn="ctr">
                        <a:buNone/>
                      </a:pPr>
                      <a:endParaRPr lang="en-US" dirty="0"/>
                    </a:p>
                  </a:txBody>
                  <a:tcPr/>
                </a:tc>
                <a:tc>
                  <a:txBody>
                    <a:bodyPr/>
                    <a:lstStyle/>
                    <a:p>
                      <a:pPr lvl="0" algn="ctr">
                        <a:buNone/>
                      </a:pPr>
                      <a:endParaRPr lang="en-US" dirty="0"/>
                    </a:p>
                  </a:txBody>
                  <a:tcPr/>
                </a:tc>
                <a:tc>
                  <a:txBody>
                    <a:bodyPr/>
                    <a:lstStyle/>
                    <a:p>
                      <a:pPr lvl="0" algn="ctr">
                        <a:buNone/>
                      </a:pPr>
                      <a:endParaRPr lang="en-US" dirty="0"/>
                    </a:p>
                  </a:txBody>
                  <a:tcPr/>
                </a:tc>
                <a:tc>
                  <a:txBody>
                    <a:bodyPr/>
                    <a:lstStyle/>
                    <a:p>
                      <a:pPr lvl="0" algn="ctr">
                        <a:buNone/>
                      </a:pPr>
                      <a:endParaRPr lang="en-US" dirty="0"/>
                    </a:p>
                  </a:txBody>
                  <a:tcPr/>
                </a:tc>
                <a:extLst>
                  <a:ext uri="{0D108BD9-81ED-4DB2-BD59-A6C34878D82A}">
                    <a16:rowId xmlns:a16="http://schemas.microsoft.com/office/drawing/2014/main" val="1571918615"/>
                  </a:ext>
                </a:extLst>
              </a:tr>
              <a:tr h="358114">
                <a:tc>
                  <a:txBody>
                    <a:bodyPr/>
                    <a:lstStyle/>
                    <a:p>
                      <a:pPr lvl="0" algn="ctr">
                        <a:buNone/>
                      </a:pPr>
                      <a:endParaRPr lang="en-US" dirty="0"/>
                    </a:p>
                  </a:txBody>
                  <a:tcPr/>
                </a:tc>
                <a:tc>
                  <a:txBody>
                    <a:bodyPr/>
                    <a:lstStyle/>
                    <a:p>
                      <a:pPr lvl="0" algn="ctr">
                        <a:buNone/>
                      </a:pPr>
                      <a:endParaRPr lang="en-US" sz="1800" b="0" i="0" u="none" strike="noStrike" baseline="0" noProof="0" dirty="0">
                        <a:solidFill>
                          <a:srgbClr val="1F497D"/>
                        </a:solidFill>
                        <a:latin typeface="Calibri"/>
                      </a:endParaRPr>
                    </a:p>
                  </a:txBody>
                  <a:tcPr/>
                </a:tc>
                <a:tc>
                  <a:txBody>
                    <a:bodyPr/>
                    <a:lstStyle/>
                    <a:p>
                      <a:pPr lvl="0" algn="ctr">
                        <a:buNone/>
                      </a:pPr>
                      <a:endParaRPr lang="en-US" dirty="0"/>
                    </a:p>
                  </a:txBody>
                  <a:tcPr/>
                </a:tc>
                <a:tc>
                  <a:txBody>
                    <a:bodyPr/>
                    <a:lstStyle/>
                    <a:p>
                      <a:pPr lvl="0" algn="ctr">
                        <a:buNone/>
                      </a:pPr>
                      <a:endParaRPr lang="en-US" dirty="0"/>
                    </a:p>
                  </a:txBody>
                  <a:tcPr/>
                </a:tc>
                <a:tc>
                  <a:txBody>
                    <a:bodyPr/>
                    <a:lstStyle/>
                    <a:p>
                      <a:pPr lvl="0" algn="ctr">
                        <a:buNone/>
                      </a:pPr>
                      <a:endParaRPr lang="en-US" dirty="0"/>
                    </a:p>
                  </a:txBody>
                  <a:tcPr/>
                </a:tc>
                <a:tc>
                  <a:txBody>
                    <a:bodyPr/>
                    <a:lstStyle/>
                    <a:p>
                      <a:pPr lvl="0" algn="ctr">
                        <a:buNone/>
                      </a:pPr>
                      <a:endParaRPr lang="en-US" dirty="0"/>
                    </a:p>
                  </a:txBody>
                  <a:tcPr/>
                </a:tc>
                <a:extLst>
                  <a:ext uri="{0D108BD9-81ED-4DB2-BD59-A6C34878D82A}">
                    <a16:rowId xmlns:a16="http://schemas.microsoft.com/office/drawing/2014/main" val="2572300404"/>
                  </a:ext>
                </a:extLst>
              </a:tr>
              <a:tr h="358114">
                <a:tc>
                  <a:txBody>
                    <a:bodyPr/>
                    <a:lstStyle/>
                    <a:p>
                      <a:pPr lvl="0" algn="ctr">
                        <a:buNone/>
                      </a:pPr>
                      <a:endParaRPr lang="en-US" dirty="0"/>
                    </a:p>
                  </a:txBody>
                  <a:tcPr/>
                </a:tc>
                <a:tc>
                  <a:txBody>
                    <a:bodyPr/>
                    <a:lstStyle/>
                    <a:p>
                      <a:pPr lvl="0" algn="ctr">
                        <a:buNone/>
                      </a:pPr>
                      <a:endParaRPr lang="en-US" sz="1800" b="0" i="0" u="none" strike="noStrike" baseline="0" noProof="0" dirty="0">
                        <a:solidFill>
                          <a:srgbClr val="1F497D"/>
                        </a:solidFill>
                        <a:latin typeface="Calibri"/>
                      </a:endParaRPr>
                    </a:p>
                  </a:txBody>
                  <a:tcPr/>
                </a:tc>
                <a:tc>
                  <a:txBody>
                    <a:bodyPr/>
                    <a:lstStyle/>
                    <a:p>
                      <a:pPr lvl="0" algn="ctr">
                        <a:buNone/>
                      </a:pPr>
                      <a:endParaRPr lang="en-US" dirty="0"/>
                    </a:p>
                  </a:txBody>
                  <a:tcPr/>
                </a:tc>
                <a:tc>
                  <a:txBody>
                    <a:bodyPr/>
                    <a:lstStyle/>
                    <a:p>
                      <a:pPr lvl="0" algn="ctr">
                        <a:buNone/>
                      </a:pPr>
                      <a:endParaRPr lang="en-US" dirty="0"/>
                    </a:p>
                  </a:txBody>
                  <a:tcPr/>
                </a:tc>
                <a:tc>
                  <a:txBody>
                    <a:bodyPr/>
                    <a:lstStyle/>
                    <a:p>
                      <a:pPr lvl="0" algn="ctr">
                        <a:buNone/>
                      </a:pPr>
                      <a:endParaRPr lang="en-US" dirty="0"/>
                    </a:p>
                  </a:txBody>
                  <a:tcPr/>
                </a:tc>
                <a:tc>
                  <a:txBody>
                    <a:bodyPr/>
                    <a:lstStyle/>
                    <a:p>
                      <a:pPr lvl="0" algn="ctr">
                        <a:buNone/>
                      </a:pPr>
                      <a:endParaRPr lang="en-US" dirty="0"/>
                    </a:p>
                  </a:txBody>
                  <a:tcPr/>
                </a:tc>
                <a:extLst>
                  <a:ext uri="{0D108BD9-81ED-4DB2-BD59-A6C34878D82A}">
                    <a16:rowId xmlns:a16="http://schemas.microsoft.com/office/drawing/2014/main" val="321542882"/>
                  </a:ext>
                </a:extLst>
              </a:tr>
              <a:tr h="358114">
                <a:tc>
                  <a:txBody>
                    <a:bodyPr/>
                    <a:lstStyle/>
                    <a:p>
                      <a:pPr lvl="0" algn="ctr">
                        <a:buNone/>
                      </a:pPr>
                      <a:endParaRPr lang="en-US" dirty="0"/>
                    </a:p>
                  </a:txBody>
                  <a:tcPr/>
                </a:tc>
                <a:tc>
                  <a:txBody>
                    <a:bodyPr/>
                    <a:lstStyle/>
                    <a:p>
                      <a:pPr lvl="0" algn="ctr">
                        <a:buNone/>
                      </a:pPr>
                      <a:endParaRPr lang="en-US" sz="1800" b="0" i="0" u="none" strike="noStrike" baseline="0" noProof="0" dirty="0">
                        <a:solidFill>
                          <a:srgbClr val="1F497D"/>
                        </a:solidFill>
                        <a:latin typeface="Calibri"/>
                      </a:endParaRPr>
                    </a:p>
                  </a:txBody>
                  <a:tcPr/>
                </a:tc>
                <a:tc>
                  <a:txBody>
                    <a:bodyPr/>
                    <a:lstStyle/>
                    <a:p>
                      <a:pPr lvl="0" algn="ctr">
                        <a:buNone/>
                      </a:pPr>
                      <a:endParaRPr lang="en-US" dirty="0"/>
                    </a:p>
                  </a:txBody>
                  <a:tcPr/>
                </a:tc>
                <a:tc>
                  <a:txBody>
                    <a:bodyPr/>
                    <a:lstStyle/>
                    <a:p>
                      <a:pPr lvl="0" algn="ctr">
                        <a:buNone/>
                      </a:pPr>
                      <a:endParaRPr lang="en-US" dirty="0"/>
                    </a:p>
                  </a:txBody>
                  <a:tcPr/>
                </a:tc>
                <a:tc>
                  <a:txBody>
                    <a:bodyPr/>
                    <a:lstStyle/>
                    <a:p>
                      <a:pPr lvl="0" algn="ctr">
                        <a:buNone/>
                      </a:pPr>
                      <a:endParaRPr lang="en-US" dirty="0"/>
                    </a:p>
                  </a:txBody>
                  <a:tcPr/>
                </a:tc>
                <a:tc>
                  <a:txBody>
                    <a:bodyPr/>
                    <a:lstStyle/>
                    <a:p>
                      <a:pPr lvl="0" algn="ctr">
                        <a:buNone/>
                      </a:pPr>
                      <a:endParaRPr lang="en-US" dirty="0"/>
                    </a:p>
                  </a:txBody>
                  <a:tcPr/>
                </a:tc>
                <a:extLst>
                  <a:ext uri="{0D108BD9-81ED-4DB2-BD59-A6C34878D82A}">
                    <a16:rowId xmlns:a16="http://schemas.microsoft.com/office/drawing/2014/main" val="2855814229"/>
                  </a:ext>
                </a:extLst>
              </a:tr>
            </a:tbl>
          </a:graphicData>
        </a:graphic>
      </p:graphicFrame>
    </p:spTree>
    <p:extLst>
      <p:ext uri="{BB962C8B-B14F-4D97-AF65-F5344CB8AC3E}">
        <p14:creationId xmlns:p14="http://schemas.microsoft.com/office/powerpoint/2010/main" val="534432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49CC54-5F41-C0B7-842F-6A59317E06A9}"/>
            </a:ext>
          </a:extLst>
        </p:cNvPr>
        <p:cNvGrpSpPr/>
        <p:nvPr/>
      </p:nvGrpSpPr>
      <p:grpSpPr>
        <a:xfrm>
          <a:off x="0" y="0"/>
          <a:ext cx="0" cy="0"/>
          <a:chOff x="0" y="0"/>
          <a:chExt cx="0" cy="0"/>
        </a:xfrm>
      </p:grpSpPr>
      <p:sp>
        <p:nvSpPr>
          <p:cNvPr id="9" name="TextBox 8">
            <a:extLst>
              <a:ext uri="{FF2B5EF4-FFF2-40B4-BE49-F238E27FC236}">
                <a16:creationId xmlns:a16="http://schemas.microsoft.com/office/drawing/2014/main" id="{1E3EEBB2-54AD-A6D6-F384-24F3547CB134}"/>
              </a:ext>
              <a:ext uri="{C183D7F6-B498-43B3-948B-1728B52AA6E4}">
                <adec:decorative xmlns:adec="http://schemas.microsoft.com/office/drawing/2017/decorative" val="1"/>
              </a:ext>
            </a:extLst>
          </p:cNvPr>
          <p:cNvSpPr txBox="1"/>
          <p:nvPr/>
        </p:nvSpPr>
        <p:spPr>
          <a:xfrm>
            <a:off x="97631" y="5878488"/>
            <a:ext cx="2160240" cy="230832"/>
          </a:xfrm>
          <a:prstGeom prst="rect">
            <a:avLst/>
          </a:prstGeom>
          <a:noFill/>
        </p:spPr>
        <p:txBody>
          <a:bodyPr wrap="square" lIns="91440" tIns="45720" rIns="91440" bIns="45720" rtlCol="0" anchor="t">
            <a:spAutoFit/>
          </a:bodyPr>
          <a:lstStyle/>
          <a:p>
            <a:r>
              <a:rPr lang="en-AU" sz="900" i="1" dirty="0"/>
              <a:t>Image source: Microsoft clipart </a:t>
            </a:r>
            <a:endParaRPr lang="en-AU" sz="900" i="1" dirty="0">
              <a:cs typeface="Calibri"/>
            </a:endParaRPr>
          </a:p>
        </p:txBody>
      </p:sp>
      <p:pic>
        <p:nvPicPr>
          <p:cNvPr id="3" name="Picture 2">
            <a:extLst>
              <a:ext uri="{FF2B5EF4-FFF2-40B4-BE49-F238E27FC236}">
                <a16:creationId xmlns:a16="http://schemas.microsoft.com/office/drawing/2014/main" id="{B112838F-8F02-FDC3-BA90-30FEAA0DD4FC}"/>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7810674" y="2011860"/>
            <a:ext cx="1065397" cy="3403147"/>
          </a:xfrm>
          <a:prstGeom prst="rect">
            <a:avLst/>
          </a:prstGeom>
        </p:spPr>
      </p:pic>
      <p:sp>
        <p:nvSpPr>
          <p:cNvPr id="4" name="Title 1">
            <a:extLst>
              <a:ext uri="{FF2B5EF4-FFF2-40B4-BE49-F238E27FC236}">
                <a16:creationId xmlns:a16="http://schemas.microsoft.com/office/drawing/2014/main" id="{D5F21FD8-279A-F834-0CE1-38E855DD3A42}"/>
              </a:ext>
            </a:extLst>
          </p:cNvPr>
          <p:cNvSpPr>
            <a:spLocks noGrp="1"/>
          </p:cNvSpPr>
          <p:nvPr>
            <p:ph type="title"/>
          </p:nvPr>
        </p:nvSpPr>
        <p:spPr>
          <a:xfrm>
            <a:off x="2197208" y="64372"/>
            <a:ext cx="5968172" cy="1143000"/>
          </a:xfrm>
        </p:spPr>
        <p:txBody>
          <a:bodyPr>
            <a:normAutofit/>
          </a:bodyPr>
          <a:lstStyle/>
          <a:p>
            <a:pPr algn="l"/>
            <a:r>
              <a:rPr lang="en-AU" sz="3600" b="1" dirty="0">
                <a:solidFill>
                  <a:srgbClr val="002060"/>
                </a:solidFill>
              </a:rPr>
              <a:t>Test another conjecture</a:t>
            </a:r>
            <a:endParaRPr lang="en-US" dirty="0"/>
          </a:p>
        </p:txBody>
      </p:sp>
      <p:sp>
        <p:nvSpPr>
          <p:cNvPr id="14" name="TextBox 13">
            <a:extLst>
              <a:ext uri="{FF2B5EF4-FFF2-40B4-BE49-F238E27FC236}">
                <a16:creationId xmlns:a16="http://schemas.microsoft.com/office/drawing/2014/main" id="{516F8EA6-1FD5-75F1-E685-673C04449F82}"/>
              </a:ext>
            </a:extLst>
          </p:cNvPr>
          <p:cNvSpPr txBox="1"/>
          <p:nvPr/>
        </p:nvSpPr>
        <p:spPr>
          <a:xfrm>
            <a:off x="337107" y="1211474"/>
            <a:ext cx="8006262" cy="1015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000" dirty="0">
                <a:solidFill>
                  <a:srgbClr val="000000"/>
                </a:solidFill>
                <a:cs typeface="Calibri"/>
              </a:rPr>
              <a:t>‘When you multiply an even and an odd number together, the answer will always be even’ </a:t>
            </a:r>
            <a:endParaRPr lang="en-US" dirty="0"/>
          </a:p>
        </p:txBody>
      </p:sp>
      <p:graphicFrame>
        <p:nvGraphicFramePr>
          <p:cNvPr id="10" name="Table 9" descr="A table to record results. Six columns, number, operation (addition and multipication), number, equals, answer, Even or odd. An example is given uner the headings 3 x 4 =12, Even">
            <a:extLst>
              <a:ext uri="{FF2B5EF4-FFF2-40B4-BE49-F238E27FC236}">
                <a16:creationId xmlns:a16="http://schemas.microsoft.com/office/drawing/2014/main" id="{1899F0E6-497D-17B5-ADC1-C6A391BBEBA8}"/>
              </a:ext>
            </a:extLst>
          </p:cNvPr>
          <p:cNvGraphicFramePr>
            <a:graphicFrameLocks noGrp="1"/>
          </p:cNvGraphicFramePr>
          <p:nvPr>
            <p:extLst>
              <p:ext uri="{D42A27DB-BD31-4B8C-83A1-F6EECF244321}">
                <p14:modId xmlns:p14="http://schemas.microsoft.com/office/powerpoint/2010/main" val="448514275"/>
              </p:ext>
            </p:extLst>
          </p:nvPr>
        </p:nvGraphicFramePr>
        <p:xfrm>
          <a:off x="442451" y="2422949"/>
          <a:ext cx="6822724" cy="2868771"/>
        </p:xfrm>
        <a:graphic>
          <a:graphicData uri="http://schemas.openxmlformats.org/drawingml/2006/table">
            <a:tbl>
              <a:tblPr firstRow="1" bandRow="1">
                <a:tableStyleId>{5C22544A-7EE6-4342-B048-85BDC9FD1C3A}</a:tableStyleId>
              </a:tblPr>
              <a:tblGrid>
                <a:gridCol w="1035296">
                  <a:extLst>
                    <a:ext uri="{9D8B030D-6E8A-4147-A177-3AD203B41FA5}">
                      <a16:colId xmlns:a16="http://schemas.microsoft.com/office/drawing/2014/main" val="2910383690"/>
                    </a:ext>
                  </a:extLst>
                </a:gridCol>
                <a:gridCol w="1238944">
                  <a:extLst>
                    <a:ext uri="{9D8B030D-6E8A-4147-A177-3AD203B41FA5}">
                      <a16:colId xmlns:a16="http://schemas.microsoft.com/office/drawing/2014/main" val="1040199523"/>
                    </a:ext>
                  </a:extLst>
                </a:gridCol>
                <a:gridCol w="1137121">
                  <a:extLst>
                    <a:ext uri="{9D8B030D-6E8A-4147-A177-3AD203B41FA5}">
                      <a16:colId xmlns:a16="http://schemas.microsoft.com/office/drawing/2014/main" val="4023537082"/>
                    </a:ext>
                  </a:extLst>
                </a:gridCol>
                <a:gridCol w="1137121">
                  <a:extLst>
                    <a:ext uri="{9D8B030D-6E8A-4147-A177-3AD203B41FA5}">
                      <a16:colId xmlns:a16="http://schemas.microsoft.com/office/drawing/2014/main" val="3990956780"/>
                    </a:ext>
                  </a:extLst>
                </a:gridCol>
                <a:gridCol w="1137121">
                  <a:extLst>
                    <a:ext uri="{9D8B030D-6E8A-4147-A177-3AD203B41FA5}">
                      <a16:colId xmlns:a16="http://schemas.microsoft.com/office/drawing/2014/main" val="874024797"/>
                    </a:ext>
                  </a:extLst>
                </a:gridCol>
                <a:gridCol w="1137121">
                  <a:extLst>
                    <a:ext uri="{9D8B030D-6E8A-4147-A177-3AD203B41FA5}">
                      <a16:colId xmlns:a16="http://schemas.microsoft.com/office/drawing/2014/main" val="102648635"/>
                    </a:ext>
                  </a:extLst>
                </a:gridCol>
              </a:tblGrid>
              <a:tr h="674211">
                <a:tc>
                  <a:txBody>
                    <a:bodyPr/>
                    <a:lstStyle/>
                    <a:p>
                      <a:pPr lvl="0" algn="ctr">
                        <a:buNone/>
                      </a:pPr>
                      <a:r>
                        <a:rPr lang="en-US" sz="1800" b="1" i="0" u="none" strike="noStrike" noProof="0" dirty="0">
                          <a:solidFill>
                            <a:srgbClr val="000000"/>
                          </a:solidFill>
                          <a:latin typeface="Calibri"/>
                        </a:rPr>
                        <a:t>Number</a:t>
                      </a:r>
                      <a:endParaRPr lang="en-US" dirty="0"/>
                    </a:p>
                  </a:txBody>
                  <a:tcPr>
                    <a:solidFill>
                      <a:srgbClr val="E9F1F5"/>
                    </a:solidFill>
                  </a:tcPr>
                </a:tc>
                <a:tc>
                  <a:txBody>
                    <a:bodyPr/>
                    <a:lstStyle/>
                    <a:p>
                      <a:pPr lvl="0" algn="ctr">
                        <a:lnSpc>
                          <a:spcPct val="100000"/>
                        </a:lnSpc>
                        <a:spcBef>
                          <a:spcPts val="0"/>
                        </a:spcBef>
                        <a:spcAft>
                          <a:spcPts val="0"/>
                        </a:spcAft>
                        <a:buNone/>
                      </a:pPr>
                      <a:r>
                        <a:rPr lang="en-US" sz="1800" b="1" i="0" u="none" strike="noStrike" noProof="0" dirty="0">
                          <a:solidFill>
                            <a:srgbClr val="000000"/>
                          </a:solidFill>
                          <a:latin typeface="Calibri"/>
                        </a:rPr>
                        <a:t>Operation</a:t>
                      </a:r>
                      <a:endParaRPr lang="en-US" dirty="0"/>
                    </a:p>
                    <a:p>
                      <a:pPr lvl="0" algn="ctr">
                        <a:lnSpc>
                          <a:spcPct val="100000"/>
                        </a:lnSpc>
                        <a:spcBef>
                          <a:spcPts val="0"/>
                        </a:spcBef>
                        <a:spcAft>
                          <a:spcPts val="0"/>
                        </a:spcAft>
                        <a:buNone/>
                      </a:pPr>
                      <a:r>
                        <a:rPr lang="en-US" sz="2000" b="1" i="0" u="none" strike="noStrike" noProof="0" dirty="0">
                          <a:solidFill>
                            <a:srgbClr val="000000"/>
                          </a:solidFill>
                          <a:latin typeface="Calibri"/>
                        </a:rPr>
                        <a:t>      +   ×</a:t>
                      </a:r>
                      <a:endParaRPr lang="en-US" dirty="0"/>
                    </a:p>
                  </a:txBody>
                  <a:tcPr>
                    <a:solidFill>
                      <a:srgbClr val="E9F1F5"/>
                    </a:solidFill>
                  </a:tcPr>
                </a:tc>
                <a:tc>
                  <a:txBody>
                    <a:bodyPr/>
                    <a:lstStyle/>
                    <a:p>
                      <a:pPr lvl="0" algn="ctr">
                        <a:buNone/>
                      </a:pPr>
                      <a:r>
                        <a:rPr lang="en-US" sz="1800" b="1" i="0" u="none" strike="noStrike" noProof="0" dirty="0">
                          <a:solidFill>
                            <a:srgbClr val="000000"/>
                          </a:solidFill>
                          <a:latin typeface="Calibri"/>
                        </a:rPr>
                        <a:t>Number</a:t>
                      </a:r>
                      <a:endParaRPr lang="en-US" dirty="0"/>
                    </a:p>
                  </a:txBody>
                  <a:tcPr>
                    <a:solidFill>
                      <a:srgbClr val="E9F1F5"/>
                    </a:solidFill>
                  </a:tcPr>
                </a:tc>
                <a:tc>
                  <a:txBody>
                    <a:bodyPr/>
                    <a:lstStyle/>
                    <a:p>
                      <a:pPr lvl="0" algn="ctr">
                        <a:buNone/>
                      </a:pPr>
                      <a:r>
                        <a:rPr lang="en-US" sz="1800" b="1" i="0" u="none" strike="noStrike" noProof="0" dirty="0">
                          <a:solidFill>
                            <a:srgbClr val="000000"/>
                          </a:solidFill>
                          <a:latin typeface="Calibri"/>
                        </a:rPr>
                        <a:t>Equals</a:t>
                      </a:r>
                      <a:endParaRPr lang="en-US" dirty="0"/>
                    </a:p>
                  </a:txBody>
                  <a:tcPr>
                    <a:solidFill>
                      <a:srgbClr val="E9F1F5"/>
                    </a:solidFill>
                  </a:tcPr>
                </a:tc>
                <a:tc>
                  <a:txBody>
                    <a:bodyPr/>
                    <a:lstStyle/>
                    <a:p>
                      <a:pPr lvl="0" algn="ctr">
                        <a:lnSpc>
                          <a:spcPct val="100000"/>
                        </a:lnSpc>
                        <a:spcBef>
                          <a:spcPts val="0"/>
                        </a:spcBef>
                        <a:spcAft>
                          <a:spcPts val="0"/>
                        </a:spcAft>
                        <a:buNone/>
                      </a:pPr>
                      <a:r>
                        <a:rPr lang="en-US" sz="1800" b="1" i="0" u="none" strike="noStrike" noProof="0" dirty="0">
                          <a:solidFill>
                            <a:srgbClr val="000000"/>
                          </a:solidFill>
                          <a:latin typeface="Calibri"/>
                        </a:rPr>
                        <a:t>Answer</a:t>
                      </a:r>
                      <a:endParaRPr lang="en-US" dirty="0"/>
                    </a:p>
                    <a:p>
                      <a:pPr lvl="0" algn="ctr">
                        <a:buNone/>
                      </a:pPr>
                      <a:endParaRPr lang="en-US" dirty="0"/>
                    </a:p>
                  </a:txBody>
                  <a:tcPr>
                    <a:solidFill>
                      <a:srgbClr val="E9F1F5"/>
                    </a:solidFill>
                  </a:tcPr>
                </a:tc>
                <a:tc>
                  <a:txBody>
                    <a:bodyPr/>
                    <a:lstStyle/>
                    <a:p>
                      <a:pPr lvl="0" algn="ctr">
                        <a:lnSpc>
                          <a:spcPct val="100000"/>
                        </a:lnSpc>
                        <a:spcBef>
                          <a:spcPts val="0"/>
                        </a:spcBef>
                        <a:spcAft>
                          <a:spcPts val="0"/>
                        </a:spcAft>
                        <a:buNone/>
                      </a:pPr>
                      <a:r>
                        <a:rPr lang="en-US" sz="1800" b="1" i="0" u="none" strike="noStrike" noProof="0" dirty="0">
                          <a:solidFill>
                            <a:srgbClr val="000000"/>
                          </a:solidFill>
                          <a:latin typeface="Calibri"/>
                        </a:rPr>
                        <a:t>Even or odd</a:t>
                      </a:r>
                      <a:endParaRPr lang="en-US" dirty="0"/>
                    </a:p>
                  </a:txBody>
                  <a:tcPr>
                    <a:solidFill>
                      <a:srgbClr val="E9F1F5"/>
                    </a:solidFill>
                  </a:tcPr>
                </a:tc>
                <a:extLst>
                  <a:ext uri="{0D108BD9-81ED-4DB2-BD59-A6C34878D82A}">
                    <a16:rowId xmlns:a16="http://schemas.microsoft.com/office/drawing/2014/main" val="3917375268"/>
                  </a:ext>
                </a:extLst>
              </a:tr>
              <a:tr h="358115">
                <a:tc>
                  <a:txBody>
                    <a:bodyPr/>
                    <a:lstStyle/>
                    <a:p>
                      <a:pPr algn="ctr"/>
                      <a:r>
                        <a:rPr lang="en-US" dirty="0"/>
                        <a:t>3</a:t>
                      </a:r>
                    </a:p>
                  </a:txBody>
                  <a:tcPr/>
                </a:tc>
                <a:tc>
                  <a:txBody>
                    <a:bodyPr/>
                    <a:lstStyle/>
                    <a:p>
                      <a:pPr lvl="0" algn="ctr">
                        <a:buNone/>
                      </a:pPr>
                      <a:r>
                        <a:rPr lang="en-US" sz="1800" b="0" i="0" u="none" strike="noStrike" baseline="0" noProof="0" dirty="0">
                          <a:solidFill>
                            <a:srgbClr val="1F497D"/>
                          </a:solidFill>
                          <a:latin typeface="Calibri"/>
                        </a:rPr>
                        <a:t>x</a:t>
                      </a:r>
                      <a:endParaRPr lang="en-US" dirty="0"/>
                    </a:p>
                  </a:txBody>
                  <a:tcPr/>
                </a:tc>
                <a:tc>
                  <a:txBody>
                    <a:bodyPr/>
                    <a:lstStyle/>
                    <a:p>
                      <a:pPr lvl="0" algn="ctr">
                        <a:buNone/>
                      </a:pPr>
                      <a:r>
                        <a:rPr lang="en-US" dirty="0"/>
                        <a:t>4</a:t>
                      </a:r>
                    </a:p>
                  </a:txBody>
                  <a:tcPr/>
                </a:tc>
                <a:tc>
                  <a:txBody>
                    <a:bodyPr/>
                    <a:lstStyle/>
                    <a:p>
                      <a:pPr algn="ctr"/>
                      <a:r>
                        <a:rPr lang="en-US" dirty="0"/>
                        <a:t>=</a:t>
                      </a:r>
                    </a:p>
                  </a:txBody>
                  <a:tcPr/>
                </a:tc>
                <a:tc>
                  <a:txBody>
                    <a:bodyPr/>
                    <a:lstStyle/>
                    <a:p>
                      <a:pPr algn="ctr"/>
                      <a:r>
                        <a:rPr lang="en-US" dirty="0"/>
                        <a:t>12</a:t>
                      </a:r>
                    </a:p>
                  </a:txBody>
                  <a:tcPr/>
                </a:tc>
                <a:tc>
                  <a:txBody>
                    <a:bodyPr/>
                    <a:lstStyle/>
                    <a:p>
                      <a:pPr algn="ctr"/>
                      <a:r>
                        <a:rPr lang="en-US" dirty="0"/>
                        <a:t>Even</a:t>
                      </a:r>
                    </a:p>
                  </a:txBody>
                  <a:tcPr/>
                </a:tc>
                <a:extLst>
                  <a:ext uri="{0D108BD9-81ED-4DB2-BD59-A6C34878D82A}">
                    <a16:rowId xmlns:a16="http://schemas.microsoft.com/office/drawing/2014/main" val="373864412"/>
                  </a:ext>
                </a:extLst>
              </a:tr>
              <a:tr h="358114">
                <a:tc>
                  <a:txBody>
                    <a:bodyPr/>
                    <a:lstStyle/>
                    <a:p>
                      <a:pPr lvl="0" algn="ctr">
                        <a:buNone/>
                      </a:pPr>
                      <a:endParaRPr lang="en-US" dirty="0"/>
                    </a:p>
                  </a:txBody>
                  <a:tcPr/>
                </a:tc>
                <a:tc>
                  <a:txBody>
                    <a:bodyPr/>
                    <a:lstStyle/>
                    <a:p>
                      <a:pPr lvl="0" algn="ctr">
                        <a:buNone/>
                      </a:pPr>
                      <a:endParaRPr lang="en-US" sz="1800" b="0" i="0" u="none" strike="noStrike" baseline="0" noProof="0" dirty="0">
                        <a:solidFill>
                          <a:srgbClr val="1F497D"/>
                        </a:solidFill>
                        <a:latin typeface="Calibri"/>
                      </a:endParaRPr>
                    </a:p>
                  </a:txBody>
                  <a:tcPr/>
                </a:tc>
                <a:tc>
                  <a:txBody>
                    <a:bodyPr/>
                    <a:lstStyle/>
                    <a:p>
                      <a:pPr lvl="0" algn="ctr">
                        <a:buNone/>
                      </a:pPr>
                      <a:endParaRPr lang="en-US" dirty="0"/>
                    </a:p>
                  </a:txBody>
                  <a:tcPr/>
                </a:tc>
                <a:tc>
                  <a:txBody>
                    <a:bodyPr/>
                    <a:lstStyle/>
                    <a:p>
                      <a:pPr lvl="0" algn="ctr">
                        <a:buNone/>
                      </a:pPr>
                      <a:endParaRPr lang="en-US" dirty="0"/>
                    </a:p>
                  </a:txBody>
                  <a:tcPr/>
                </a:tc>
                <a:tc>
                  <a:txBody>
                    <a:bodyPr/>
                    <a:lstStyle/>
                    <a:p>
                      <a:pPr lvl="0" algn="ctr">
                        <a:buNone/>
                      </a:pPr>
                      <a:endParaRPr lang="en-US" dirty="0"/>
                    </a:p>
                  </a:txBody>
                  <a:tcPr/>
                </a:tc>
                <a:tc>
                  <a:txBody>
                    <a:bodyPr/>
                    <a:lstStyle/>
                    <a:p>
                      <a:pPr lvl="0" algn="ctr">
                        <a:buNone/>
                      </a:pPr>
                      <a:endParaRPr lang="en-US" dirty="0"/>
                    </a:p>
                  </a:txBody>
                  <a:tcPr/>
                </a:tc>
                <a:extLst>
                  <a:ext uri="{0D108BD9-81ED-4DB2-BD59-A6C34878D82A}">
                    <a16:rowId xmlns:a16="http://schemas.microsoft.com/office/drawing/2014/main" val="841756069"/>
                  </a:ext>
                </a:extLst>
              </a:tr>
              <a:tr h="358114">
                <a:tc>
                  <a:txBody>
                    <a:bodyPr/>
                    <a:lstStyle/>
                    <a:p>
                      <a:pPr lvl="0" algn="ctr">
                        <a:buNone/>
                      </a:pPr>
                      <a:endParaRPr lang="en-US" dirty="0"/>
                    </a:p>
                  </a:txBody>
                  <a:tcPr/>
                </a:tc>
                <a:tc>
                  <a:txBody>
                    <a:bodyPr/>
                    <a:lstStyle/>
                    <a:p>
                      <a:pPr lvl="0" algn="ctr">
                        <a:buNone/>
                      </a:pPr>
                      <a:endParaRPr lang="en-US" sz="1800" b="0" i="0" u="none" strike="noStrike" baseline="0" noProof="0" dirty="0">
                        <a:solidFill>
                          <a:srgbClr val="1F497D"/>
                        </a:solidFill>
                        <a:latin typeface="Calibri"/>
                      </a:endParaRPr>
                    </a:p>
                  </a:txBody>
                  <a:tcPr/>
                </a:tc>
                <a:tc>
                  <a:txBody>
                    <a:bodyPr/>
                    <a:lstStyle/>
                    <a:p>
                      <a:pPr lvl="0" algn="ctr">
                        <a:buNone/>
                      </a:pPr>
                      <a:endParaRPr lang="en-US" dirty="0"/>
                    </a:p>
                  </a:txBody>
                  <a:tcPr/>
                </a:tc>
                <a:tc>
                  <a:txBody>
                    <a:bodyPr/>
                    <a:lstStyle/>
                    <a:p>
                      <a:pPr lvl="0" algn="ctr">
                        <a:buNone/>
                      </a:pPr>
                      <a:endParaRPr lang="en-US" dirty="0"/>
                    </a:p>
                  </a:txBody>
                  <a:tcPr/>
                </a:tc>
                <a:tc>
                  <a:txBody>
                    <a:bodyPr/>
                    <a:lstStyle/>
                    <a:p>
                      <a:pPr lvl="0" algn="ctr">
                        <a:buNone/>
                      </a:pPr>
                      <a:endParaRPr lang="en-US" dirty="0"/>
                    </a:p>
                  </a:txBody>
                  <a:tcPr/>
                </a:tc>
                <a:tc>
                  <a:txBody>
                    <a:bodyPr/>
                    <a:lstStyle/>
                    <a:p>
                      <a:pPr lvl="0" algn="ctr">
                        <a:buNone/>
                      </a:pPr>
                      <a:endParaRPr lang="en-US" dirty="0"/>
                    </a:p>
                  </a:txBody>
                  <a:tcPr/>
                </a:tc>
                <a:extLst>
                  <a:ext uri="{0D108BD9-81ED-4DB2-BD59-A6C34878D82A}">
                    <a16:rowId xmlns:a16="http://schemas.microsoft.com/office/drawing/2014/main" val="1571918615"/>
                  </a:ext>
                </a:extLst>
              </a:tr>
              <a:tr h="358114">
                <a:tc>
                  <a:txBody>
                    <a:bodyPr/>
                    <a:lstStyle/>
                    <a:p>
                      <a:pPr lvl="0" algn="ctr">
                        <a:buNone/>
                      </a:pPr>
                      <a:endParaRPr lang="en-US" dirty="0"/>
                    </a:p>
                  </a:txBody>
                  <a:tcPr/>
                </a:tc>
                <a:tc>
                  <a:txBody>
                    <a:bodyPr/>
                    <a:lstStyle/>
                    <a:p>
                      <a:pPr lvl="0" algn="ctr">
                        <a:buNone/>
                      </a:pPr>
                      <a:endParaRPr lang="en-US" sz="1800" b="0" i="0" u="none" strike="noStrike" baseline="0" noProof="0" dirty="0">
                        <a:solidFill>
                          <a:srgbClr val="1F497D"/>
                        </a:solidFill>
                        <a:latin typeface="Calibri"/>
                      </a:endParaRPr>
                    </a:p>
                  </a:txBody>
                  <a:tcPr/>
                </a:tc>
                <a:tc>
                  <a:txBody>
                    <a:bodyPr/>
                    <a:lstStyle/>
                    <a:p>
                      <a:pPr lvl="0" algn="ctr">
                        <a:buNone/>
                      </a:pPr>
                      <a:endParaRPr lang="en-US" dirty="0"/>
                    </a:p>
                  </a:txBody>
                  <a:tcPr/>
                </a:tc>
                <a:tc>
                  <a:txBody>
                    <a:bodyPr/>
                    <a:lstStyle/>
                    <a:p>
                      <a:pPr lvl="0" algn="ctr">
                        <a:buNone/>
                      </a:pPr>
                      <a:endParaRPr lang="en-US" dirty="0"/>
                    </a:p>
                  </a:txBody>
                  <a:tcPr/>
                </a:tc>
                <a:tc>
                  <a:txBody>
                    <a:bodyPr/>
                    <a:lstStyle/>
                    <a:p>
                      <a:pPr lvl="0" algn="ctr">
                        <a:buNone/>
                      </a:pPr>
                      <a:endParaRPr lang="en-US" dirty="0"/>
                    </a:p>
                  </a:txBody>
                  <a:tcPr/>
                </a:tc>
                <a:tc>
                  <a:txBody>
                    <a:bodyPr/>
                    <a:lstStyle/>
                    <a:p>
                      <a:pPr lvl="0" algn="ctr">
                        <a:buNone/>
                      </a:pPr>
                      <a:endParaRPr lang="en-US" dirty="0"/>
                    </a:p>
                  </a:txBody>
                  <a:tcPr/>
                </a:tc>
                <a:extLst>
                  <a:ext uri="{0D108BD9-81ED-4DB2-BD59-A6C34878D82A}">
                    <a16:rowId xmlns:a16="http://schemas.microsoft.com/office/drawing/2014/main" val="2572300404"/>
                  </a:ext>
                </a:extLst>
              </a:tr>
              <a:tr h="358114">
                <a:tc>
                  <a:txBody>
                    <a:bodyPr/>
                    <a:lstStyle/>
                    <a:p>
                      <a:pPr lvl="0" algn="ctr">
                        <a:buNone/>
                      </a:pPr>
                      <a:endParaRPr lang="en-US" dirty="0"/>
                    </a:p>
                  </a:txBody>
                  <a:tcPr/>
                </a:tc>
                <a:tc>
                  <a:txBody>
                    <a:bodyPr/>
                    <a:lstStyle/>
                    <a:p>
                      <a:pPr lvl="0" algn="ctr">
                        <a:buNone/>
                      </a:pPr>
                      <a:endParaRPr lang="en-US" sz="1800" b="0" i="0" u="none" strike="noStrike" baseline="0" noProof="0" dirty="0">
                        <a:solidFill>
                          <a:srgbClr val="1F497D"/>
                        </a:solidFill>
                        <a:latin typeface="Calibri"/>
                      </a:endParaRPr>
                    </a:p>
                  </a:txBody>
                  <a:tcPr/>
                </a:tc>
                <a:tc>
                  <a:txBody>
                    <a:bodyPr/>
                    <a:lstStyle/>
                    <a:p>
                      <a:pPr lvl="0" algn="ctr">
                        <a:buNone/>
                      </a:pPr>
                      <a:endParaRPr lang="en-US" dirty="0"/>
                    </a:p>
                  </a:txBody>
                  <a:tcPr/>
                </a:tc>
                <a:tc>
                  <a:txBody>
                    <a:bodyPr/>
                    <a:lstStyle/>
                    <a:p>
                      <a:pPr lvl="0" algn="ctr">
                        <a:buNone/>
                      </a:pPr>
                      <a:endParaRPr lang="en-US" dirty="0"/>
                    </a:p>
                  </a:txBody>
                  <a:tcPr/>
                </a:tc>
                <a:tc>
                  <a:txBody>
                    <a:bodyPr/>
                    <a:lstStyle/>
                    <a:p>
                      <a:pPr lvl="0" algn="ctr">
                        <a:buNone/>
                      </a:pPr>
                      <a:endParaRPr lang="en-US" dirty="0"/>
                    </a:p>
                  </a:txBody>
                  <a:tcPr/>
                </a:tc>
                <a:tc>
                  <a:txBody>
                    <a:bodyPr/>
                    <a:lstStyle/>
                    <a:p>
                      <a:pPr lvl="0" algn="ctr">
                        <a:buNone/>
                      </a:pPr>
                      <a:endParaRPr lang="en-US" dirty="0"/>
                    </a:p>
                  </a:txBody>
                  <a:tcPr/>
                </a:tc>
                <a:extLst>
                  <a:ext uri="{0D108BD9-81ED-4DB2-BD59-A6C34878D82A}">
                    <a16:rowId xmlns:a16="http://schemas.microsoft.com/office/drawing/2014/main" val="321542882"/>
                  </a:ext>
                </a:extLst>
              </a:tr>
              <a:tr h="358114">
                <a:tc>
                  <a:txBody>
                    <a:bodyPr/>
                    <a:lstStyle/>
                    <a:p>
                      <a:pPr lvl="0" algn="ctr">
                        <a:buNone/>
                      </a:pPr>
                      <a:endParaRPr lang="en-US" dirty="0"/>
                    </a:p>
                  </a:txBody>
                  <a:tcPr/>
                </a:tc>
                <a:tc>
                  <a:txBody>
                    <a:bodyPr/>
                    <a:lstStyle/>
                    <a:p>
                      <a:pPr lvl="0" algn="ctr">
                        <a:buNone/>
                      </a:pPr>
                      <a:endParaRPr lang="en-US" sz="1800" b="0" i="0" u="none" strike="noStrike" baseline="0" noProof="0" dirty="0">
                        <a:solidFill>
                          <a:srgbClr val="1F497D"/>
                        </a:solidFill>
                        <a:latin typeface="Calibri"/>
                      </a:endParaRPr>
                    </a:p>
                  </a:txBody>
                  <a:tcPr/>
                </a:tc>
                <a:tc>
                  <a:txBody>
                    <a:bodyPr/>
                    <a:lstStyle/>
                    <a:p>
                      <a:pPr lvl="0" algn="ctr">
                        <a:buNone/>
                      </a:pPr>
                      <a:endParaRPr lang="en-US" dirty="0"/>
                    </a:p>
                  </a:txBody>
                  <a:tcPr/>
                </a:tc>
                <a:tc>
                  <a:txBody>
                    <a:bodyPr/>
                    <a:lstStyle/>
                    <a:p>
                      <a:pPr lvl="0" algn="ctr">
                        <a:buNone/>
                      </a:pPr>
                      <a:endParaRPr lang="en-US" dirty="0"/>
                    </a:p>
                  </a:txBody>
                  <a:tcPr/>
                </a:tc>
                <a:tc>
                  <a:txBody>
                    <a:bodyPr/>
                    <a:lstStyle/>
                    <a:p>
                      <a:pPr lvl="0" algn="ctr">
                        <a:buNone/>
                      </a:pPr>
                      <a:endParaRPr lang="en-US" dirty="0"/>
                    </a:p>
                  </a:txBody>
                  <a:tcPr/>
                </a:tc>
                <a:tc>
                  <a:txBody>
                    <a:bodyPr/>
                    <a:lstStyle/>
                    <a:p>
                      <a:pPr lvl="0" algn="ctr">
                        <a:buNone/>
                      </a:pPr>
                      <a:endParaRPr lang="en-US" dirty="0"/>
                    </a:p>
                  </a:txBody>
                  <a:tcPr/>
                </a:tc>
                <a:extLst>
                  <a:ext uri="{0D108BD9-81ED-4DB2-BD59-A6C34878D82A}">
                    <a16:rowId xmlns:a16="http://schemas.microsoft.com/office/drawing/2014/main" val="2855814229"/>
                  </a:ext>
                </a:extLst>
              </a:tr>
            </a:tbl>
          </a:graphicData>
        </a:graphic>
      </p:graphicFrame>
    </p:spTree>
    <p:extLst>
      <p:ext uri="{BB962C8B-B14F-4D97-AF65-F5344CB8AC3E}">
        <p14:creationId xmlns:p14="http://schemas.microsoft.com/office/powerpoint/2010/main" val="16763962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1906582-8F32-8254-1776-0CF7E89685F1}"/>
              </a:ext>
            </a:extLst>
          </p:cNvPr>
          <p:cNvSpPr>
            <a:spLocks noGrp="1"/>
          </p:cNvSpPr>
          <p:nvPr>
            <p:ph type="title"/>
          </p:nvPr>
        </p:nvSpPr>
        <p:spPr>
          <a:xfrm>
            <a:off x="457200" y="274638"/>
            <a:ext cx="8229600" cy="1143000"/>
          </a:xfrm>
        </p:spPr>
        <p:txBody>
          <a:bodyPr>
            <a:normAutofit/>
          </a:bodyPr>
          <a:lstStyle/>
          <a:p>
            <a:r>
              <a:rPr lang="en-AU" dirty="0">
                <a:solidFill>
                  <a:schemeClr val="tx2">
                    <a:lumMod val="50000"/>
                  </a:schemeClr>
                </a:solidFill>
              </a:rPr>
              <a:t>Summary and reflection</a:t>
            </a:r>
          </a:p>
        </p:txBody>
      </p:sp>
      <p:graphicFrame>
        <p:nvGraphicFramePr>
          <p:cNvPr id="14" name="Table 13">
            <a:extLst>
              <a:ext uri="{FF2B5EF4-FFF2-40B4-BE49-F238E27FC236}">
                <a16:creationId xmlns:a16="http://schemas.microsoft.com/office/drawing/2014/main" id="{072FCBBE-B5C2-E9DE-CF82-CEBDB5F2303C}"/>
              </a:ext>
            </a:extLst>
          </p:cNvPr>
          <p:cNvGraphicFramePr>
            <a:graphicFrameLocks noGrp="1"/>
          </p:cNvGraphicFramePr>
          <p:nvPr/>
        </p:nvGraphicFramePr>
        <p:xfrm>
          <a:off x="0" y="1701228"/>
          <a:ext cx="9144000" cy="3455543"/>
        </p:xfrm>
        <a:graphic>
          <a:graphicData uri="http://schemas.openxmlformats.org/drawingml/2006/table">
            <a:tbl>
              <a:tblPr firstRow="1" bandRow="1">
                <a:tableStyleId>{5C22544A-7EE6-4342-B048-85BDC9FD1C3A}</a:tableStyleId>
              </a:tblPr>
              <a:tblGrid>
                <a:gridCol w="1066800">
                  <a:extLst>
                    <a:ext uri="{9D8B030D-6E8A-4147-A177-3AD203B41FA5}">
                      <a16:colId xmlns:a16="http://schemas.microsoft.com/office/drawing/2014/main" val="827305811"/>
                    </a:ext>
                  </a:extLst>
                </a:gridCol>
                <a:gridCol w="1219200">
                  <a:extLst>
                    <a:ext uri="{9D8B030D-6E8A-4147-A177-3AD203B41FA5}">
                      <a16:colId xmlns:a16="http://schemas.microsoft.com/office/drawing/2014/main" val="3492782427"/>
                    </a:ext>
                  </a:extLst>
                </a:gridCol>
                <a:gridCol w="1168400">
                  <a:extLst>
                    <a:ext uri="{9D8B030D-6E8A-4147-A177-3AD203B41FA5}">
                      <a16:colId xmlns:a16="http://schemas.microsoft.com/office/drawing/2014/main" val="874710170"/>
                    </a:ext>
                  </a:extLst>
                </a:gridCol>
                <a:gridCol w="1473200">
                  <a:extLst>
                    <a:ext uri="{9D8B030D-6E8A-4147-A177-3AD203B41FA5}">
                      <a16:colId xmlns:a16="http://schemas.microsoft.com/office/drawing/2014/main" val="3460308935"/>
                    </a:ext>
                  </a:extLst>
                </a:gridCol>
                <a:gridCol w="1295400">
                  <a:extLst>
                    <a:ext uri="{9D8B030D-6E8A-4147-A177-3AD203B41FA5}">
                      <a16:colId xmlns:a16="http://schemas.microsoft.com/office/drawing/2014/main" val="2962771313"/>
                    </a:ext>
                  </a:extLst>
                </a:gridCol>
                <a:gridCol w="1295400">
                  <a:extLst>
                    <a:ext uri="{9D8B030D-6E8A-4147-A177-3AD203B41FA5}">
                      <a16:colId xmlns:a16="http://schemas.microsoft.com/office/drawing/2014/main" val="3336092443"/>
                    </a:ext>
                  </a:extLst>
                </a:gridCol>
                <a:gridCol w="1625600">
                  <a:extLst>
                    <a:ext uri="{9D8B030D-6E8A-4147-A177-3AD203B41FA5}">
                      <a16:colId xmlns:a16="http://schemas.microsoft.com/office/drawing/2014/main" val="3241241755"/>
                    </a:ext>
                  </a:extLst>
                </a:gridCol>
              </a:tblGrid>
              <a:tr h="368046">
                <a:tc>
                  <a:txBody>
                    <a:bodyPr/>
                    <a:lstStyle/>
                    <a:p>
                      <a:pPr marL="0" algn="ctr" rtl="0" eaLnBrk="1" fontAlgn="ctr" latinLnBrk="0" hangingPunct="1">
                        <a:spcBef>
                          <a:spcPts val="0"/>
                        </a:spcBef>
                        <a:spcAft>
                          <a:spcPts val="0"/>
                        </a:spcAft>
                      </a:pPr>
                      <a:r>
                        <a:rPr lang="en-AU" sz="1600" b="1" i="0" u="none" strike="noStrike" kern="1200">
                          <a:solidFill>
                            <a:srgbClr val="000000"/>
                          </a:solidFill>
                          <a:effectLst/>
                          <a:latin typeface="Calibri" panose="020F0502020204030204" pitchFamily="34" charset="0"/>
                        </a:rPr>
                        <a:t>Odd/even</a:t>
                      </a:r>
                      <a:endParaRPr lang="en-AU" sz="1800" b="0" i="0" u="none" strike="noStrike">
                        <a:effectLst/>
                        <a:latin typeface="Arial" panose="020B0604020202020204" pitchFamily="34" charset="0"/>
                      </a:endParaRPr>
                    </a:p>
                  </a:txBody>
                  <a:tcPr anchor="ctr">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E9F1F5"/>
                    </a:solidFill>
                  </a:tcPr>
                </a:tc>
                <a:tc>
                  <a:txBody>
                    <a:bodyPr/>
                    <a:lstStyle/>
                    <a:p>
                      <a:pPr marL="0" algn="ctr" rtl="0" eaLnBrk="1" fontAlgn="ctr" latinLnBrk="0" hangingPunct="1">
                        <a:spcBef>
                          <a:spcPts val="0"/>
                        </a:spcBef>
                        <a:spcAft>
                          <a:spcPts val="0"/>
                        </a:spcAft>
                      </a:pPr>
                      <a:r>
                        <a:rPr lang="en-AU" sz="1600" b="1" i="0" u="none" strike="noStrike" kern="1200">
                          <a:solidFill>
                            <a:srgbClr val="000000"/>
                          </a:solidFill>
                          <a:effectLst/>
                          <a:latin typeface="Calibri" panose="020F0502020204030204" pitchFamily="34" charset="0"/>
                        </a:rPr>
                        <a:t>+  ×   ̶   ÷ </a:t>
                      </a:r>
                      <a:endParaRPr lang="en-AU" sz="1800" b="0" i="0" u="none" strike="noStrike">
                        <a:effectLst/>
                        <a:latin typeface="Arial" panose="020B0604020202020204" pitchFamily="34" charset="0"/>
                      </a:endParaRPr>
                    </a:p>
                  </a:txBody>
                  <a:tcPr anchor="ctr">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E9F1F5"/>
                    </a:solidFill>
                  </a:tcPr>
                </a:tc>
                <a:tc>
                  <a:txBody>
                    <a:bodyPr/>
                    <a:lstStyle/>
                    <a:p>
                      <a:pPr marL="0" algn="ctr" rtl="0" eaLnBrk="1" fontAlgn="ctr" latinLnBrk="0" hangingPunct="1">
                        <a:spcBef>
                          <a:spcPts val="0"/>
                        </a:spcBef>
                        <a:spcAft>
                          <a:spcPts val="0"/>
                        </a:spcAft>
                      </a:pPr>
                      <a:r>
                        <a:rPr lang="en-AU" sz="1600" b="1" i="0" u="none" strike="noStrike" kern="1200">
                          <a:solidFill>
                            <a:srgbClr val="000000"/>
                          </a:solidFill>
                          <a:effectLst/>
                          <a:latin typeface="Calibri" panose="020F0502020204030204" pitchFamily="34" charset="0"/>
                        </a:rPr>
                        <a:t>Odd/even</a:t>
                      </a:r>
                      <a:endParaRPr lang="en-AU" sz="1800" b="0" i="0" u="none" strike="noStrike">
                        <a:effectLst/>
                        <a:latin typeface="Arial" panose="020B0604020202020204" pitchFamily="34" charset="0"/>
                      </a:endParaRPr>
                    </a:p>
                  </a:txBody>
                  <a:tcPr anchor="ctr">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E9F1F5"/>
                    </a:solidFill>
                  </a:tcPr>
                </a:tc>
                <a:tc>
                  <a:txBody>
                    <a:bodyPr/>
                    <a:lstStyle/>
                    <a:p>
                      <a:pPr marL="0" algn="ctr" rtl="0" eaLnBrk="1" fontAlgn="ctr" latinLnBrk="0" hangingPunct="1">
                        <a:spcBef>
                          <a:spcPts val="0"/>
                        </a:spcBef>
                        <a:spcAft>
                          <a:spcPts val="0"/>
                        </a:spcAft>
                      </a:pPr>
                      <a:r>
                        <a:rPr lang="en-AU" sz="1600" b="1" i="0" u="none" strike="noStrike" kern="1200">
                          <a:solidFill>
                            <a:srgbClr val="000000"/>
                          </a:solidFill>
                          <a:effectLst/>
                          <a:latin typeface="Calibri" panose="020F0502020204030204" pitchFamily="34" charset="0"/>
                        </a:rPr>
                        <a:t>equals</a:t>
                      </a:r>
                      <a:endParaRPr lang="en-AU" sz="1800" b="0" i="0" u="none" strike="noStrike">
                        <a:effectLst/>
                        <a:latin typeface="Arial" panose="020B0604020202020204" pitchFamily="34" charset="0"/>
                      </a:endParaRPr>
                    </a:p>
                  </a:txBody>
                  <a:tcPr anchor="ctr">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E9F1F5"/>
                    </a:solidFill>
                  </a:tcPr>
                </a:tc>
                <a:tc>
                  <a:txBody>
                    <a:bodyPr/>
                    <a:lstStyle/>
                    <a:p>
                      <a:pPr marL="0" algn="ctr" rtl="0" eaLnBrk="1" fontAlgn="ctr" latinLnBrk="0" hangingPunct="1">
                        <a:spcBef>
                          <a:spcPts val="0"/>
                        </a:spcBef>
                        <a:spcAft>
                          <a:spcPts val="0"/>
                        </a:spcAft>
                      </a:pPr>
                      <a:r>
                        <a:rPr lang="en-AU" sz="1600" b="1" i="0" u="none" strike="noStrike" kern="1200">
                          <a:solidFill>
                            <a:srgbClr val="000000"/>
                          </a:solidFill>
                          <a:effectLst/>
                          <a:latin typeface="Calibri" panose="020F0502020204030204" pitchFamily="34" charset="0"/>
                        </a:rPr>
                        <a:t>true</a:t>
                      </a:r>
                      <a:endParaRPr lang="en-AU" sz="1800" b="0" i="0" u="none" strike="noStrike">
                        <a:effectLst/>
                        <a:latin typeface="Arial" panose="020B0604020202020204" pitchFamily="34" charset="0"/>
                      </a:endParaRPr>
                    </a:p>
                  </a:txBody>
                  <a:tcPr anchor="ctr">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E9F1F5"/>
                    </a:solidFill>
                  </a:tcPr>
                </a:tc>
                <a:tc>
                  <a:txBody>
                    <a:bodyPr/>
                    <a:lstStyle/>
                    <a:p>
                      <a:pPr marL="0" algn="ctr" rtl="0" eaLnBrk="1" fontAlgn="ctr" latinLnBrk="0" hangingPunct="1">
                        <a:spcBef>
                          <a:spcPts val="0"/>
                        </a:spcBef>
                        <a:spcAft>
                          <a:spcPts val="0"/>
                        </a:spcAft>
                      </a:pPr>
                      <a:r>
                        <a:rPr lang="en-AU" sz="1600" b="1" i="0" u="none" strike="noStrike" kern="1200">
                          <a:solidFill>
                            <a:srgbClr val="000000"/>
                          </a:solidFill>
                          <a:effectLst/>
                          <a:latin typeface="Calibri" panose="020F0502020204030204" pitchFamily="34" charset="0"/>
                        </a:rPr>
                        <a:t>not true</a:t>
                      </a:r>
                      <a:endParaRPr lang="en-AU" sz="1800" b="0" i="0" u="none" strike="noStrike">
                        <a:effectLst/>
                        <a:latin typeface="Arial" panose="020B0604020202020204" pitchFamily="34" charset="0"/>
                      </a:endParaRPr>
                    </a:p>
                  </a:txBody>
                  <a:tcPr anchor="ctr">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E9F1F5"/>
                    </a:solidFill>
                  </a:tcPr>
                </a:tc>
                <a:tc>
                  <a:txBody>
                    <a:bodyPr/>
                    <a:lstStyle/>
                    <a:p>
                      <a:pPr marL="0" algn="ctr" rtl="0" eaLnBrk="1" fontAlgn="ctr" latinLnBrk="0" hangingPunct="1">
                        <a:spcBef>
                          <a:spcPts val="0"/>
                        </a:spcBef>
                        <a:spcAft>
                          <a:spcPts val="0"/>
                        </a:spcAft>
                      </a:pPr>
                      <a:r>
                        <a:rPr lang="en-AU" sz="1600" b="1" i="0" u="none" strike="noStrike" kern="1200">
                          <a:solidFill>
                            <a:srgbClr val="000000"/>
                          </a:solidFill>
                          <a:effectLst/>
                          <a:latin typeface="Calibri" panose="020F0502020204030204" pitchFamily="34" charset="0"/>
                        </a:rPr>
                        <a:t>Sometimes true</a:t>
                      </a:r>
                      <a:endParaRPr lang="en-AU" sz="1800" b="0" i="0" u="none" strike="noStrike">
                        <a:effectLst/>
                        <a:latin typeface="Arial" panose="020B0604020202020204" pitchFamily="34" charset="0"/>
                      </a:endParaRPr>
                    </a:p>
                  </a:txBody>
                  <a:tcPr anchor="ctr">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E9F1F5"/>
                    </a:solidFill>
                  </a:tcPr>
                </a:tc>
                <a:extLst>
                  <a:ext uri="{0D108BD9-81ED-4DB2-BD59-A6C34878D82A}">
                    <a16:rowId xmlns:a16="http://schemas.microsoft.com/office/drawing/2014/main" val="101942902"/>
                  </a:ext>
                </a:extLst>
              </a:tr>
              <a:tr h="441706">
                <a:tc>
                  <a:txBody>
                    <a:bodyPr/>
                    <a:lstStyle/>
                    <a:p>
                      <a:pPr marL="0" algn="ctr" rtl="0" eaLnBrk="1" fontAlgn="t" latinLnBrk="0" hangingPunct="1">
                        <a:spcBef>
                          <a:spcPts val="0"/>
                        </a:spcBef>
                        <a:spcAft>
                          <a:spcPts val="0"/>
                        </a:spcAft>
                      </a:pPr>
                      <a:r>
                        <a:rPr lang="en-AU" sz="1600" b="1" i="0" u="none" strike="noStrike" kern="1200">
                          <a:solidFill>
                            <a:srgbClr val="595959"/>
                          </a:solidFill>
                          <a:effectLst/>
                          <a:latin typeface="Calibri" panose="020F0502020204030204" pitchFamily="34" charset="0"/>
                        </a:rPr>
                        <a:t>odd</a:t>
                      </a:r>
                      <a:endParaRPr lang="en-AU" sz="1800" b="0" i="0" u="none" strike="noStrike">
                        <a:effectLst/>
                        <a:latin typeface="Arial" panose="020B0604020202020204" pitchFamily="34" charset="0"/>
                      </a:endParaRPr>
                    </a:p>
                  </a:txBody>
                  <a:tcPr>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D0E3EA"/>
                    </a:solidFill>
                  </a:tcPr>
                </a:tc>
                <a:tc>
                  <a:txBody>
                    <a:bodyPr/>
                    <a:lstStyle/>
                    <a:p>
                      <a:pPr marL="0" algn="ctr" rtl="0" eaLnBrk="1" fontAlgn="t" latinLnBrk="0" hangingPunct="1">
                        <a:spcBef>
                          <a:spcPts val="0"/>
                        </a:spcBef>
                        <a:spcAft>
                          <a:spcPts val="0"/>
                        </a:spcAft>
                      </a:pPr>
                      <a:r>
                        <a:rPr lang="en-AU" sz="1600" b="1" i="0" u="none" strike="noStrike" kern="1200">
                          <a:solidFill>
                            <a:srgbClr val="595959"/>
                          </a:solidFill>
                          <a:effectLst/>
                          <a:latin typeface="Calibri" panose="020F0502020204030204" pitchFamily="34" charset="0"/>
                        </a:rPr>
                        <a:t>+</a:t>
                      </a:r>
                      <a:endParaRPr lang="en-AU" sz="1800" b="0" i="0" u="none" strike="noStrike">
                        <a:effectLst/>
                        <a:latin typeface="Arial" panose="020B0604020202020204" pitchFamily="34" charset="0"/>
                      </a:endParaRPr>
                    </a:p>
                  </a:txBody>
                  <a:tcPr>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D0E3EA"/>
                    </a:solidFill>
                  </a:tcPr>
                </a:tc>
                <a:tc>
                  <a:txBody>
                    <a:bodyPr/>
                    <a:lstStyle/>
                    <a:p>
                      <a:pPr marL="0" algn="ctr" rtl="0" eaLnBrk="1" fontAlgn="t" latinLnBrk="0" hangingPunct="1">
                        <a:spcBef>
                          <a:spcPts val="0"/>
                        </a:spcBef>
                        <a:spcAft>
                          <a:spcPts val="0"/>
                        </a:spcAft>
                      </a:pPr>
                      <a:r>
                        <a:rPr lang="en-AU" sz="1600" b="1" i="0" u="none" strike="noStrike" kern="1200">
                          <a:solidFill>
                            <a:srgbClr val="595959"/>
                          </a:solidFill>
                          <a:effectLst/>
                          <a:latin typeface="Calibri" panose="020F0502020204030204" pitchFamily="34" charset="0"/>
                        </a:rPr>
                        <a:t>odd</a:t>
                      </a:r>
                      <a:endParaRPr lang="en-AU" sz="1800" b="0" i="0" u="none" strike="noStrike">
                        <a:effectLst/>
                        <a:latin typeface="Arial" panose="020B0604020202020204" pitchFamily="34" charset="0"/>
                      </a:endParaRPr>
                    </a:p>
                  </a:txBody>
                  <a:tcPr>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D0E3EA"/>
                    </a:solidFill>
                  </a:tcPr>
                </a:tc>
                <a:tc>
                  <a:txBody>
                    <a:bodyPr/>
                    <a:lstStyle/>
                    <a:p>
                      <a:pPr marL="0" algn="ctr" rtl="0" eaLnBrk="1" fontAlgn="t" latinLnBrk="0" hangingPunct="1">
                        <a:spcBef>
                          <a:spcPts val="0"/>
                        </a:spcBef>
                        <a:spcAft>
                          <a:spcPts val="0"/>
                        </a:spcAft>
                      </a:pPr>
                      <a:r>
                        <a:rPr lang="en-AU" sz="1600" b="1" i="0" u="none" strike="noStrike" kern="1200">
                          <a:solidFill>
                            <a:srgbClr val="595959"/>
                          </a:solidFill>
                          <a:effectLst/>
                          <a:latin typeface="Calibri" panose="020F0502020204030204" pitchFamily="34" charset="0"/>
                        </a:rPr>
                        <a:t>= even</a:t>
                      </a:r>
                      <a:endParaRPr lang="en-AU" sz="1800" b="0" i="0" u="none" strike="noStrike">
                        <a:effectLst/>
                        <a:latin typeface="Arial" panose="020B0604020202020204" pitchFamily="34" charset="0"/>
                      </a:endParaRPr>
                    </a:p>
                  </a:txBody>
                  <a:tcPr>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D0E3EA"/>
                    </a:solidFill>
                  </a:tcPr>
                </a:tc>
                <a:tc>
                  <a:txBody>
                    <a:bodyPr/>
                    <a:lstStyle/>
                    <a:p>
                      <a:pPr marL="0" marR="0" indent="0" algn="ctr" rtl="0" eaLnBrk="1" fontAlgn="auto" latinLnBrk="0" hangingPunct="1">
                        <a:spcBef>
                          <a:spcPts val="0"/>
                        </a:spcBef>
                        <a:spcAft>
                          <a:spcPts val="0"/>
                        </a:spcAft>
                      </a:pPr>
                      <a:endParaRPr lang="en-AU" sz="1800" b="0" i="0" u="none" strike="noStrike">
                        <a:effectLst/>
                        <a:latin typeface="Arial" panose="020B0604020202020204" pitchFamily="34" charset="0"/>
                      </a:endParaRPr>
                    </a:p>
                  </a:txBody>
                  <a:tcPr>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D0E3EA"/>
                    </a:solidFill>
                  </a:tcPr>
                </a:tc>
                <a:tc>
                  <a:txBody>
                    <a:bodyPr/>
                    <a:lstStyle/>
                    <a:p>
                      <a:pPr marL="0" algn="ctr" rtl="0" eaLnBrk="1" fontAlgn="t" latinLnBrk="0" hangingPunct="1">
                        <a:spcBef>
                          <a:spcPts val="0"/>
                        </a:spcBef>
                        <a:spcAft>
                          <a:spcPts val="0"/>
                        </a:spcAft>
                      </a:pPr>
                      <a:endParaRPr lang="en-AU" sz="1800" b="0" i="0" u="none" strike="noStrike">
                        <a:effectLst/>
                        <a:latin typeface="Arial" panose="020B0604020202020204" pitchFamily="34" charset="0"/>
                      </a:endParaRPr>
                    </a:p>
                  </a:txBody>
                  <a:tcPr>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D0E3EA"/>
                    </a:solidFill>
                  </a:tcPr>
                </a:tc>
                <a:tc>
                  <a:txBody>
                    <a:bodyPr/>
                    <a:lstStyle/>
                    <a:p>
                      <a:pPr marL="0" algn="ctr" rtl="0" eaLnBrk="1" fontAlgn="t" latinLnBrk="0" hangingPunct="1">
                        <a:spcBef>
                          <a:spcPts val="0"/>
                        </a:spcBef>
                        <a:spcAft>
                          <a:spcPts val="0"/>
                        </a:spcAft>
                      </a:pPr>
                      <a:endParaRPr lang="en-AU" sz="1800" b="0" i="0" u="none" strike="noStrike">
                        <a:effectLst/>
                        <a:latin typeface="Arial" panose="020B0604020202020204" pitchFamily="34" charset="0"/>
                      </a:endParaRPr>
                    </a:p>
                  </a:txBody>
                  <a:tcPr>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D0E3EA"/>
                    </a:solidFill>
                  </a:tcPr>
                </a:tc>
                <a:extLst>
                  <a:ext uri="{0D108BD9-81ED-4DB2-BD59-A6C34878D82A}">
                    <a16:rowId xmlns:a16="http://schemas.microsoft.com/office/drawing/2014/main" val="3061948749"/>
                  </a:ext>
                </a:extLst>
              </a:tr>
              <a:tr h="365887">
                <a:tc>
                  <a:txBody>
                    <a:bodyPr/>
                    <a:lstStyle/>
                    <a:p>
                      <a:pPr marL="0" algn="ctr" rtl="0" eaLnBrk="1" fontAlgn="t" latinLnBrk="0" hangingPunct="1">
                        <a:spcBef>
                          <a:spcPts val="0"/>
                        </a:spcBef>
                        <a:spcAft>
                          <a:spcPts val="0"/>
                        </a:spcAft>
                      </a:pPr>
                      <a:r>
                        <a:rPr lang="en-AU" sz="1600" b="1" i="0" u="none" strike="noStrike" kern="1200">
                          <a:solidFill>
                            <a:srgbClr val="595959"/>
                          </a:solidFill>
                          <a:effectLst/>
                          <a:latin typeface="Calibri" panose="020F0502020204030204" pitchFamily="34" charset="0"/>
                        </a:rPr>
                        <a:t>even</a:t>
                      </a:r>
                      <a:endParaRPr lang="en-AU" sz="1800" b="0" i="0" u="none" strike="noStrike">
                        <a:effectLst/>
                        <a:latin typeface="Arial" panose="020B0604020202020204" pitchFamily="34" charset="0"/>
                      </a:endParaRPr>
                    </a:p>
                  </a:txBody>
                  <a:tcPr>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E9F1F5"/>
                    </a:solidFill>
                  </a:tcPr>
                </a:tc>
                <a:tc>
                  <a:txBody>
                    <a:bodyPr/>
                    <a:lstStyle/>
                    <a:p>
                      <a:pPr marL="0" marR="0" indent="0" algn="ctr" rtl="0" eaLnBrk="1" fontAlgn="auto" latinLnBrk="0" hangingPunct="1">
                        <a:spcBef>
                          <a:spcPts val="0"/>
                        </a:spcBef>
                        <a:spcAft>
                          <a:spcPts val="0"/>
                        </a:spcAft>
                      </a:pPr>
                      <a:r>
                        <a:rPr lang="en-AU" sz="1600" b="1" i="0" u="none" strike="noStrike" kern="1200">
                          <a:solidFill>
                            <a:srgbClr val="595959"/>
                          </a:solidFill>
                          <a:effectLst/>
                          <a:latin typeface="Calibri" panose="020F0502020204030204" pitchFamily="34" charset="0"/>
                        </a:rPr>
                        <a:t>+</a:t>
                      </a:r>
                      <a:endParaRPr lang="en-AU" sz="1800" b="0" i="0" u="none" strike="noStrike">
                        <a:effectLst/>
                        <a:latin typeface="Arial" panose="020B0604020202020204" pitchFamily="34" charset="0"/>
                      </a:endParaRPr>
                    </a:p>
                  </a:txBody>
                  <a:tcPr>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E9F1F5"/>
                    </a:solidFill>
                  </a:tcPr>
                </a:tc>
                <a:tc>
                  <a:txBody>
                    <a:bodyPr/>
                    <a:lstStyle/>
                    <a:p>
                      <a:pPr marL="0" marR="0" indent="0" algn="ctr" rtl="0" eaLnBrk="1" fontAlgn="auto" latinLnBrk="0" hangingPunct="1">
                        <a:spcBef>
                          <a:spcPts val="0"/>
                        </a:spcBef>
                        <a:spcAft>
                          <a:spcPts val="0"/>
                        </a:spcAft>
                      </a:pPr>
                      <a:r>
                        <a:rPr lang="en-AU" sz="1600" b="1" i="0" u="none" strike="noStrike" kern="1200">
                          <a:solidFill>
                            <a:srgbClr val="595959"/>
                          </a:solidFill>
                          <a:effectLst/>
                          <a:latin typeface="Calibri" panose="020F0502020204030204" pitchFamily="34" charset="0"/>
                        </a:rPr>
                        <a:t>even</a:t>
                      </a:r>
                      <a:endParaRPr lang="en-AU" sz="1800" b="0" i="0" u="none" strike="noStrike">
                        <a:effectLst/>
                        <a:latin typeface="Arial" panose="020B0604020202020204" pitchFamily="34" charset="0"/>
                      </a:endParaRPr>
                    </a:p>
                  </a:txBody>
                  <a:tcPr>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E9F1F5"/>
                    </a:solidFill>
                  </a:tcPr>
                </a:tc>
                <a:tc>
                  <a:txBody>
                    <a:bodyPr/>
                    <a:lstStyle/>
                    <a:p>
                      <a:pPr marL="0" algn="ctr" rtl="0" eaLnBrk="1" fontAlgn="t" latinLnBrk="0" hangingPunct="1">
                        <a:spcBef>
                          <a:spcPts val="0"/>
                        </a:spcBef>
                        <a:spcAft>
                          <a:spcPts val="0"/>
                        </a:spcAft>
                      </a:pPr>
                      <a:r>
                        <a:rPr lang="en-AU" sz="1600" b="1" i="0" u="none" strike="noStrike" kern="1200">
                          <a:solidFill>
                            <a:srgbClr val="595959"/>
                          </a:solidFill>
                          <a:effectLst/>
                          <a:latin typeface="Calibri" panose="020F0502020204030204" pitchFamily="34" charset="0"/>
                        </a:rPr>
                        <a:t>= even</a:t>
                      </a:r>
                      <a:endParaRPr lang="en-AU" sz="1800" b="0" i="0" u="none" strike="noStrike">
                        <a:effectLst/>
                        <a:latin typeface="Arial" panose="020B0604020202020204" pitchFamily="34" charset="0"/>
                      </a:endParaRPr>
                    </a:p>
                  </a:txBody>
                  <a:tcPr>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E9F1F5"/>
                    </a:solidFill>
                  </a:tcPr>
                </a:tc>
                <a:tc>
                  <a:txBody>
                    <a:bodyPr/>
                    <a:lstStyle/>
                    <a:p>
                      <a:pPr marL="0" marR="0" indent="0" algn="ctr" rtl="0" eaLnBrk="1" fontAlgn="auto" latinLnBrk="0" hangingPunct="1">
                        <a:spcBef>
                          <a:spcPts val="0"/>
                        </a:spcBef>
                        <a:spcAft>
                          <a:spcPts val="0"/>
                        </a:spcAft>
                      </a:pPr>
                      <a:endParaRPr lang="en-AU" sz="1800" b="0" i="0" u="none" strike="noStrike">
                        <a:effectLst/>
                        <a:latin typeface="Arial" panose="020B0604020202020204" pitchFamily="34" charset="0"/>
                      </a:endParaRPr>
                    </a:p>
                  </a:txBody>
                  <a:tcPr>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E9F1F5"/>
                    </a:solidFill>
                  </a:tcPr>
                </a:tc>
                <a:tc>
                  <a:txBody>
                    <a:bodyPr/>
                    <a:lstStyle/>
                    <a:p>
                      <a:pPr marL="0" algn="ctr" rtl="0" eaLnBrk="1" fontAlgn="t" latinLnBrk="0" hangingPunct="1">
                        <a:spcBef>
                          <a:spcPts val="0"/>
                        </a:spcBef>
                        <a:spcAft>
                          <a:spcPts val="0"/>
                        </a:spcAft>
                      </a:pPr>
                      <a:endParaRPr lang="en-AU" sz="1800" b="0" i="0" u="none" strike="noStrike">
                        <a:effectLst/>
                        <a:latin typeface="Arial" panose="020B0604020202020204" pitchFamily="34" charset="0"/>
                      </a:endParaRPr>
                    </a:p>
                  </a:txBody>
                  <a:tcPr>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E9F1F5"/>
                    </a:solidFill>
                  </a:tcPr>
                </a:tc>
                <a:tc>
                  <a:txBody>
                    <a:bodyPr/>
                    <a:lstStyle/>
                    <a:p>
                      <a:pPr marL="0" algn="ctr" rtl="0" eaLnBrk="1" fontAlgn="t" latinLnBrk="0" hangingPunct="1">
                        <a:spcBef>
                          <a:spcPts val="0"/>
                        </a:spcBef>
                        <a:spcAft>
                          <a:spcPts val="0"/>
                        </a:spcAft>
                      </a:pPr>
                      <a:endParaRPr lang="en-AU" sz="1800" b="0" i="0" u="none" strike="noStrike">
                        <a:effectLst/>
                        <a:latin typeface="Arial" panose="020B0604020202020204" pitchFamily="34" charset="0"/>
                      </a:endParaRPr>
                    </a:p>
                  </a:txBody>
                  <a:tcPr>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E9F1F5"/>
                    </a:solidFill>
                  </a:tcPr>
                </a:tc>
                <a:extLst>
                  <a:ext uri="{0D108BD9-81ED-4DB2-BD59-A6C34878D82A}">
                    <a16:rowId xmlns:a16="http://schemas.microsoft.com/office/drawing/2014/main" val="3615011210"/>
                  </a:ext>
                </a:extLst>
              </a:tr>
              <a:tr h="442849">
                <a:tc>
                  <a:txBody>
                    <a:bodyPr/>
                    <a:lstStyle/>
                    <a:p>
                      <a:pPr marL="0" marR="0" indent="0" algn="ctr" rtl="0" eaLnBrk="1" fontAlgn="auto" latinLnBrk="0" hangingPunct="1">
                        <a:spcBef>
                          <a:spcPts val="0"/>
                        </a:spcBef>
                        <a:spcAft>
                          <a:spcPts val="0"/>
                        </a:spcAft>
                      </a:pPr>
                      <a:r>
                        <a:rPr lang="en-AU" sz="1600" b="1" i="0" u="none" strike="noStrike" kern="1200">
                          <a:solidFill>
                            <a:srgbClr val="595959"/>
                          </a:solidFill>
                          <a:effectLst/>
                          <a:latin typeface="Calibri" panose="020F0502020204030204" pitchFamily="34" charset="0"/>
                        </a:rPr>
                        <a:t>even</a:t>
                      </a:r>
                      <a:endParaRPr lang="en-AU" sz="1800" b="0" i="0" u="none" strike="noStrike">
                        <a:effectLst/>
                        <a:latin typeface="Arial" panose="020B0604020202020204" pitchFamily="34" charset="0"/>
                      </a:endParaRPr>
                    </a:p>
                  </a:txBody>
                  <a:tcPr>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D0E3EA"/>
                    </a:solidFill>
                  </a:tcPr>
                </a:tc>
                <a:tc>
                  <a:txBody>
                    <a:bodyPr/>
                    <a:lstStyle/>
                    <a:p>
                      <a:pPr marL="0" marR="0" indent="0" algn="ctr" rtl="0" eaLnBrk="1" fontAlgn="auto" latinLnBrk="0" hangingPunct="1">
                        <a:spcBef>
                          <a:spcPts val="0"/>
                        </a:spcBef>
                        <a:spcAft>
                          <a:spcPts val="0"/>
                        </a:spcAft>
                      </a:pPr>
                      <a:r>
                        <a:rPr lang="en-AU" sz="1600" b="1" i="0" u="none" strike="noStrike" kern="1200">
                          <a:solidFill>
                            <a:srgbClr val="595959"/>
                          </a:solidFill>
                          <a:effectLst/>
                          <a:latin typeface="Calibri" panose="020F0502020204030204" pitchFamily="34" charset="0"/>
                        </a:rPr>
                        <a:t>+</a:t>
                      </a:r>
                      <a:endParaRPr lang="en-AU" sz="1800" b="0" i="0" u="none" strike="noStrike">
                        <a:effectLst/>
                        <a:latin typeface="Arial" panose="020B0604020202020204" pitchFamily="34" charset="0"/>
                      </a:endParaRPr>
                    </a:p>
                  </a:txBody>
                  <a:tcPr>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D0E3EA"/>
                    </a:solidFill>
                  </a:tcPr>
                </a:tc>
                <a:tc>
                  <a:txBody>
                    <a:bodyPr/>
                    <a:lstStyle/>
                    <a:p>
                      <a:pPr marL="0" marR="0" indent="0" algn="ctr" rtl="0" eaLnBrk="1" fontAlgn="auto" latinLnBrk="0" hangingPunct="1">
                        <a:spcBef>
                          <a:spcPts val="0"/>
                        </a:spcBef>
                        <a:spcAft>
                          <a:spcPts val="0"/>
                        </a:spcAft>
                      </a:pPr>
                      <a:r>
                        <a:rPr lang="en-AU" sz="1600" b="1" i="0" u="none" strike="noStrike" kern="1200">
                          <a:solidFill>
                            <a:srgbClr val="595959"/>
                          </a:solidFill>
                          <a:effectLst/>
                          <a:latin typeface="Calibri" panose="020F0502020204030204" pitchFamily="34" charset="0"/>
                        </a:rPr>
                        <a:t>odd</a:t>
                      </a:r>
                      <a:endParaRPr lang="en-AU" sz="1800" b="0" i="0" u="none" strike="noStrike">
                        <a:effectLst/>
                        <a:latin typeface="Arial" panose="020B0604020202020204" pitchFamily="34" charset="0"/>
                      </a:endParaRPr>
                    </a:p>
                  </a:txBody>
                  <a:tcPr>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D0E3EA"/>
                    </a:solidFill>
                  </a:tcPr>
                </a:tc>
                <a:tc>
                  <a:txBody>
                    <a:bodyPr/>
                    <a:lstStyle/>
                    <a:p>
                      <a:pPr marL="0" algn="ctr" rtl="0" eaLnBrk="1" fontAlgn="t" latinLnBrk="0" hangingPunct="1">
                        <a:spcBef>
                          <a:spcPts val="0"/>
                        </a:spcBef>
                        <a:spcAft>
                          <a:spcPts val="0"/>
                        </a:spcAft>
                      </a:pPr>
                      <a:r>
                        <a:rPr lang="en-AU" sz="1600" b="1" i="0" u="none" strike="noStrike" kern="1200">
                          <a:solidFill>
                            <a:srgbClr val="595959"/>
                          </a:solidFill>
                          <a:effectLst/>
                          <a:latin typeface="Calibri" panose="020F0502020204030204" pitchFamily="34" charset="0"/>
                        </a:rPr>
                        <a:t>= even</a:t>
                      </a:r>
                      <a:endParaRPr lang="en-AU" sz="1800" b="0" i="0" u="none" strike="noStrike">
                        <a:effectLst/>
                        <a:latin typeface="Arial" panose="020B0604020202020204" pitchFamily="34" charset="0"/>
                      </a:endParaRPr>
                    </a:p>
                  </a:txBody>
                  <a:tcPr>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D0E3EA"/>
                    </a:solidFill>
                  </a:tcPr>
                </a:tc>
                <a:tc>
                  <a:txBody>
                    <a:bodyPr/>
                    <a:lstStyle/>
                    <a:p>
                      <a:pPr marL="0" algn="ctr" rtl="0" eaLnBrk="1" fontAlgn="t" latinLnBrk="0" hangingPunct="1">
                        <a:spcBef>
                          <a:spcPts val="0"/>
                        </a:spcBef>
                        <a:spcAft>
                          <a:spcPts val="0"/>
                        </a:spcAft>
                      </a:pPr>
                      <a:endParaRPr lang="en-AU" sz="1800" b="0" i="0" u="none" strike="noStrike">
                        <a:effectLst/>
                        <a:latin typeface="Arial" panose="020B0604020202020204" pitchFamily="34" charset="0"/>
                      </a:endParaRPr>
                    </a:p>
                  </a:txBody>
                  <a:tcPr>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D0E3EA"/>
                    </a:solidFill>
                  </a:tcPr>
                </a:tc>
                <a:tc>
                  <a:txBody>
                    <a:bodyPr/>
                    <a:lstStyle/>
                    <a:p>
                      <a:pPr marL="0" algn="ctr" rtl="0" eaLnBrk="1" fontAlgn="t" latinLnBrk="0" hangingPunct="1">
                        <a:spcBef>
                          <a:spcPts val="0"/>
                        </a:spcBef>
                        <a:spcAft>
                          <a:spcPts val="0"/>
                        </a:spcAft>
                      </a:pPr>
                      <a:endParaRPr lang="en-AU" sz="1800" b="0" i="0" u="none" strike="noStrike">
                        <a:effectLst/>
                        <a:latin typeface="Arial" panose="020B0604020202020204" pitchFamily="34" charset="0"/>
                      </a:endParaRPr>
                    </a:p>
                  </a:txBody>
                  <a:tcPr>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D0E3EA"/>
                    </a:solidFill>
                  </a:tcPr>
                </a:tc>
                <a:tc>
                  <a:txBody>
                    <a:bodyPr/>
                    <a:lstStyle/>
                    <a:p>
                      <a:pPr marL="0" algn="ctr" rtl="0" eaLnBrk="1" fontAlgn="t" latinLnBrk="0" hangingPunct="1">
                        <a:spcBef>
                          <a:spcPts val="0"/>
                        </a:spcBef>
                        <a:spcAft>
                          <a:spcPts val="0"/>
                        </a:spcAft>
                      </a:pPr>
                      <a:endParaRPr lang="en-AU" sz="1800" b="0" i="0" u="none" strike="noStrike">
                        <a:effectLst/>
                        <a:latin typeface="Arial" panose="020B0604020202020204" pitchFamily="34" charset="0"/>
                      </a:endParaRPr>
                    </a:p>
                  </a:txBody>
                  <a:tcPr>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D0E3EA"/>
                    </a:solidFill>
                  </a:tcPr>
                </a:tc>
                <a:extLst>
                  <a:ext uri="{0D108BD9-81ED-4DB2-BD59-A6C34878D82A}">
                    <a16:rowId xmlns:a16="http://schemas.microsoft.com/office/drawing/2014/main" val="1808966220"/>
                  </a:ext>
                </a:extLst>
              </a:tr>
              <a:tr h="374015">
                <a:tc>
                  <a:txBody>
                    <a:bodyPr/>
                    <a:lstStyle/>
                    <a:p>
                      <a:pPr marL="0" marR="0" indent="0" algn="ctr" rtl="0" eaLnBrk="1" fontAlgn="auto" latinLnBrk="0" hangingPunct="1">
                        <a:spcBef>
                          <a:spcPts val="0"/>
                        </a:spcBef>
                        <a:spcAft>
                          <a:spcPts val="0"/>
                        </a:spcAft>
                      </a:pPr>
                      <a:r>
                        <a:rPr lang="en-AU" sz="1600" b="1" i="0" u="none" strike="noStrike" kern="1200">
                          <a:solidFill>
                            <a:srgbClr val="595959"/>
                          </a:solidFill>
                          <a:effectLst/>
                          <a:latin typeface="Calibri" panose="020F0502020204030204" pitchFamily="34" charset="0"/>
                        </a:rPr>
                        <a:t>odd</a:t>
                      </a:r>
                      <a:endParaRPr lang="en-AU" sz="1800" b="0" i="0" u="none" strike="noStrike">
                        <a:effectLst/>
                        <a:latin typeface="Arial" panose="020B0604020202020204" pitchFamily="34" charset="0"/>
                      </a:endParaRPr>
                    </a:p>
                  </a:txBody>
                  <a:tcPr>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E9F1F5"/>
                    </a:solidFill>
                  </a:tcPr>
                </a:tc>
                <a:tc>
                  <a:txBody>
                    <a:bodyPr/>
                    <a:lstStyle/>
                    <a:p>
                      <a:pPr marL="0" marR="0" indent="0" algn="ctr" rtl="0" eaLnBrk="1" fontAlgn="auto" latinLnBrk="0" hangingPunct="1">
                        <a:spcBef>
                          <a:spcPts val="0"/>
                        </a:spcBef>
                        <a:spcAft>
                          <a:spcPts val="0"/>
                        </a:spcAft>
                      </a:pPr>
                      <a:r>
                        <a:rPr lang="en-AU" sz="1600" b="1" i="0" u="none" strike="noStrike" kern="1200">
                          <a:solidFill>
                            <a:srgbClr val="595959"/>
                          </a:solidFill>
                          <a:effectLst/>
                          <a:latin typeface="Calibri" panose="020F0502020204030204" pitchFamily="34" charset="0"/>
                        </a:rPr>
                        <a:t>+</a:t>
                      </a:r>
                      <a:endParaRPr lang="en-AU" sz="1800" b="0" i="0" u="none" strike="noStrike">
                        <a:effectLst/>
                        <a:latin typeface="Arial" panose="020B0604020202020204" pitchFamily="34" charset="0"/>
                      </a:endParaRPr>
                    </a:p>
                  </a:txBody>
                  <a:tcPr>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E9F1F5"/>
                    </a:solidFill>
                  </a:tcPr>
                </a:tc>
                <a:tc>
                  <a:txBody>
                    <a:bodyPr/>
                    <a:lstStyle/>
                    <a:p>
                      <a:pPr marL="0" marR="0" indent="0" algn="ctr" rtl="0" eaLnBrk="1" fontAlgn="auto" latinLnBrk="0" hangingPunct="1">
                        <a:spcBef>
                          <a:spcPts val="0"/>
                        </a:spcBef>
                        <a:spcAft>
                          <a:spcPts val="0"/>
                        </a:spcAft>
                      </a:pPr>
                      <a:r>
                        <a:rPr lang="en-AU" sz="1600" b="1" i="0" u="none" strike="noStrike" kern="1200">
                          <a:solidFill>
                            <a:srgbClr val="595959"/>
                          </a:solidFill>
                          <a:effectLst/>
                          <a:latin typeface="Calibri" panose="020F0502020204030204" pitchFamily="34" charset="0"/>
                        </a:rPr>
                        <a:t>even</a:t>
                      </a:r>
                      <a:endParaRPr lang="en-AU" sz="1800" b="0" i="0" u="none" strike="noStrike">
                        <a:effectLst/>
                        <a:latin typeface="Arial" panose="020B0604020202020204" pitchFamily="34" charset="0"/>
                      </a:endParaRPr>
                    </a:p>
                  </a:txBody>
                  <a:tcPr>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E9F1F5"/>
                    </a:solidFill>
                  </a:tcPr>
                </a:tc>
                <a:tc>
                  <a:txBody>
                    <a:bodyPr/>
                    <a:lstStyle/>
                    <a:p>
                      <a:pPr marL="0" algn="ctr" rtl="0" eaLnBrk="1" fontAlgn="t" latinLnBrk="0" hangingPunct="1">
                        <a:spcBef>
                          <a:spcPts val="0"/>
                        </a:spcBef>
                        <a:spcAft>
                          <a:spcPts val="0"/>
                        </a:spcAft>
                      </a:pPr>
                      <a:r>
                        <a:rPr lang="en-AU" sz="1600" b="1" i="0" u="none" strike="noStrike" kern="1200">
                          <a:solidFill>
                            <a:srgbClr val="595959"/>
                          </a:solidFill>
                          <a:effectLst/>
                          <a:latin typeface="Calibri" panose="020F0502020204030204" pitchFamily="34" charset="0"/>
                        </a:rPr>
                        <a:t>= even</a:t>
                      </a:r>
                      <a:endParaRPr lang="en-AU" sz="1800" b="0" i="0" u="none" strike="noStrike">
                        <a:effectLst/>
                        <a:latin typeface="Arial" panose="020B0604020202020204" pitchFamily="34" charset="0"/>
                      </a:endParaRPr>
                    </a:p>
                  </a:txBody>
                  <a:tcPr>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E9F1F5"/>
                    </a:solidFill>
                  </a:tcPr>
                </a:tc>
                <a:tc>
                  <a:txBody>
                    <a:bodyPr/>
                    <a:lstStyle/>
                    <a:p>
                      <a:pPr marL="0" algn="ctr" rtl="0" eaLnBrk="1" fontAlgn="t" latinLnBrk="0" hangingPunct="1">
                        <a:spcBef>
                          <a:spcPts val="0"/>
                        </a:spcBef>
                        <a:spcAft>
                          <a:spcPts val="0"/>
                        </a:spcAft>
                      </a:pPr>
                      <a:endParaRPr lang="en-AU" sz="1800" b="0" i="0" u="none" strike="noStrike">
                        <a:effectLst/>
                        <a:latin typeface="Arial" panose="020B0604020202020204" pitchFamily="34" charset="0"/>
                      </a:endParaRPr>
                    </a:p>
                  </a:txBody>
                  <a:tcPr>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E9F1F5"/>
                    </a:solidFill>
                  </a:tcPr>
                </a:tc>
                <a:tc>
                  <a:txBody>
                    <a:bodyPr/>
                    <a:lstStyle/>
                    <a:p>
                      <a:pPr marL="0" algn="ctr" rtl="0" eaLnBrk="1" fontAlgn="t" latinLnBrk="0" hangingPunct="1">
                        <a:spcBef>
                          <a:spcPts val="0"/>
                        </a:spcBef>
                        <a:spcAft>
                          <a:spcPts val="0"/>
                        </a:spcAft>
                      </a:pPr>
                      <a:endParaRPr lang="en-AU" sz="1800" b="0" i="0" u="none" strike="noStrike">
                        <a:effectLst/>
                        <a:latin typeface="Arial" panose="020B0604020202020204" pitchFamily="34" charset="0"/>
                      </a:endParaRPr>
                    </a:p>
                  </a:txBody>
                  <a:tcPr>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E9F1F5"/>
                    </a:solidFill>
                  </a:tcPr>
                </a:tc>
                <a:tc>
                  <a:txBody>
                    <a:bodyPr/>
                    <a:lstStyle/>
                    <a:p>
                      <a:pPr marL="0" algn="ctr" rtl="0" eaLnBrk="1" fontAlgn="t" latinLnBrk="0" hangingPunct="1">
                        <a:spcBef>
                          <a:spcPts val="0"/>
                        </a:spcBef>
                        <a:spcAft>
                          <a:spcPts val="0"/>
                        </a:spcAft>
                      </a:pPr>
                      <a:endParaRPr lang="en-AU" sz="1800" b="0" i="0" u="none" strike="noStrike">
                        <a:effectLst/>
                        <a:latin typeface="Arial" panose="020B0604020202020204" pitchFamily="34" charset="0"/>
                      </a:endParaRPr>
                    </a:p>
                  </a:txBody>
                  <a:tcPr>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E9F1F5"/>
                    </a:solidFill>
                  </a:tcPr>
                </a:tc>
                <a:extLst>
                  <a:ext uri="{0D108BD9-81ED-4DB2-BD59-A6C34878D82A}">
                    <a16:rowId xmlns:a16="http://schemas.microsoft.com/office/drawing/2014/main" val="1610659018"/>
                  </a:ext>
                </a:extLst>
              </a:tr>
              <a:tr h="348361">
                <a:tc>
                  <a:txBody>
                    <a:bodyPr/>
                    <a:lstStyle/>
                    <a:p>
                      <a:pPr marL="0" algn="ctr" rtl="0" eaLnBrk="1" fontAlgn="t" latinLnBrk="0" hangingPunct="1">
                        <a:spcBef>
                          <a:spcPts val="0"/>
                        </a:spcBef>
                        <a:spcAft>
                          <a:spcPts val="0"/>
                        </a:spcAft>
                      </a:pPr>
                      <a:r>
                        <a:rPr lang="en-AU" sz="1600" b="1" i="0" u="none" strike="noStrike" kern="1200">
                          <a:solidFill>
                            <a:srgbClr val="595959"/>
                          </a:solidFill>
                          <a:effectLst/>
                          <a:latin typeface="Calibri" panose="020F0502020204030204" pitchFamily="34" charset="0"/>
                        </a:rPr>
                        <a:t>odd</a:t>
                      </a:r>
                      <a:endParaRPr lang="en-AU" sz="1800" b="0" i="0" u="none" strike="noStrike">
                        <a:effectLst/>
                        <a:latin typeface="Arial" panose="020B0604020202020204" pitchFamily="34" charset="0"/>
                      </a:endParaRPr>
                    </a:p>
                  </a:txBody>
                  <a:tcPr>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D0E3EA"/>
                    </a:solidFill>
                  </a:tcPr>
                </a:tc>
                <a:tc>
                  <a:txBody>
                    <a:bodyPr/>
                    <a:lstStyle/>
                    <a:p>
                      <a:pPr marL="0" algn="ctr" rtl="0" eaLnBrk="1" fontAlgn="t" latinLnBrk="0" hangingPunct="1">
                        <a:spcBef>
                          <a:spcPts val="0"/>
                        </a:spcBef>
                        <a:spcAft>
                          <a:spcPts val="0"/>
                        </a:spcAft>
                      </a:pPr>
                      <a:r>
                        <a:rPr lang="en-AU" sz="1600" b="1" i="0" u="none" strike="noStrike" kern="1200">
                          <a:solidFill>
                            <a:srgbClr val="595959"/>
                          </a:solidFill>
                          <a:effectLst/>
                          <a:latin typeface="Calibri" panose="020F0502020204030204" pitchFamily="34" charset="0"/>
                        </a:rPr>
                        <a:t>×</a:t>
                      </a:r>
                      <a:endParaRPr lang="en-AU" sz="1800" b="0" i="0" u="none" strike="noStrike">
                        <a:effectLst/>
                        <a:latin typeface="Arial" panose="020B0604020202020204" pitchFamily="34" charset="0"/>
                      </a:endParaRPr>
                    </a:p>
                  </a:txBody>
                  <a:tcPr>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D0E3EA"/>
                    </a:solidFill>
                  </a:tcPr>
                </a:tc>
                <a:tc>
                  <a:txBody>
                    <a:bodyPr/>
                    <a:lstStyle/>
                    <a:p>
                      <a:pPr marL="0" algn="ctr" rtl="0" eaLnBrk="1" fontAlgn="t" latinLnBrk="0" hangingPunct="1">
                        <a:spcBef>
                          <a:spcPts val="0"/>
                        </a:spcBef>
                        <a:spcAft>
                          <a:spcPts val="0"/>
                        </a:spcAft>
                      </a:pPr>
                      <a:r>
                        <a:rPr lang="en-AU" sz="1600" b="1" i="0" u="none" strike="noStrike" kern="1200">
                          <a:solidFill>
                            <a:srgbClr val="595959"/>
                          </a:solidFill>
                          <a:effectLst/>
                          <a:latin typeface="Calibri" panose="020F0502020204030204" pitchFamily="34" charset="0"/>
                        </a:rPr>
                        <a:t>odd</a:t>
                      </a:r>
                      <a:endParaRPr lang="en-AU" sz="1800" b="0" i="0" u="none" strike="noStrike">
                        <a:effectLst/>
                        <a:latin typeface="Arial" panose="020B0604020202020204" pitchFamily="34" charset="0"/>
                      </a:endParaRPr>
                    </a:p>
                  </a:txBody>
                  <a:tcPr>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D0E3EA"/>
                    </a:solidFill>
                  </a:tcPr>
                </a:tc>
                <a:tc>
                  <a:txBody>
                    <a:bodyPr/>
                    <a:lstStyle/>
                    <a:p>
                      <a:pPr marL="0" algn="ctr" rtl="0" eaLnBrk="1" fontAlgn="t" latinLnBrk="0" hangingPunct="1">
                        <a:spcBef>
                          <a:spcPts val="0"/>
                        </a:spcBef>
                        <a:spcAft>
                          <a:spcPts val="0"/>
                        </a:spcAft>
                      </a:pPr>
                      <a:r>
                        <a:rPr lang="en-AU" sz="1600" b="1" i="0" u="none" strike="noStrike" kern="1200">
                          <a:solidFill>
                            <a:srgbClr val="595959"/>
                          </a:solidFill>
                          <a:effectLst/>
                          <a:latin typeface="Calibri" panose="020F0502020204030204" pitchFamily="34" charset="0"/>
                        </a:rPr>
                        <a:t>= even</a:t>
                      </a:r>
                      <a:endParaRPr lang="en-AU" sz="1800" b="0" i="0" u="none" strike="noStrike">
                        <a:effectLst/>
                        <a:latin typeface="Arial" panose="020B0604020202020204" pitchFamily="34" charset="0"/>
                      </a:endParaRPr>
                    </a:p>
                  </a:txBody>
                  <a:tcPr>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D0E3EA"/>
                    </a:solidFill>
                  </a:tcPr>
                </a:tc>
                <a:tc>
                  <a:txBody>
                    <a:bodyPr/>
                    <a:lstStyle/>
                    <a:p>
                      <a:pPr marL="0" algn="ctr" rtl="0" eaLnBrk="1" fontAlgn="t" latinLnBrk="0" hangingPunct="1">
                        <a:spcBef>
                          <a:spcPts val="0"/>
                        </a:spcBef>
                        <a:spcAft>
                          <a:spcPts val="0"/>
                        </a:spcAft>
                      </a:pPr>
                      <a:endParaRPr lang="en-AU" sz="1800" b="0" i="0" u="none" strike="noStrike">
                        <a:effectLst/>
                        <a:latin typeface="Arial" panose="020B0604020202020204" pitchFamily="34" charset="0"/>
                      </a:endParaRPr>
                    </a:p>
                  </a:txBody>
                  <a:tcPr>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D0E3EA"/>
                    </a:solidFill>
                  </a:tcPr>
                </a:tc>
                <a:tc>
                  <a:txBody>
                    <a:bodyPr/>
                    <a:lstStyle/>
                    <a:p>
                      <a:pPr marL="0" algn="ctr" rtl="0" eaLnBrk="1" fontAlgn="t" latinLnBrk="0" hangingPunct="1">
                        <a:spcBef>
                          <a:spcPts val="0"/>
                        </a:spcBef>
                        <a:spcAft>
                          <a:spcPts val="0"/>
                        </a:spcAft>
                      </a:pPr>
                      <a:endParaRPr lang="en-AU" sz="1800" b="0" i="0" u="none" strike="noStrike">
                        <a:effectLst/>
                        <a:latin typeface="Arial" panose="020B0604020202020204" pitchFamily="34" charset="0"/>
                      </a:endParaRPr>
                    </a:p>
                  </a:txBody>
                  <a:tcPr>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D0E3EA"/>
                    </a:solidFill>
                  </a:tcPr>
                </a:tc>
                <a:tc>
                  <a:txBody>
                    <a:bodyPr/>
                    <a:lstStyle/>
                    <a:p>
                      <a:pPr marL="0" algn="ctr" rtl="0" eaLnBrk="1" fontAlgn="t" latinLnBrk="0" hangingPunct="1">
                        <a:spcBef>
                          <a:spcPts val="0"/>
                        </a:spcBef>
                        <a:spcAft>
                          <a:spcPts val="0"/>
                        </a:spcAft>
                      </a:pPr>
                      <a:endParaRPr lang="en-AU" sz="1800" b="0" i="0" u="none" strike="noStrike">
                        <a:effectLst/>
                        <a:latin typeface="Arial" panose="020B0604020202020204" pitchFamily="34" charset="0"/>
                      </a:endParaRPr>
                    </a:p>
                  </a:txBody>
                  <a:tcPr>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D0E3EA"/>
                    </a:solidFill>
                  </a:tcPr>
                </a:tc>
                <a:extLst>
                  <a:ext uri="{0D108BD9-81ED-4DB2-BD59-A6C34878D82A}">
                    <a16:rowId xmlns:a16="http://schemas.microsoft.com/office/drawing/2014/main" val="3847718306"/>
                  </a:ext>
                </a:extLst>
              </a:tr>
              <a:tr h="348361">
                <a:tc>
                  <a:txBody>
                    <a:bodyPr/>
                    <a:lstStyle/>
                    <a:p>
                      <a:pPr marL="0" marR="0" indent="0" algn="ctr" rtl="0" eaLnBrk="1" fontAlgn="auto" latinLnBrk="0" hangingPunct="1">
                        <a:spcBef>
                          <a:spcPts val="0"/>
                        </a:spcBef>
                        <a:spcAft>
                          <a:spcPts val="0"/>
                        </a:spcAft>
                      </a:pPr>
                      <a:r>
                        <a:rPr lang="en-AU" sz="1600" b="1" i="0" u="none" strike="noStrike" kern="1200">
                          <a:solidFill>
                            <a:srgbClr val="595959"/>
                          </a:solidFill>
                          <a:effectLst/>
                          <a:latin typeface="Calibri" panose="020F0502020204030204" pitchFamily="34" charset="0"/>
                        </a:rPr>
                        <a:t>even</a:t>
                      </a:r>
                      <a:endParaRPr lang="en-AU" sz="1800" b="0" i="0" u="none" strike="noStrike">
                        <a:effectLst/>
                        <a:latin typeface="Arial" panose="020B0604020202020204" pitchFamily="34" charset="0"/>
                      </a:endParaRPr>
                    </a:p>
                  </a:txBody>
                  <a:tcPr>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E9F1F5"/>
                    </a:solidFill>
                  </a:tcPr>
                </a:tc>
                <a:tc>
                  <a:txBody>
                    <a:bodyPr/>
                    <a:lstStyle/>
                    <a:p>
                      <a:pPr marL="0" algn="ctr" rtl="0" eaLnBrk="1" fontAlgn="t" latinLnBrk="0" hangingPunct="1">
                        <a:spcBef>
                          <a:spcPts val="0"/>
                        </a:spcBef>
                        <a:spcAft>
                          <a:spcPts val="0"/>
                        </a:spcAft>
                      </a:pPr>
                      <a:r>
                        <a:rPr lang="en-AU" sz="1600" b="1" i="0" u="none" strike="noStrike" kern="1200">
                          <a:solidFill>
                            <a:srgbClr val="595959"/>
                          </a:solidFill>
                          <a:effectLst/>
                          <a:latin typeface="Calibri" panose="020F0502020204030204" pitchFamily="34" charset="0"/>
                        </a:rPr>
                        <a:t>×</a:t>
                      </a:r>
                      <a:endParaRPr lang="en-AU" sz="1800" b="0" i="0" u="none" strike="noStrike">
                        <a:effectLst/>
                        <a:latin typeface="Arial" panose="020B0604020202020204" pitchFamily="34" charset="0"/>
                      </a:endParaRPr>
                    </a:p>
                  </a:txBody>
                  <a:tcPr>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E9F1F5"/>
                    </a:solidFill>
                  </a:tcPr>
                </a:tc>
                <a:tc>
                  <a:txBody>
                    <a:bodyPr/>
                    <a:lstStyle/>
                    <a:p>
                      <a:pPr marL="0" marR="0" indent="0" algn="ctr" rtl="0" eaLnBrk="1" fontAlgn="auto" latinLnBrk="0" hangingPunct="1">
                        <a:spcBef>
                          <a:spcPts val="0"/>
                        </a:spcBef>
                        <a:spcAft>
                          <a:spcPts val="0"/>
                        </a:spcAft>
                      </a:pPr>
                      <a:r>
                        <a:rPr lang="en-AU" sz="1600" b="1" i="0" u="none" strike="noStrike" kern="1200">
                          <a:solidFill>
                            <a:srgbClr val="595959"/>
                          </a:solidFill>
                          <a:effectLst/>
                          <a:latin typeface="Calibri" panose="020F0502020204030204" pitchFamily="34" charset="0"/>
                        </a:rPr>
                        <a:t>even</a:t>
                      </a:r>
                      <a:endParaRPr lang="en-AU" sz="1800" b="0" i="0" u="none" strike="noStrike">
                        <a:effectLst/>
                        <a:latin typeface="Arial" panose="020B0604020202020204" pitchFamily="34" charset="0"/>
                      </a:endParaRPr>
                    </a:p>
                  </a:txBody>
                  <a:tcPr>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E9F1F5"/>
                    </a:solidFill>
                  </a:tcPr>
                </a:tc>
                <a:tc>
                  <a:txBody>
                    <a:bodyPr/>
                    <a:lstStyle/>
                    <a:p>
                      <a:pPr marL="0" algn="ctr" rtl="0" eaLnBrk="1" fontAlgn="t" latinLnBrk="0" hangingPunct="1">
                        <a:spcBef>
                          <a:spcPts val="0"/>
                        </a:spcBef>
                        <a:spcAft>
                          <a:spcPts val="0"/>
                        </a:spcAft>
                      </a:pPr>
                      <a:r>
                        <a:rPr lang="en-AU" sz="1600" b="1" i="0" u="none" strike="noStrike" kern="1200">
                          <a:solidFill>
                            <a:srgbClr val="595959"/>
                          </a:solidFill>
                          <a:effectLst/>
                          <a:latin typeface="Calibri" panose="020F0502020204030204" pitchFamily="34" charset="0"/>
                        </a:rPr>
                        <a:t>= even</a:t>
                      </a:r>
                      <a:endParaRPr lang="en-AU" sz="1800" b="0" i="0" u="none" strike="noStrike">
                        <a:effectLst/>
                        <a:latin typeface="Arial" panose="020B0604020202020204" pitchFamily="34" charset="0"/>
                      </a:endParaRPr>
                    </a:p>
                  </a:txBody>
                  <a:tcPr>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E9F1F5"/>
                    </a:solidFill>
                  </a:tcPr>
                </a:tc>
                <a:tc>
                  <a:txBody>
                    <a:bodyPr/>
                    <a:lstStyle/>
                    <a:p>
                      <a:pPr marL="0" algn="ctr" rtl="0" eaLnBrk="1" fontAlgn="t" latinLnBrk="0" hangingPunct="1">
                        <a:spcBef>
                          <a:spcPts val="0"/>
                        </a:spcBef>
                        <a:spcAft>
                          <a:spcPts val="0"/>
                        </a:spcAft>
                      </a:pPr>
                      <a:endParaRPr lang="en-AU" sz="1800" b="0" i="0" u="none" strike="noStrike">
                        <a:effectLst/>
                        <a:latin typeface="Arial" panose="020B0604020202020204" pitchFamily="34" charset="0"/>
                      </a:endParaRPr>
                    </a:p>
                  </a:txBody>
                  <a:tcPr>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E9F1F5"/>
                    </a:solidFill>
                  </a:tcPr>
                </a:tc>
                <a:tc>
                  <a:txBody>
                    <a:bodyPr/>
                    <a:lstStyle/>
                    <a:p>
                      <a:pPr marL="0" algn="ctr" rtl="0" eaLnBrk="1" fontAlgn="t" latinLnBrk="0" hangingPunct="1">
                        <a:spcBef>
                          <a:spcPts val="0"/>
                        </a:spcBef>
                        <a:spcAft>
                          <a:spcPts val="0"/>
                        </a:spcAft>
                      </a:pPr>
                      <a:endParaRPr lang="en-AU" sz="1800" b="0" i="0" u="none" strike="noStrike">
                        <a:effectLst/>
                        <a:latin typeface="Arial" panose="020B0604020202020204" pitchFamily="34" charset="0"/>
                      </a:endParaRPr>
                    </a:p>
                  </a:txBody>
                  <a:tcPr>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E9F1F5"/>
                    </a:solidFill>
                  </a:tcPr>
                </a:tc>
                <a:tc>
                  <a:txBody>
                    <a:bodyPr/>
                    <a:lstStyle/>
                    <a:p>
                      <a:pPr marL="0" algn="ctr" rtl="0" eaLnBrk="1" fontAlgn="t" latinLnBrk="0" hangingPunct="1">
                        <a:spcBef>
                          <a:spcPts val="0"/>
                        </a:spcBef>
                        <a:spcAft>
                          <a:spcPts val="0"/>
                        </a:spcAft>
                      </a:pPr>
                      <a:endParaRPr lang="en-AU" sz="1800" b="0" i="0" u="none" strike="noStrike">
                        <a:effectLst/>
                        <a:latin typeface="Arial" panose="020B0604020202020204" pitchFamily="34" charset="0"/>
                      </a:endParaRPr>
                    </a:p>
                  </a:txBody>
                  <a:tcPr>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E9F1F5"/>
                    </a:solidFill>
                  </a:tcPr>
                </a:tc>
                <a:extLst>
                  <a:ext uri="{0D108BD9-81ED-4DB2-BD59-A6C34878D82A}">
                    <a16:rowId xmlns:a16="http://schemas.microsoft.com/office/drawing/2014/main" val="190514946"/>
                  </a:ext>
                </a:extLst>
              </a:tr>
              <a:tr h="348361">
                <a:tc>
                  <a:txBody>
                    <a:bodyPr/>
                    <a:lstStyle/>
                    <a:p>
                      <a:pPr marL="0" marR="0" indent="0" algn="ctr" rtl="0" eaLnBrk="1" fontAlgn="auto" latinLnBrk="0" hangingPunct="1">
                        <a:spcBef>
                          <a:spcPts val="0"/>
                        </a:spcBef>
                        <a:spcAft>
                          <a:spcPts val="0"/>
                        </a:spcAft>
                      </a:pPr>
                      <a:r>
                        <a:rPr lang="en-AU" sz="1600" b="1" i="0" u="none" strike="noStrike" kern="1200">
                          <a:solidFill>
                            <a:srgbClr val="595959"/>
                          </a:solidFill>
                          <a:effectLst/>
                          <a:latin typeface="Calibri" panose="020F0502020204030204" pitchFamily="34" charset="0"/>
                        </a:rPr>
                        <a:t>even</a:t>
                      </a:r>
                      <a:endParaRPr lang="en-AU" sz="1800" b="0" i="0" u="none" strike="noStrike">
                        <a:effectLst/>
                        <a:latin typeface="Arial" panose="020B0604020202020204" pitchFamily="34" charset="0"/>
                      </a:endParaRPr>
                    </a:p>
                  </a:txBody>
                  <a:tcPr>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D0E3EA"/>
                    </a:solidFill>
                  </a:tcPr>
                </a:tc>
                <a:tc>
                  <a:txBody>
                    <a:bodyPr/>
                    <a:lstStyle/>
                    <a:p>
                      <a:pPr marL="0" algn="ctr" rtl="0" eaLnBrk="1" fontAlgn="t" latinLnBrk="0" hangingPunct="1">
                        <a:spcBef>
                          <a:spcPts val="0"/>
                        </a:spcBef>
                        <a:spcAft>
                          <a:spcPts val="0"/>
                        </a:spcAft>
                      </a:pPr>
                      <a:r>
                        <a:rPr lang="en-AU" sz="1600" b="1" i="0" u="none" strike="noStrike" kern="1200">
                          <a:solidFill>
                            <a:srgbClr val="595959"/>
                          </a:solidFill>
                          <a:effectLst/>
                          <a:latin typeface="Calibri" panose="020F0502020204030204" pitchFamily="34" charset="0"/>
                        </a:rPr>
                        <a:t>×</a:t>
                      </a:r>
                      <a:endParaRPr lang="en-AU" sz="1800" b="0" i="0" u="none" strike="noStrike">
                        <a:effectLst/>
                        <a:latin typeface="Arial" panose="020B0604020202020204" pitchFamily="34" charset="0"/>
                      </a:endParaRPr>
                    </a:p>
                  </a:txBody>
                  <a:tcPr>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D0E3EA"/>
                    </a:solidFill>
                  </a:tcPr>
                </a:tc>
                <a:tc>
                  <a:txBody>
                    <a:bodyPr/>
                    <a:lstStyle/>
                    <a:p>
                      <a:pPr marL="0" marR="0" indent="0" algn="ctr" rtl="0" eaLnBrk="1" fontAlgn="auto" latinLnBrk="0" hangingPunct="1">
                        <a:spcBef>
                          <a:spcPts val="0"/>
                        </a:spcBef>
                        <a:spcAft>
                          <a:spcPts val="0"/>
                        </a:spcAft>
                      </a:pPr>
                      <a:r>
                        <a:rPr lang="en-AU" sz="1600" b="1" i="0" u="none" strike="noStrike" kern="1200">
                          <a:solidFill>
                            <a:srgbClr val="595959"/>
                          </a:solidFill>
                          <a:effectLst/>
                          <a:latin typeface="Calibri" panose="020F0502020204030204" pitchFamily="34" charset="0"/>
                        </a:rPr>
                        <a:t>odd</a:t>
                      </a:r>
                      <a:endParaRPr lang="en-AU" sz="1800" b="0" i="0" u="none" strike="noStrike">
                        <a:effectLst/>
                        <a:latin typeface="Arial" panose="020B0604020202020204" pitchFamily="34" charset="0"/>
                      </a:endParaRPr>
                    </a:p>
                  </a:txBody>
                  <a:tcPr>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D0E3EA"/>
                    </a:solidFill>
                  </a:tcPr>
                </a:tc>
                <a:tc>
                  <a:txBody>
                    <a:bodyPr/>
                    <a:lstStyle/>
                    <a:p>
                      <a:pPr marL="0" algn="ctr" rtl="0" eaLnBrk="1" fontAlgn="t" latinLnBrk="0" hangingPunct="1">
                        <a:spcBef>
                          <a:spcPts val="0"/>
                        </a:spcBef>
                        <a:spcAft>
                          <a:spcPts val="0"/>
                        </a:spcAft>
                      </a:pPr>
                      <a:r>
                        <a:rPr lang="en-AU" sz="1600" b="1" i="0" u="none" strike="noStrike" kern="1200">
                          <a:solidFill>
                            <a:srgbClr val="595959"/>
                          </a:solidFill>
                          <a:effectLst/>
                          <a:latin typeface="Calibri" panose="020F0502020204030204" pitchFamily="34" charset="0"/>
                        </a:rPr>
                        <a:t>= even</a:t>
                      </a:r>
                      <a:endParaRPr lang="en-AU" sz="1800" b="0" i="0" u="none" strike="noStrike">
                        <a:effectLst/>
                        <a:latin typeface="Arial" panose="020B0604020202020204" pitchFamily="34" charset="0"/>
                      </a:endParaRPr>
                    </a:p>
                  </a:txBody>
                  <a:tcPr>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D0E3EA"/>
                    </a:solidFill>
                  </a:tcPr>
                </a:tc>
                <a:tc>
                  <a:txBody>
                    <a:bodyPr/>
                    <a:lstStyle/>
                    <a:p>
                      <a:pPr marL="0" algn="ctr" rtl="0" eaLnBrk="1" fontAlgn="t" latinLnBrk="0" hangingPunct="1">
                        <a:spcBef>
                          <a:spcPts val="0"/>
                        </a:spcBef>
                        <a:spcAft>
                          <a:spcPts val="0"/>
                        </a:spcAft>
                      </a:pPr>
                      <a:endParaRPr lang="en-AU" sz="1800" b="0" i="0" u="none" strike="noStrike">
                        <a:effectLst/>
                        <a:latin typeface="Arial" panose="020B0604020202020204" pitchFamily="34" charset="0"/>
                      </a:endParaRPr>
                    </a:p>
                  </a:txBody>
                  <a:tcPr>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D0E3EA"/>
                    </a:solidFill>
                  </a:tcPr>
                </a:tc>
                <a:tc>
                  <a:txBody>
                    <a:bodyPr/>
                    <a:lstStyle/>
                    <a:p>
                      <a:pPr marL="0" algn="ctr" rtl="0" eaLnBrk="1" fontAlgn="t" latinLnBrk="0" hangingPunct="1">
                        <a:spcBef>
                          <a:spcPts val="0"/>
                        </a:spcBef>
                        <a:spcAft>
                          <a:spcPts val="0"/>
                        </a:spcAft>
                      </a:pPr>
                      <a:endParaRPr lang="en-AU" sz="1800" b="0" i="0" u="none" strike="noStrike">
                        <a:effectLst/>
                        <a:latin typeface="Arial" panose="020B0604020202020204" pitchFamily="34" charset="0"/>
                      </a:endParaRPr>
                    </a:p>
                  </a:txBody>
                  <a:tcPr>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D0E3EA"/>
                    </a:solidFill>
                  </a:tcPr>
                </a:tc>
                <a:tc>
                  <a:txBody>
                    <a:bodyPr/>
                    <a:lstStyle/>
                    <a:p>
                      <a:pPr marL="0" algn="ctr" rtl="0" eaLnBrk="1" fontAlgn="t" latinLnBrk="0" hangingPunct="1">
                        <a:spcBef>
                          <a:spcPts val="0"/>
                        </a:spcBef>
                        <a:spcAft>
                          <a:spcPts val="0"/>
                        </a:spcAft>
                      </a:pPr>
                      <a:endParaRPr lang="en-AU" sz="1800" b="0" i="0" u="none" strike="noStrike">
                        <a:effectLst/>
                        <a:latin typeface="Arial" panose="020B0604020202020204" pitchFamily="34" charset="0"/>
                      </a:endParaRPr>
                    </a:p>
                  </a:txBody>
                  <a:tcPr>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D0E3EA"/>
                    </a:solidFill>
                  </a:tcPr>
                </a:tc>
                <a:extLst>
                  <a:ext uri="{0D108BD9-81ED-4DB2-BD59-A6C34878D82A}">
                    <a16:rowId xmlns:a16="http://schemas.microsoft.com/office/drawing/2014/main" val="2972472894"/>
                  </a:ext>
                </a:extLst>
              </a:tr>
              <a:tr h="348361">
                <a:tc>
                  <a:txBody>
                    <a:bodyPr/>
                    <a:lstStyle/>
                    <a:p>
                      <a:pPr marL="0" marR="0" indent="0" algn="ctr" rtl="0" eaLnBrk="1" fontAlgn="auto" latinLnBrk="0" hangingPunct="1">
                        <a:spcBef>
                          <a:spcPts val="0"/>
                        </a:spcBef>
                        <a:spcAft>
                          <a:spcPts val="0"/>
                        </a:spcAft>
                      </a:pPr>
                      <a:r>
                        <a:rPr lang="en-AU" sz="1600" b="1" i="0" u="none" strike="noStrike" kern="1200">
                          <a:solidFill>
                            <a:srgbClr val="595959"/>
                          </a:solidFill>
                          <a:effectLst/>
                          <a:latin typeface="Calibri" panose="020F0502020204030204" pitchFamily="34" charset="0"/>
                        </a:rPr>
                        <a:t>odd</a:t>
                      </a:r>
                      <a:endParaRPr lang="en-AU" sz="1800" b="0" i="0" u="none" strike="noStrike">
                        <a:effectLst/>
                        <a:latin typeface="Arial" panose="020B0604020202020204" pitchFamily="34" charset="0"/>
                      </a:endParaRPr>
                    </a:p>
                  </a:txBody>
                  <a:tcPr>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E9F1F5"/>
                    </a:solidFill>
                  </a:tcPr>
                </a:tc>
                <a:tc>
                  <a:txBody>
                    <a:bodyPr/>
                    <a:lstStyle/>
                    <a:p>
                      <a:pPr marL="0" marR="0" indent="0" algn="ctr" rtl="0" eaLnBrk="1" fontAlgn="auto" latinLnBrk="0" hangingPunct="1">
                        <a:spcBef>
                          <a:spcPts val="0"/>
                        </a:spcBef>
                        <a:spcAft>
                          <a:spcPts val="0"/>
                        </a:spcAft>
                      </a:pPr>
                      <a:r>
                        <a:rPr lang="en-AU" sz="1600" b="1" i="0" u="none" strike="noStrike" kern="1200">
                          <a:solidFill>
                            <a:srgbClr val="595959"/>
                          </a:solidFill>
                          <a:effectLst/>
                          <a:latin typeface="Calibri" panose="020F0502020204030204" pitchFamily="34" charset="0"/>
                        </a:rPr>
                        <a:t>×</a:t>
                      </a:r>
                      <a:endParaRPr lang="en-AU" sz="1800" b="0" i="0" u="none" strike="noStrike">
                        <a:effectLst/>
                        <a:latin typeface="Arial" panose="020B0604020202020204" pitchFamily="34" charset="0"/>
                      </a:endParaRPr>
                    </a:p>
                  </a:txBody>
                  <a:tcPr>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E9F1F5"/>
                    </a:solidFill>
                  </a:tcPr>
                </a:tc>
                <a:tc>
                  <a:txBody>
                    <a:bodyPr/>
                    <a:lstStyle/>
                    <a:p>
                      <a:pPr marL="0" marR="0" indent="0" algn="ctr" rtl="0" eaLnBrk="1" fontAlgn="auto" latinLnBrk="0" hangingPunct="1">
                        <a:spcBef>
                          <a:spcPts val="0"/>
                        </a:spcBef>
                        <a:spcAft>
                          <a:spcPts val="0"/>
                        </a:spcAft>
                      </a:pPr>
                      <a:r>
                        <a:rPr lang="en-AU" sz="1600" b="1" i="0" u="none" strike="noStrike" kern="1200">
                          <a:solidFill>
                            <a:srgbClr val="595959"/>
                          </a:solidFill>
                          <a:effectLst/>
                          <a:latin typeface="Calibri" panose="020F0502020204030204" pitchFamily="34" charset="0"/>
                        </a:rPr>
                        <a:t>even</a:t>
                      </a:r>
                      <a:endParaRPr lang="en-AU" sz="1800" b="0" i="0" u="none" strike="noStrike">
                        <a:effectLst/>
                        <a:latin typeface="Arial" panose="020B0604020202020204" pitchFamily="34" charset="0"/>
                      </a:endParaRPr>
                    </a:p>
                  </a:txBody>
                  <a:tcPr>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E9F1F5"/>
                    </a:solidFill>
                  </a:tcPr>
                </a:tc>
                <a:tc>
                  <a:txBody>
                    <a:bodyPr/>
                    <a:lstStyle/>
                    <a:p>
                      <a:pPr marL="0" marR="0" indent="0" algn="ctr" rtl="0" eaLnBrk="1" fontAlgn="auto" latinLnBrk="0" hangingPunct="1">
                        <a:spcBef>
                          <a:spcPts val="0"/>
                        </a:spcBef>
                        <a:spcAft>
                          <a:spcPts val="0"/>
                        </a:spcAft>
                      </a:pPr>
                      <a:r>
                        <a:rPr lang="en-AU" sz="1600" b="1" i="0" u="none" strike="noStrike" kern="1200">
                          <a:solidFill>
                            <a:srgbClr val="595959"/>
                          </a:solidFill>
                          <a:effectLst/>
                          <a:latin typeface="Calibri" panose="020F0502020204030204" pitchFamily="34" charset="0"/>
                        </a:rPr>
                        <a:t>= even</a:t>
                      </a:r>
                      <a:endParaRPr lang="en-AU" sz="1800" b="0" i="0" u="none" strike="noStrike">
                        <a:effectLst/>
                        <a:latin typeface="Arial" panose="020B0604020202020204" pitchFamily="34" charset="0"/>
                      </a:endParaRPr>
                    </a:p>
                  </a:txBody>
                  <a:tcPr>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E9F1F5"/>
                    </a:solidFill>
                  </a:tcPr>
                </a:tc>
                <a:tc>
                  <a:txBody>
                    <a:bodyPr/>
                    <a:lstStyle/>
                    <a:p>
                      <a:pPr marL="0" algn="ctr" rtl="0" eaLnBrk="1" fontAlgn="t" latinLnBrk="0" hangingPunct="1">
                        <a:spcBef>
                          <a:spcPts val="0"/>
                        </a:spcBef>
                        <a:spcAft>
                          <a:spcPts val="0"/>
                        </a:spcAft>
                      </a:pPr>
                      <a:endParaRPr lang="en-AU" sz="1800" b="0" i="0" u="none" strike="noStrike">
                        <a:effectLst/>
                        <a:latin typeface="Arial" panose="020B0604020202020204" pitchFamily="34" charset="0"/>
                      </a:endParaRPr>
                    </a:p>
                  </a:txBody>
                  <a:tcPr>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E9F1F5"/>
                    </a:solidFill>
                  </a:tcPr>
                </a:tc>
                <a:tc>
                  <a:txBody>
                    <a:bodyPr/>
                    <a:lstStyle/>
                    <a:p>
                      <a:pPr marL="0" algn="ctr" rtl="0" eaLnBrk="1" fontAlgn="t" latinLnBrk="0" hangingPunct="1">
                        <a:spcBef>
                          <a:spcPts val="0"/>
                        </a:spcBef>
                        <a:spcAft>
                          <a:spcPts val="0"/>
                        </a:spcAft>
                      </a:pPr>
                      <a:endParaRPr lang="en-AU" sz="1800" b="0" i="0" u="none" strike="noStrike">
                        <a:effectLst/>
                        <a:latin typeface="Arial" panose="020B0604020202020204" pitchFamily="34" charset="0"/>
                      </a:endParaRPr>
                    </a:p>
                  </a:txBody>
                  <a:tcPr>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E9F1F5"/>
                    </a:solidFill>
                  </a:tcPr>
                </a:tc>
                <a:tc>
                  <a:txBody>
                    <a:bodyPr/>
                    <a:lstStyle/>
                    <a:p>
                      <a:pPr marL="0" algn="ctr" rtl="0" eaLnBrk="1" fontAlgn="t" latinLnBrk="0" hangingPunct="1">
                        <a:spcBef>
                          <a:spcPts val="0"/>
                        </a:spcBef>
                        <a:spcAft>
                          <a:spcPts val="0"/>
                        </a:spcAft>
                      </a:pPr>
                      <a:endParaRPr lang="en-AU" sz="1800" b="0" i="0" u="none" strike="noStrike">
                        <a:effectLst/>
                        <a:latin typeface="Arial" panose="020B0604020202020204" pitchFamily="34" charset="0"/>
                      </a:endParaRPr>
                    </a:p>
                  </a:txBody>
                  <a:tcPr>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E9F1F5"/>
                    </a:solidFill>
                  </a:tcPr>
                </a:tc>
                <a:extLst>
                  <a:ext uri="{0D108BD9-81ED-4DB2-BD59-A6C34878D82A}">
                    <a16:rowId xmlns:a16="http://schemas.microsoft.com/office/drawing/2014/main" val="402528396"/>
                  </a:ext>
                </a:extLst>
              </a:tr>
            </a:tbl>
          </a:graphicData>
        </a:graphic>
      </p:graphicFrame>
      <p:pic>
        <p:nvPicPr>
          <p:cNvPr id="6" name="Picture 5" descr="A black tick">
            <a:extLst>
              <a:ext uri="{FF2B5EF4-FFF2-40B4-BE49-F238E27FC236}">
                <a16:creationId xmlns:a16="http://schemas.microsoft.com/office/drawing/2014/main" id="{A526AFCC-5CEF-AFB3-E6AD-3DEEBDBEADE9}"/>
              </a:ext>
            </a:extLst>
          </p:cNvPr>
          <p:cNvPicPr>
            <a:picLocks noChangeAspect="1"/>
          </p:cNvPicPr>
          <p:nvPr/>
        </p:nvPicPr>
        <p:blipFill>
          <a:blip r:embed="rId3"/>
          <a:stretch>
            <a:fillRect/>
          </a:stretch>
        </p:blipFill>
        <p:spPr>
          <a:xfrm>
            <a:off x="5398874" y="2123131"/>
            <a:ext cx="326748" cy="336273"/>
          </a:xfrm>
          <a:prstGeom prst="rect">
            <a:avLst/>
          </a:prstGeom>
        </p:spPr>
      </p:pic>
    </p:spTree>
    <p:extLst>
      <p:ext uri="{BB962C8B-B14F-4D97-AF65-F5344CB8AC3E}">
        <p14:creationId xmlns:p14="http://schemas.microsoft.com/office/powerpoint/2010/main" val="24089914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6DF87752-09A8-E584-6BC6-FE175B9A0311}"/>
              </a:ext>
            </a:extLst>
          </p:cNvPr>
          <p:cNvSpPr>
            <a:spLocks noGrp="1"/>
          </p:cNvSpPr>
          <p:nvPr>
            <p:ph type="title"/>
          </p:nvPr>
        </p:nvSpPr>
        <p:spPr>
          <a:xfrm>
            <a:off x="1835696" y="0"/>
            <a:ext cx="6036818" cy="1143000"/>
          </a:xfrm>
        </p:spPr>
        <p:txBody>
          <a:bodyPr/>
          <a:lstStyle/>
          <a:p>
            <a:pPr algn="l"/>
            <a:r>
              <a:rPr lang="en-AU" dirty="0">
                <a:solidFill>
                  <a:schemeClr val="tx2">
                    <a:lumMod val="50000"/>
                  </a:schemeClr>
                </a:solidFill>
              </a:rPr>
              <a:t>Introduction </a:t>
            </a:r>
          </a:p>
        </p:txBody>
      </p:sp>
      <p:sp>
        <p:nvSpPr>
          <p:cNvPr id="5" name="TextBox 4">
            <a:extLst>
              <a:ext uri="{FF2B5EF4-FFF2-40B4-BE49-F238E27FC236}">
                <a16:creationId xmlns:a16="http://schemas.microsoft.com/office/drawing/2014/main" id="{048167DC-06C3-014A-E0AC-BF63FAA92B97}"/>
              </a:ext>
            </a:extLst>
          </p:cNvPr>
          <p:cNvSpPr txBox="1"/>
          <p:nvPr/>
        </p:nvSpPr>
        <p:spPr>
          <a:xfrm>
            <a:off x="1790331" y="1916832"/>
            <a:ext cx="6126860" cy="2628412"/>
          </a:xfrm>
          <a:prstGeom prst="rect">
            <a:avLst/>
          </a:prstGeom>
          <a:noFill/>
        </p:spPr>
        <p:txBody>
          <a:bodyPr wrap="square">
            <a:spAutoFit/>
          </a:bodyPr>
          <a:lstStyle/>
          <a:p>
            <a:pPr marL="457200" indent="-457200">
              <a:lnSpc>
                <a:spcPct val="120000"/>
              </a:lnSpc>
              <a:spcBef>
                <a:spcPts val="400"/>
              </a:spcBef>
              <a:spcAft>
                <a:spcPts val="1200"/>
              </a:spcAft>
              <a:buFont typeface="Arial" panose="020B0604020202020204" pitchFamily="34" charset="0"/>
              <a:buChar char="•"/>
            </a:pPr>
            <a:r>
              <a:rPr lang="en-US" sz="2600" dirty="0">
                <a:solidFill>
                  <a:schemeClr val="accent5">
                    <a:lumMod val="50000"/>
                  </a:schemeClr>
                </a:solidFill>
                <a:latin typeface="Calibri" panose="020F0502020204030204" pitchFamily="34" charset="0"/>
                <a:cs typeface="Times New Roman" panose="02020603050405020304" pitchFamily="18" charset="0"/>
              </a:rPr>
              <a:t>Mathematics is all around us. </a:t>
            </a:r>
          </a:p>
          <a:p>
            <a:pPr marL="457200" indent="-457200">
              <a:lnSpc>
                <a:spcPct val="120000"/>
              </a:lnSpc>
              <a:spcBef>
                <a:spcPts val="400"/>
              </a:spcBef>
              <a:spcAft>
                <a:spcPts val="1200"/>
              </a:spcAft>
              <a:buFont typeface="Arial" panose="020B0604020202020204" pitchFamily="34" charset="0"/>
              <a:buChar char="•"/>
            </a:pPr>
            <a:r>
              <a:rPr lang="en-US" sz="2600" dirty="0">
                <a:solidFill>
                  <a:schemeClr val="accent5">
                    <a:lumMod val="50000"/>
                  </a:schemeClr>
                </a:solidFill>
                <a:latin typeface="Calibri" panose="020F0502020204030204" pitchFamily="34" charset="0"/>
                <a:cs typeface="Times New Roman" panose="02020603050405020304" pitchFamily="18" charset="0"/>
              </a:rPr>
              <a:t>We use </a:t>
            </a:r>
            <a:r>
              <a:rPr lang="en-US" sz="2600" dirty="0" err="1">
                <a:solidFill>
                  <a:schemeClr val="accent5">
                    <a:lumMod val="50000"/>
                  </a:schemeClr>
                </a:solidFill>
                <a:latin typeface="Calibri" panose="020F0502020204030204" pitchFamily="34" charset="0"/>
                <a:cs typeface="Times New Roman" panose="02020603050405020304" pitchFamily="18" charset="0"/>
              </a:rPr>
              <a:t>maths</a:t>
            </a:r>
            <a:r>
              <a:rPr lang="en-US" sz="2600" dirty="0">
                <a:solidFill>
                  <a:schemeClr val="accent5">
                    <a:lumMod val="50000"/>
                  </a:schemeClr>
                </a:solidFill>
                <a:latin typeface="Calibri" panose="020F0502020204030204" pitchFamily="34" charset="0"/>
                <a:cs typeface="Times New Roman" panose="02020603050405020304" pitchFamily="18" charset="0"/>
              </a:rPr>
              <a:t> in everyday life. </a:t>
            </a:r>
          </a:p>
          <a:p>
            <a:pPr marL="457200" indent="-457200">
              <a:lnSpc>
                <a:spcPct val="120000"/>
              </a:lnSpc>
              <a:spcBef>
                <a:spcPts val="400"/>
              </a:spcBef>
              <a:spcAft>
                <a:spcPts val="1200"/>
              </a:spcAft>
              <a:buFont typeface="Arial" panose="020B0604020202020204" pitchFamily="34" charset="0"/>
              <a:buChar char="•"/>
            </a:pPr>
            <a:r>
              <a:rPr lang="en-US" sz="2600" dirty="0">
                <a:solidFill>
                  <a:schemeClr val="accent5">
                    <a:lumMod val="50000"/>
                  </a:schemeClr>
                </a:solidFill>
                <a:latin typeface="Calibri" panose="020F0502020204030204" pitchFamily="34" charset="0"/>
                <a:cs typeface="Times New Roman" panose="02020603050405020304" pitchFamily="18" charset="0"/>
              </a:rPr>
              <a:t>But is it always true?</a:t>
            </a:r>
          </a:p>
          <a:p>
            <a:pPr marL="457200" indent="-457200">
              <a:lnSpc>
                <a:spcPct val="120000"/>
              </a:lnSpc>
              <a:spcBef>
                <a:spcPts val="400"/>
              </a:spcBef>
              <a:spcAft>
                <a:spcPts val="1200"/>
              </a:spcAft>
              <a:buFont typeface="Arial" panose="020B0604020202020204" pitchFamily="34" charset="0"/>
              <a:buChar char="•"/>
            </a:pPr>
            <a:r>
              <a:rPr lang="en-US" sz="2600" dirty="0">
                <a:solidFill>
                  <a:schemeClr val="accent5">
                    <a:lumMod val="50000"/>
                  </a:schemeClr>
                </a:solidFill>
                <a:latin typeface="Calibri" panose="020F0502020204030204" pitchFamily="34" charset="0"/>
                <a:cs typeface="Times New Roman" panose="02020603050405020304" pitchFamily="18" charset="0"/>
              </a:rPr>
              <a:t>Have you heard of the word conjecture?</a:t>
            </a:r>
            <a:endParaRPr lang="en-AU" sz="2600" dirty="0">
              <a:solidFill>
                <a:schemeClr val="accent5">
                  <a:lumMod val="50000"/>
                </a:schemeClr>
              </a:solidFill>
              <a:latin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882185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6DF87752-09A8-E584-6BC6-FE175B9A0311}"/>
              </a:ext>
            </a:extLst>
          </p:cNvPr>
          <p:cNvSpPr>
            <a:spLocks noGrp="1"/>
          </p:cNvSpPr>
          <p:nvPr>
            <p:ph type="title"/>
          </p:nvPr>
        </p:nvSpPr>
        <p:spPr>
          <a:xfrm>
            <a:off x="1835696" y="0"/>
            <a:ext cx="6036818" cy="1143000"/>
          </a:xfrm>
        </p:spPr>
        <p:txBody>
          <a:bodyPr/>
          <a:lstStyle/>
          <a:p>
            <a:pPr algn="l"/>
            <a:r>
              <a:rPr lang="en-AU" dirty="0">
                <a:solidFill>
                  <a:schemeClr val="tx2">
                    <a:lumMod val="50000"/>
                  </a:schemeClr>
                </a:solidFill>
              </a:rPr>
              <a:t>Learning intention</a:t>
            </a:r>
          </a:p>
        </p:txBody>
      </p:sp>
      <p:sp>
        <p:nvSpPr>
          <p:cNvPr id="5" name="TextBox 4">
            <a:extLst>
              <a:ext uri="{FF2B5EF4-FFF2-40B4-BE49-F238E27FC236}">
                <a16:creationId xmlns:a16="http://schemas.microsoft.com/office/drawing/2014/main" id="{048167DC-06C3-014A-E0AC-BF63FAA92B97}"/>
              </a:ext>
            </a:extLst>
          </p:cNvPr>
          <p:cNvSpPr txBox="1"/>
          <p:nvPr/>
        </p:nvSpPr>
        <p:spPr>
          <a:xfrm>
            <a:off x="1763688" y="1844824"/>
            <a:ext cx="6126860" cy="2460930"/>
          </a:xfrm>
          <a:prstGeom prst="rect">
            <a:avLst/>
          </a:prstGeom>
          <a:noFill/>
        </p:spPr>
        <p:txBody>
          <a:bodyPr wrap="square">
            <a:spAutoFit/>
          </a:bodyPr>
          <a:lstStyle/>
          <a:p>
            <a:pPr marL="457200" lvl="0" indent="-457200">
              <a:lnSpc>
                <a:spcPct val="120000"/>
              </a:lnSpc>
              <a:spcAft>
                <a:spcPts val="1200"/>
              </a:spcAft>
              <a:buFont typeface="Arial" panose="020B0604020202020204" pitchFamily="34" charset="0"/>
              <a:buChar char="•"/>
            </a:pPr>
            <a:r>
              <a:rPr lang="en-AU" sz="2600" dirty="0">
                <a:solidFill>
                  <a:schemeClr val="accent5">
                    <a:lumMod val="50000"/>
                  </a:schemeClr>
                </a:solidFill>
                <a:latin typeface="Calibri" panose="020F0502020204030204" pitchFamily="34" charset="0"/>
                <a:cs typeface="Times New Roman" panose="02020603050405020304" pitchFamily="18" charset="0"/>
              </a:rPr>
              <a:t>We test conjectures involving odd and even numbers to identify and explain patterns that emerge when odd and even numbers are used in computation problems.</a:t>
            </a:r>
          </a:p>
        </p:txBody>
      </p:sp>
    </p:spTree>
    <p:extLst>
      <p:ext uri="{BB962C8B-B14F-4D97-AF65-F5344CB8AC3E}">
        <p14:creationId xmlns:p14="http://schemas.microsoft.com/office/powerpoint/2010/main" val="27865386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6DF87752-09A8-E584-6BC6-FE175B9A0311}"/>
              </a:ext>
            </a:extLst>
          </p:cNvPr>
          <p:cNvSpPr>
            <a:spLocks noGrp="1"/>
          </p:cNvSpPr>
          <p:nvPr>
            <p:ph type="title"/>
          </p:nvPr>
        </p:nvSpPr>
        <p:spPr>
          <a:xfrm>
            <a:off x="1835696" y="0"/>
            <a:ext cx="6036818" cy="1143000"/>
          </a:xfrm>
        </p:spPr>
        <p:txBody>
          <a:bodyPr>
            <a:normAutofit/>
          </a:bodyPr>
          <a:lstStyle/>
          <a:p>
            <a:pPr algn="l"/>
            <a:r>
              <a:rPr lang="en-AU" dirty="0">
                <a:solidFill>
                  <a:schemeClr val="tx2">
                    <a:lumMod val="50000"/>
                  </a:schemeClr>
                </a:solidFill>
              </a:rPr>
              <a:t>Success criteria</a:t>
            </a:r>
          </a:p>
        </p:txBody>
      </p:sp>
      <p:sp>
        <p:nvSpPr>
          <p:cNvPr id="5" name="TextBox 4">
            <a:extLst>
              <a:ext uri="{FF2B5EF4-FFF2-40B4-BE49-F238E27FC236}">
                <a16:creationId xmlns:a16="http://schemas.microsoft.com/office/drawing/2014/main" id="{048167DC-06C3-014A-E0AC-BF63FAA92B97}"/>
              </a:ext>
            </a:extLst>
          </p:cNvPr>
          <p:cNvSpPr txBox="1"/>
          <p:nvPr/>
        </p:nvSpPr>
        <p:spPr>
          <a:xfrm>
            <a:off x="1889599" y="1080954"/>
            <a:ext cx="6126860" cy="4758226"/>
          </a:xfrm>
          <a:prstGeom prst="rect">
            <a:avLst/>
          </a:prstGeom>
          <a:noFill/>
        </p:spPr>
        <p:txBody>
          <a:bodyPr wrap="square">
            <a:spAutoFit/>
          </a:bodyPr>
          <a:lstStyle/>
          <a:p>
            <a:pPr lvl="0">
              <a:lnSpc>
                <a:spcPct val="120000"/>
              </a:lnSpc>
              <a:spcAft>
                <a:spcPts val="1200"/>
              </a:spcAft>
            </a:pPr>
            <a:r>
              <a:rPr lang="en-AU" sz="2800" dirty="0">
                <a:solidFill>
                  <a:schemeClr val="tx2">
                    <a:lumMod val="50000"/>
                  </a:schemeClr>
                </a:solidFill>
              </a:rPr>
              <a:t>I can … </a:t>
            </a:r>
          </a:p>
          <a:p>
            <a:pPr marL="457200" lvl="0" indent="-457200">
              <a:lnSpc>
                <a:spcPct val="120000"/>
              </a:lnSpc>
              <a:spcAft>
                <a:spcPts val="1200"/>
              </a:spcAft>
              <a:buFont typeface="Arial" panose="020B0604020202020204" pitchFamily="34" charset="0"/>
              <a:buChar char="•"/>
            </a:pPr>
            <a:r>
              <a:rPr lang="en-AU" sz="2600" dirty="0">
                <a:solidFill>
                  <a:schemeClr val="accent5">
                    <a:lumMod val="50000"/>
                  </a:schemeClr>
                </a:solidFill>
                <a:latin typeface="Calibri" panose="020F0502020204030204" pitchFamily="34" charset="0"/>
                <a:cs typeface="Times New Roman" panose="02020603050405020304" pitchFamily="18" charset="0"/>
              </a:rPr>
              <a:t>test conjectures involving odd and even numbers</a:t>
            </a:r>
          </a:p>
          <a:p>
            <a:pPr marL="457200" lvl="0" indent="-457200">
              <a:lnSpc>
                <a:spcPct val="120000"/>
              </a:lnSpc>
              <a:spcAft>
                <a:spcPts val="1200"/>
              </a:spcAft>
              <a:buFont typeface="Arial" panose="020B0604020202020204" pitchFamily="34" charset="0"/>
              <a:buChar char="•"/>
            </a:pPr>
            <a:r>
              <a:rPr lang="en-AU" sz="2600" dirty="0">
                <a:solidFill>
                  <a:schemeClr val="accent5">
                    <a:lumMod val="50000"/>
                  </a:schemeClr>
                </a:solidFill>
                <a:latin typeface="Calibri" panose="020F0502020204030204" pitchFamily="34" charset="0"/>
                <a:cs typeface="Times New Roman" panose="02020603050405020304" pitchFamily="18" charset="0"/>
              </a:rPr>
              <a:t> identify and explain patterns that emerge when odd and even numbers are used in computation problems to explain the properties of odd and even numbers when adding, subtracting, multiplying whole numbers.</a:t>
            </a:r>
          </a:p>
        </p:txBody>
      </p:sp>
    </p:spTree>
    <p:extLst>
      <p:ext uri="{BB962C8B-B14F-4D97-AF65-F5344CB8AC3E}">
        <p14:creationId xmlns:p14="http://schemas.microsoft.com/office/powerpoint/2010/main" val="12642140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13E04E4A-F407-CD5D-B700-7B09A38D90A1}"/>
              </a:ext>
            </a:extLst>
          </p:cNvPr>
          <p:cNvSpPr>
            <a:spLocks noGrp="1"/>
          </p:cNvSpPr>
          <p:nvPr>
            <p:ph type="title"/>
          </p:nvPr>
        </p:nvSpPr>
        <p:spPr>
          <a:xfrm>
            <a:off x="1691680" y="-171400"/>
            <a:ext cx="6995120" cy="1143000"/>
          </a:xfrm>
        </p:spPr>
        <p:txBody>
          <a:bodyPr>
            <a:normAutofit/>
          </a:bodyPr>
          <a:lstStyle/>
          <a:p>
            <a:pPr algn="l"/>
            <a:r>
              <a:rPr lang="en-AU" sz="4000" dirty="0">
                <a:solidFill>
                  <a:schemeClr val="tx2">
                    <a:lumMod val="50000"/>
                  </a:schemeClr>
                </a:solidFill>
              </a:rPr>
              <a:t>Why do I need to know this?</a:t>
            </a:r>
          </a:p>
        </p:txBody>
      </p:sp>
      <p:sp>
        <p:nvSpPr>
          <p:cNvPr id="5" name="Content Placeholder 14">
            <a:extLst>
              <a:ext uri="{FF2B5EF4-FFF2-40B4-BE49-F238E27FC236}">
                <a16:creationId xmlns:a16="http://schemas.microsoft.com/office/drawing/2014/main" id="{AAB08138-92BF-F339-24B6-5428E4DA21E5}"/>
              </a:ext>
            </a:extLst>
          </p:cNvPr>
          <p:cNvSpPr>
            <a:spLocks noGrp="1"/>
          </p:cNvSpPr>
          <p:nvPr>
            <p:ph idx="1"/>
          </p:nvPr>
        </p:nvSpPr>
        <p:spPr>
          <a:xfrm>
            <a:off x="1475657" y="833970"/>
            <a:ext cx="6840760" cy="5236035"/>
          </a:xfrm>
        </p:spPr>
        <p:txBody>
          <a:bodyPr>
            <a:noAutofit/>
          </a:bodyPr>
          <a:lstStyle/>
          <a:p>
            <a:pPr marL="457200" indent="-457200">
              <a:lnSpc>
                <a:spcPct val="140000"/>
              </a:lnSpc>
              <a:spcAft>
                <a:spcPts val="1200"/>
              </a:spcAft>
            </a:pPr>
            <a:r>
              <a:rPr lang="en-AU" sz="1800" dirty="0">
                <a:solidFill>
                  <a:schemeClr val="accent5">
                    <a:lumMod val="50000"/>
                  </a:schemeClr>
                </a:solidFill>
                <a:latin typeface="Calibri" panose="020F0502020204030204" pitchFamily="34" charset="0"/>
                <a:cs typeface="Times New Roman" panose="02020603050405020304" pitchFamily="18" charset="0"/>
              </a:rPr>
              <a:t>When we have knowledge of the properties of odd and even numbers, we can use this information to check our calculations when we solve mathematical problems. </a:t>
            </a:r>
          </a:p>
          <a:p>
            <a:pPr marL="457200" indent="-457200">
              <a:lnSpc>
                <a:spcPct val="140000"/>
              </a:lnSpc>
              <a:spcAft>
                <a:spcPts val="1200"/>
              </a:spcAft>
            </a:pPr>
            <a:r>
              <a:rPr lang="en-AU" sz="1800" dirty="0">
                <a:solidFill>
                  <a:schemeClr val="accent5">
                    <a:lumMod val="50000"/>
                  </a:schemeClr>
                </a:solidFill>
                <a:latin typeface="Calibri" panose="020F0502020204030204" pitchFamily="34" charset="0"/>
                <a:cs typeface="Times New Roman" panose="02020603050405020304" pitchFamily="18" charset="0"/>
              </a:rPr>
              <a:t>This supports our ability and confidence for solving number problems and helps us to develop critical thinking skills. This knowledge also leads us to understand other areas of maths. For instance, it helps us to make connections with fractional parts – links remainders to fractional parts and that odd and even numbers are closely related to divisibility. </a:t>
            </a:r>
          </a:p>
          <a:p>
            <a:pPr marL="457200" indent="-457200">
              <a:lnSpc>
                <a:spcPct val="140000"/>
              </a:lnSpc>
              <a:spcAft>
                <a:spcPts val="1200"/>
              </a:spcAft>
            </a:pPr>
            <a:r>
              <a:rPr lang="en-AU" sz="1800" dirty="0">
                <a:solidFill>
                  <a:schemeClr val="accent5">
                    <a:lumMod val="50000"/>
                  </a:schemeClr>
                </a:solidFill>
                <a:latin typeface="Calibri" panose="020F0502020204030204" pitchFamily="34" charset="0"/>
                <a:cs typeface="Times New Roman" panose="02020603050405020304" pitchFamily="18" charset="0"/>
              </a:rPr>
              <a:t>Knowing properties of odd and even numbers is also useful when performing mathematics involving the identification of multiples, factorisation and simplifying fractions.</a:t>
            </a:r>
            <a:endParaRPr lang="en-AU" sz="1400" dirty="0">
              <a:solidFill>
                <a:schemeClr val="accent5">
                  <a:lumMod val="50000"/>
                </a:schemeClr>
              </a:solidFill>
              <a:latin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444064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C183D7F6-B498-43B3-948B-1728B52AA6E4}">
                <adec:decorative xmlns:adec="http://schemas.microsoft.com/office/drawing/2017/decorative" val="1"/>
              </a:ext>
            </a:extLst>
          </p:cNvPr>
          <p:cNvSpPr txBox="1"/>
          <p:nvPr/>
        </p:nvSpPr>
        <p:spPr>
          <a:xfrm>
            <a:off x="97631" y="5878488"/>
            <a:ext cx="2160240" cy="230832"/>
          </a:xfrm>
          <a:prstGeom prst="rect">
            <a:avLst/>
          </a:prstGeom>
          <a:noFill/>
        </p:spPr>
        <p:txBody>
          <a:bodyPr wrap="square" rtlCol="0">
            <a:spAutoFit/>
          </a:bodyPr>
          <a:lstStyle/>
          <a:p>
            <a:r>
              <a:rPr lang="en-AU" sz="900" i="1" dirty="0"/>
              <a:t>Image source: Microsoft Office clipart </a:t>
            </a:r>
          </a:p>
        </p:txBody>
      </p:sp>
      <p:pic>
        <p:nvPicPr>
          <p:cNvPr id="7" name="Picture 6">
            <a:extLst>
              <a:ext uri="{FF2B5EF4-FFF2-40B4-BE49-F238E27FC236}">
                <a16:creationId xmlns:a16="http://schemas.microsoft.com/office/drawing/2014/main" id="{5070C4D2-3D22-3CD5-8784-A76043FC3356}"/>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5312234" y="3068960"/>
            <a:ext cx="915950" cy="2924944"/>
          </a:xfrm>
          <a:prstGeom prst="rect">
            <a:avLst/>
          </a:prstGeom>
        </p:spPr>
      </p:pic>
      <p:sp>
        <p:nvSpPr>
          <p:cNvPr id="4" name="Title 1">
            <a:extLst>
              <a:ext uri="{FF2B5EF4-FFF2-40B4-BE49-F238E27FC236}">
                <a16:creationId xmlns:a16="http://schemas.microsoft.com/office/drawing/2014/main" id="{B644655D-4C13-F4DB-81DB-0F6D8EA28ADB}"/>
              </a:ext>
            </a:extLst>
          </p:cNvPr>
          <p:cNvSpPr>
            <a:spLocks noGrp="1"/>
          </p:cNvSpPr>
          <p:nvPr>
            <p:ph type="title"/>
          </p:nvPr>
        </p:nvSpPr>
        <p:spPr>
          <a:xfrm>
            <a:off x="1259632" y="138114"/>
            <a:ext cx="7421942" cy="1143000"/>
          </a:xfrm>
        </p:spPr>
        <p:txBody>
          <a:bodyPr>
            <a:normAutofit/>
          </a:bodyPr>
          <a:lstStyle/>
          <a:p>
            <a:r>
              <a:rPr lang="en-AU" sz="3600" b="1" dirty="0">
                <a:solidFill>
                  <a:srgbClr val="002060"/>
                </a:solidFill>
              </a:rPr>
              <a:t>Conjectures and counterexamples</a:t>
            </a:r>
          </a:p>
        </p:txBody>
      </p:sp>
      <p:sp>
        <p:nvSpPr>
          <p:cNvPr id="5" name="TextBox 4">
            <a:extLst>
              <a:ext uri="{FF2B5EF4-FFF2-40B4-BE49-F238E27FC236}">
                <a16:creationId xmlns:a16="http://schemas.microsoft.com/office/drawing/2014/main" id="{2D2A05D5-3C96-31F6-DA73-AE6FD03BDB21}"/>
              </a:ext>
            </a:extLst>
          </p:cNvPr>
          <p:cNvSpPr txBox="1"/>
          <p:nvPr/>
        </p:nvSpPr>
        <p:spPr>
          <a:xfrm>
            <a:off x="251520" y="1268760"/>
            <a:ext cx="5976664" cy="1538883"/>
          </a:xfrm>
          <a:prstGeom prst="rect">
            <a:avLst/>
          </a:prstGeom>
          <a:noFill/>
        </p:spPr>
        <p:txBody>
          <a:bodyPr wrap="square" rtlCol="0">
            <a:spAutoFit/>
          </a:bodyPr>
          <a:lstStyle/>
          <a:p>
            <a:pPr>
              <a:spcAft>
                <a:spcPts val="1200"/>
              </a:spcAft>
            </a:pPr>
            <a:r>
              <a:rPr lang="en-AU" sz="2800" dirty="0">
                <a:solidFill>
                  <a:schemeClr val="accent5">
                    <a:lumMod val="50000"/>
                  </a:schemeClr>
                </a:solidFill>
                <a:latin typeface="Calibri" panose="020F0502020204030204" pitchFamily="34" charset="0"/>
                <a:cs typeface="Times New Roman" panose="02020603050405020304" pitchFamily="18" charset="0"/>
              </a:rPr>
              <a:t>A conjecture is an educated guess that is based on known information. </a:t>
            </a:r>
          </a:p>
          <a:p>
            <a:pPr>
              <a:spcAft>
                <a:spcPts val="1200"/>
              </a:spcAft>
            </a:pPr>
            <a:r>
              <a:rPr lang="en-AU" sz="2800" dirty="0">
                <a:solidFill>
                  <a:schemeClr val="accent5">
                    <a:lumMod val="50000"/>
                  </a:schemeClr>
                </a:solidFill>
                <a:latin typeface="Calibri" panose="020F0502020204030204" pitchFamily="34" charset="0"/>
                <a:cs typeface="Times New Roman" panose="02020603050405020304" pitchFamily="18" charset="0"/>
              </a:rPr>
              <a:t>Counter examples question conjectures.</a:t>
            </a:r>
          </a:p>
        </p:txBody>
      </p:sp>
      <p:grpSp>
        <p:nvGrpSpPr>
          <p:cNvPr id="3" name="Group 2" descr="Could with text evidence, observations "/>
          <p:cNvGrpSpPr/>
          <p:nvPr/>
        </p:nvGrpSpPr>
        <p:grpSpPr>
          <a:xfrm>
            <a:off x="5868144" y="836712"/>
            <a:ext cx="3534438" cy="3534438"/>
            <a:chOff x="4453769" y="1838080"/>
            <a:chExt cx="3534438" cy="3534438"/>
          </a:xfrm>
        </p:grpSpPr>
        <p:pic>
          <p:nvPicPr>
            <p:cNvPr id="6" name="Graphic 10" descr="Thought bubble outline">
              <a:extLst>
                <a:ext uri="{FF2B5EF4-FFF2-40B4-BE49-F238E27FC236}">
                  <a16:creationId xmlns:a16="http://schemas.microsoft.com/office/drawing/2014/main" id="{42AFAF86-40EB-8F69-09EA-E79F610CCAF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453769" y="1838080"/>
              <a:ext cx="3534438" cy="3534438"/>
            </a:xfrm>
            <a:prstGeom prst="rect">
              <a:avLst/>
            </a:prstGeom>
          </p:spPr>
        </p:pic>
        <p:sp>
          <p:nvSpPr>
            <p:cNvPr id="2" name="TextBox 1"/>
            <p:cNvSpPr txBox="1"/>
            <p:nvPr/>
          </p:nvSpPr>
          <p:spPr>
            <a:xfrm>
              <a:off x="5220072" y="2780928"/>
              <a:ext cx="2088232" cy="830997"/>
            </a:xfrm>
            <a:prstGeom prst="rect">
              <a:avLst/>
            </a:prstGeom>
            <a:noFill/>
          </p:spPr>
          <p:txBody>
            <a:bodyPr wrap="square" rtlCol="0">
              <a:spAutoFit/>
            </a:bodyPr>
            <a:lstStyle/>
            <a:p>
              <a:r>
                <a:rPr lang="en-AU" sz="2400" dirty="0"/>
                <a:t>evidence</a:t>
              </a:r>
            </a:p>
            <a:p>
              <a:r>
                <a:rPr lang="en-AU" sz="2400" dirty="0"/>
                <a:t>observations</a:t>
              </a:r>
            </a:p>
          </p:txBody>
        </p:sp>
      </p:grpSp>
    </p:spTree>
    <p:extLst>
      <p:ext uri="{BB962C8B-B14F-4D97-AF65-F5344CB8AC3E}">
        <p14:creationId xmlns:p14="http://schemas.microsoft.com/office/powerpoint/2010/main" val="10120728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004E03-7E07-38C6-0D29-1223D5178155}"/>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3CBD5C39-27F7-3450-8680-D2207B04AC75}"/>
              </a:ext>
            </a:extLst>
          </p:cNvPr>
          <p:cNvSpPr>
            <a:spLocks noGrp="1"/>
          </p:cNvSpPr>
          <p:nvPr>
            <p:ph type="title"/>
          </p:nvPr>
        </p:nvSpPr>
        <p:spPr>
          <a:xfrm>
            <a:off x="1259632" y="138114"/>
            <a:ext cx="7421942" cy="1143000"/>
          </a:xfrm>
        </p:spPr>
        <p:txBody>
          <a:bodyPr>
            <a:normAutofit/>
          </a:bodyPr>
          <a:lstStyle/>
          <a:p>
            <a:r>
              <a:rPr lang="en-AU" sz="3600" b="1" dirty="0">
                <a:solidFill>
                  <a:srgbClr val="002060"/>
                </a:solidFill>
              </a:rPr>
              <a:t>Let’s start!</a:t>
            </a:r>
          </a:p>
        </p:txBody>
      </p:sp>
      <p:sp>
        <p:nvSpPr>
          <p:cNvPr id="5" name="TextBox 4">
            <a:extLst>
              <a:ext uri="{FF2B5EF4-FFF2-40B4-BE49-F238E27FC236}">
                <a16:creationId xmlns:a16="http://schemas.microsoft.com/office/drawing/2014/main" id="{CF774658-68A4-CCCB-B5B6-580A44535B5A}"/>
              </a:ext>
            </a:extLst>
          </p:cNvPr>
          <p:cNvSpPr txBox="1"/>
          <p:nvPr/>
        </p:nvSpPr>
        <p:spPr>
          <a:xfrm>
            <a:off x="93503" y="1289829"/>
            <a:ext cx="4533427" cy="1194558"/>
          </a:xfrm>
          <a:prstGeom prst="rect">
            <a:avLst/>
          </a:prstGeom>
          <a:noFill/>
        </p:spPr>
        <p:txBody>
          <a:bodyPr wrap="square" lIns="91440" tIns="45720" rIns="91440" bIns="45720" rtlCol="0" anchor="t">
            <a:spAutoFit/>
          </a:bodyPr>
          <a:lstStyle/>
          <a:p>
            <a:pPr marL="20320">
              <a:lnSpc>
                <a:spcPct val="120000"/>
              </a:lnSpc>
              <a:spcBef>
                <a:spcPts val="400"/>
              </a:spcBef>
              <a:spcAft>
                <a:spcPts val="400"/>
              </a:spcAft>
            </a:pPr>
            <a:r>
              <a:rPr lang="en-US" sz="2800" dirty="0">
                <a:solidFill>
                  <a:srgbClr val="202124"/>
                </a:solidFill>
                <a:latin typeface="Calibri" panose="020F0502020204030204" pitchFamily="34" charset="0"/>
                <a:ea typeface="Calibri" panose="020F0502020204030204" pitchFamily="34" charset="0"/>
              </a:rPr>
              <a:t>Conjecture: ‘All birds can fly.’ </a:t>
            </a:r>
            <a:endParaRPr lang="en-AU" sz="2800" dirty="0">
              <a:latin typeface="Calibri" panose="020F0502020204030204" pitchFamily="34" charset="0"/>
              <a:ea typeface="Calibri" panose="020F0502020204030204" pitchFamily="34" charset="0"/>
            </a:endParaRPr>
          </a:p>
          <a:p>
            <a:pPr marL="20320">
              <a:lnSpc>
                <a:spcPct val="120000"/>
              </a:lnSpc>
              <a:spcBef>
                <a:spcPts val="400"/>
              </a:spcBef>
              <a:spcAft>
                <a:spcPts val="400"/>
              </a:spcAft>
            </a:pPr>
            <a:r>
              <a:rPr lang="en-US" sz="2800" dirty="0">
                <a:solidFill>
                  <a:srgbClr val="202124"/>
                </a:solidFill>
                <a:latin typeface="Calibri"/>
                <a:ea typeface="Calibri"/>
                <a:cs typeface="Calibri"/>
              </a:rPr>
              <a:t>Are there counter examples? </a:t>
            </a:r>
            <a:endParaRPr lang="en-US" sz="2800" dirty="0">
              <a:solidFill>
                <a:srgbClr val="202124"/>
              </a:solidFill>
              <a:latin typeface="Calibri" panose="020F0502020204030204" pitchFamily="34" charset="0"/>
              <a:ea typeface="Calibri" panose="020F0502020204030204" pitchFamily="34" charset="0"/>
            </a:endParaRPr>
          </a:p>
        </p:txBody>
      </p:sp>
      <p:pic>
        <p:nvPicPr>
          <p:cNvPr id="2" name="Picture 1" descr="Greylag goose in-flight">
            <a:extLst>
              <a:ext uri="{FF2B5EF4-FFF2-40B4-BE49-F238E27FC236}">
                <a16:creationId xmlns:a16="http://schemas.microsoft.com/office/drawing/2014/main" id="{A2BEF206-E4F8-51C7-E145-1BD9FA802C1D}"/>
              </a:ext>
            </a:extLst>
          </p:cNvPr>
          <p:cNvPicPr>
            <a:picLocks noChangeAspect="1"/>
          </p:cNvPicPr>
          <p:nvPr/>
        </p:nvPicPr>
        <p:blipFill>
          <a:blip r:embed="rId3"/>
          <a:stretch>
            <a:fillRect/>
          </a:stretch>
        </p:blipFill>
        <p:spPr>
          <a:xfrm>
            <a:off x="142216" y="2734277"/>
            <a:ext cx="4466655" cy="2990700"/>
          </a:xfrm>
          <a:prstGeom prst="rect">
            <a:avLst/>
          </a:prstGeom>
        </p:spPr>
      </p:pic>
      <p:sp>
        <p:nvSpPr>
          <p:cNvPr id="9" name="TextBox 8">
            <a:extLst>
              <a:ext uri="{FF2B5EF4-FFF2-40B4-BE49-F238E27FC236}">
                <a16:creationId xmlns:a16="http://schemas.microsoft.com/office/drawing/2014/main" id="{F932B476-CE6D-E792-00D6-6A954143377A}"/>
              </a:ext>
              <a:ext uri="{C183D7F6-B498-43B3-948B-1728B52AA6E4}">
                <adec:decorative xmlns:adec="http://schemas.microsoft.com/office/drawing/2017/decorative" val="1"/>
              </a:ext>
            </a:extLst>
          </p:cNvPr>
          <p:cNvSpPr txBox="1"/>
          <p:nvPr/>
        </p:nvSpPr>
        <p:spPr>
          <a:xfrm>
            <a:off x="97631" y="5878488"/>
            <a:ext cx="2160240" cy="230832"/>
          </a:xfrm>
          <a:prstGeom prst="rect">
            <a:avLst/>
          </a:prstGeom>
          <a:noFill/>
        </p:spPr>
        <p:txBody>
          <a:bodyPr wrap="square" rtlCol="0">
            <a:spAutoFit/>
          </a:bodyPr>
          <a:lstStyle/>
          <a:p>
            <a:r>
              <a:rPr lang="en-AU" sz="900" i="1" dirty="0"/>
              <a:t>Image source: Microsoft Office clipart </a:t>
            </a:r>
          </a:p>
        </p:txBody>
      </p:sp>
    </p:spTree>
    <p:extLst>
      <p:ext uri="{BB962C8B-B14F-4D97-AF65-F5344CB8AC3E}">
        <p14:creationId xmlns:p14="http://schemas.microsoft.com/office/powerpoint/2010/main" val="22772263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B644655D-4C13-F4DB-81DB-0F6D8EA28ADB}"/>
              </a:ext>
            </a:extLst>
          </p:cNvPr>
          <p:cNvSpPr>
            <a:spLocks noGrp="1"/>
          </p:cNvSpPr>
          <p:nvPr>
            <p:ph type="title"/>
          </p:nvPr>
        </p:nvSpPr>
        <p:spPr>
          <a:xfrm>
            <a:off x="1259632" y="138114"/>
            <a:ext cx="7421942" cy="1143000"/>
          </a:xfrm>
        </p:spPr>
        <p:txBody>
          <a:bodyPr>
            <a:normAutofit/>
          </a:bodyPr>
          <a:lstStyle/>
          <a:p>
            <a:r>
              <a:rPr lang="en-US" sz="3600" dirty="0">
                <a:solidFill>
                  <a:srgbClr val="002060"/>
                </a:solidFill>
                <a:ea typeface="+mj-lt"/>
                <a:cs typeface="+mj-lt"/>
              </a:rPr>
              <a:t>Counter examples</a:t>
            </a:r>
            <a:endParaRPr lang="en-US" dirty="0">
              <a:ea typeface="+mj-lt"/>
              <a:cs typeface="+mj-lt"/>
            </a:endParaRPr>
          </a:p>
        </p:txBody>
      </p:sp>
      <p:sp>
        <p:nvSpPr>
          <p:cNvPr id="5" name="TextBox 4">
            <a:extLst>
              <a:ext uri="{FF2B5EF4-FFF2-40B4-BE49-F238E27FC236}">
                <a16:creationId xmlns:a16="http://schemas.microsoft.com/office/drawing/2014/main" id="{2D2A05D5-3C96-31F6-DA73-AE6FD03BDB21}"/>
              </a:ext>
            </a:extLst>
          </p:cNvPr>
          <p:cNvSpPr txBox="1"/>
          <p:nvPr/>
        </p:nvSpPr>
        <p:spPr>
          <a:xfrm>
            <a:off x="93503" y="1289829"/>
            <a:ext cx="5471003" cy="574901"/>
          </a:xfrm>
          <a:prstGeom prst="rect">
            <a:avLst/>
          </a:prstGeom>
          <a:noFill/>
        </p:spPr>
        <p:txBody>
          <a:bodyPr wrap="square" lIns="91440" tIns="45720" rIns="91440" bIns="45720" rtlCol="0" anchor="t">
            <a:spAutoFit/>
          </a:bodyPr>
          <a:lstStyle/>
          <a:p>
            <a:pPr marL="20320">
              <a:lnSpc>
                <a:spcPct val="120000"/>
              </a:lnSpc>
              <a:spcBef>
                <a:spcPts val="400"/>
              </a:spcBef>
              <a:spcAft>
                <a:spcPts val="400"/>
              </a:spcAft>
            </a:pPr>
            <a:r>
              <a:rPr lang="en-US" sz="2800" dirty="0">
                <a:solidFill>
                  <a:srgbClr val="202124"/>
                </a:solidFill>
                <a:latin typeface="Calibri"/>
                <a:ea typeface="Calibri"/>
                <a:cs typeface="Calibri"/>
              </a:rPr>
              <a:t>Here are two counter examples.</a:t>
            </a:r>
            <a:endParaRPr lang="en-US" sz="2800" dirty="0">
              <a:solidFill>
                <a:srgbClr val="202124"/>
              </a:solidFill>
              <a:latin typeface="Calibri" panose="020F0502020204030204" pitchFamily="34" charset="0"/>
              <a:ea typeface="Calibri" panose="020F0502020204030204" pitchFamily="34" charset="0"/>
              <a:cs typeface="Calibri"/>
            </a:endParaRPr>
          </a:p>
        </p:txBody>
      </p:sp>
      <p:sp>
        <p:nvSpPr>
          <p:cNvPr id="9" name="TextBox 8">
            <a:extLst>
              <a:ext uri="{C183D7F6-B498-43B3-948B-1728B52AA6E4}">
                <adec:decorative xmlns:adec="http://schemas.microsoft.com/office/drawing/2017/decorative" val="1"/>
              </a:ext>
            </a:extLst>
          </p:cNvPr>
          <p:cNvSpPr txBox="1"/>
          <p:nvPr/>
        </p:nvSpPr>
        <p:spPr>
          <a:xfrm>
            <a:off x="97631" y="5878488"/>
            <a:ext cx="2160240" cy="230832"/>
          </a:xfrm>
          <a:prstGeom prst="rect">
            <a:avLst/>
          </a:prstGeom>
          <a:noFill/>
        </p:spPr>
        <p:txBody>
          <a:bodyPr wrap="square" lIns="91440" tIns="45720" rIns="91440" bIns="45720" rtlCol="0" anchor="t">
            <a:spAutoFit/>
          </a:bodyPr>
          <a:lstStyle/>
          <a:p>
            <a:r>
              <a:rPr lang="en-AU" sz="900" i="1" dirty="0"/>
              <a:t>Image source: </a:t>
            </a:r>
            <a:r>
              <a:rPr lang="en-AU" sz="900" i="1" dirty="0" err="1"/>
              <a:t>Pixabay</a:t>
            </a:r>
          </a:p>
        </p:txBody>
      </p:sp>
      <p:pic>
        <p:nvPicPr>
          <p:cNvPr id="7" name="Picture 6" descr="A group of penguins standing together">
            <a:extLst>
              <a:ext uri="{FF2B5EF4-FFF2-40B4-BE49-F238E27FC236}">
                <a16:creationId xmlns:a16="http://schemas.microsoft.com/office/drawing/2014/main" id="{E90F10A2-4FAB-AEE0-79DC-A70960901138}"/>
              </a:ext>
            </a:extLst>
          </p:cNvPr>
          <p:cNvPicPr>
            <a:picLocks noChangeAspect="1"/>
          </p:cNvPicPr>
          <p:nvPr/>
        </p:nvPicPr>
        <p:blipFill>
          <a:blip r:embed="rId3"/>
          <a:stretch>
            <a:fillRect/>
          </a:stretch>
        </p:blipFill>
        <p:spPr>
          <a:xfrm>
            <a:off x="263364" y="1956482"/>
            <a:ext cx="3971530" cy="2650068"/>
          </a:xfrm>
          <a:prstGeom prst="rect">
            <a:avLst/>
          </a:prstGeom>
        </p:spPr>
      </p:pic>
      <p:pic>
        <p:nvPicPr>
          <p:cNvPr id="8" name="Picture 7" descr="A close up of an emu">
            <a:extLst>
              <a:ext uri="{FF2B5EF4-FFF2-40B4-BE49-F238E27FC236}">
                <a16:creationId xmlns:a16="http://schemas.microsoft.com/office/drawing/2014/main" id="{72237AB4-17C9-AFF2-12DD-DBF66D20ECBA}"/>
              </a:ext>
            </a:extLst>
          </p:cNvPr>
          <p:cNvPicPr>
            <a:picLocks noChangeAspect="1"/>
          </p:cNvPicPr>
          <p:nvPr/>
        </p:nvPicPr>
        <p:blipFill>
          <a:blip r:embed="rId4"/>
          <a:stretch>
            <a:fillRect/>
          </a:stretch>
        </p:blipFill>
        <p:spPr>
          <a:xfrm>
            <a:off x="4487723" y="1958267"/>
            <a:ext cx="3971531" cy="2646496"/>
          </a:xfrm>
          <a:prstGeom prst="rect">
            <a:avLst/>
          </a:prstGeom>
        </p:spPr>
      </p:pic>
    </p:spTree>
    <p:extLst>
      <p:ext uri="{BB962C8B-B14F-4D97-AF65-F5344CB8AC3E}">
        <p14:creationId xmlns:p14="http://schemas.microsoft.com/office/powerpoint/2010/main" val="12194685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3DF6B4-7871-0C43-AC48-8A151A3CF6DA}"/>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FEE8A90B-ABA0-8BD3-8163-CE931753EF0D}"/>
              </a:ext>
            </a:extLst>
          </p:cNvPr>
          <p:cNvSpPr>
            <a:spLocks noGrp="1"/>
          </p:cNvSpPr>
          <p:nvPr>
            <p:ph type="title"/>
          </p:nvPr>
        </p:nvSpPr>
        <p:spPr>
          <a:xfrm>
            <a:off x="1259632" y="138114"/>
            <a:ext cx="7421942" cy="1143000"/>
          </a:xfrm>
        </p:spPr>
        <p:txBody>
          <a:bodyPr>
            <a:normAutofit/>
          </a:bodyPr>
          <a:lstStyle/>
          <a:p>
            <a:r>
              <a:rPr lang="en-AU" sz="3600" b="1" dirty="0">
                <a:solidFill>
                  <a:srgbClr val="002060"/>
                </a:solidFill>
              </a:rPr>
              <a:t>Another example</a:t>
            </a:r>
            <a:endParaRPr lang="en-US" dirty="0"/>
          </a:p>
        </p:txBody>
      </p:sp>
      <p:sp>
        <p:nvSpPr>
          <p:cNvPr id="5" name="TextBox 4">
            <a:extLst>
              <a:ext uri="{FF2B5EF4-FFF2-40B4-BE49-F238E27FC236}">
                <a16:creationId xmlns:a16="http://schemas.microsoft.com/office/drawing/2014/main" id="{2226EE89-3568-30A2-6022-27AACF90DECD}"/>
              </a:ext>
            </a:extLst>
          </p:cNvPr>
          <p:cNvSpPr txBox="1"/>
          <p:nvPr/>
        </p:nvSpPr>
        <p:spPr>
          <a:xfrm>
            <a:off x="93503" y="1289829"/>
            <a:ext cx="5460467" cy="1194558"/>
          </a:xfrm>
          <a:prstGeom prst="rect">
            <a:avLst/>
          </a:prstGeom>
          <a:noFill/>
        </p:spPr>
        <p:txBody>
          <a:bodyPr wrap="square" lIns="91440" tIns="45720" rIns="91440" bIns="45720" rtlCol="0" anchor="t">
            <a:spAutoFit/>
          </a:bodyPr>
          <a:lstStyle/>
          <a:p>
            <a:pPr marL="20320">
              <a:lnSpc>
                <a:spcPct val="120000"/>
              </a:lnSpc>
              <a:spcBef>
                <a:spcPts val="400"/>
              </a:spcBef>
              <a:spcAft>
                <a:spcPts val="400"/>
              </a:spcAft>
            </a:pPr>
            <a:r>
              <a:rPr lang="en-US" sz="2800" dirty="0">
                <a:solidFill>
                  <a:srgbClr val="202124"/>
                </a:solidFill>
                <a:latin typeface="Calibri"/>
                <a:ea typeface="Calibri"/>
                <a:cs typeface="Calibri"/>
              </a:rPr>
              <a:t>Conjecture: ‘All red cars are fast.’ </a:t>
            </a:r>
            <a:endParaRPr lang="en-AU" sz="2800" dirty="0">
              <a:latin typeface="Calibri" panose="020F0502020204030204" pitchFamily="34" charset="0"/>
              <a:ea typeface="Calibri" panose="020F0502020204030204" pitchFamily="34" charset="0"/>
            </a:endParaRPr>
          </a:p>
          <a:p>
            <a:pPr marL="20320">
              <a:lnSpc>
                <a:spcPct val="120000"/>
              </a:lnSpc>
              <a:spcBef>
                <a:spcPts val="400"/>
              </a:spcBef>
              <a:spcAft>
                <a:spcPts val="400"/>
              </a:spcAft>
            </a:pPr>
            <a:r>
              <a:rPr lang="en-US" sz="2800" dirty="0">
                <a:solidFill>
                  <a:srgbClr val="202124"/>
                </a:solidFill>
                <a:latin typeface="Calibri"/>
                <a:ea typeface="Calibri"/>
                <a:cs typeface="Calibri"/>
              </a:rPr>
              <a:t>Are there counter examples? </a:t>
            </a:r>
            <a:endParaRPr lang="en-US" sz="2800" dirty="0">
              <a:solidFill>
                <a:srgbClr val="202124"/>
              </a:solidFill>
              <a:latin typeface="Calibri" panose="020F0502020204030204" pitchFamily="34" charset="0"/>
              <a:ea typeface="Calibri" panose="020F0502020204030204" pitchFamily="34" charset="0"/>
            </a:endParaRPr>
          </a:p>
        </p:txBody>
      </p:sp>
      <p:sp>
        <p:nvSpPr>
          <p:cNvPr id="9" name="TextBox 8">
            <a:extLst>
              <a:ext uri="{FF2B5EF4-FFF2-40B4-BE49-F238E27FC236}">
                <a16:creationId xmlns:a16="http://schemas.microsoft.com/office/drawing/2014/main" id="{E89C6533-3C92-2983-4D7D-7B0420F66BE5}"/>
              </a:ext>
              <a:ext uri="{C183D7F6-B498-43B3-948B-1728B52AA6E4}">
                <adec:decorative xmlns:adec="http://schemas.microsoft.com/office/drawing/2017/decorative" val="1"/>
              </a:ext>
            </a:extLst>
          </p:cNvPr>
          <p:cNvSpPr txBox="1"/>
          <p:nvPr/>
        </p:nvSpPr>
        <p:spPr>
          <a:xfrm>
            <a:off x="97631" y="5878488"/>
            <a:ext cx="2160240" cy="230832"/>
          </a:xfrm>
          <a:prstGeom prst="rect">
            <a:avLst/>
          </a:prstGeom>
          <a:noFill/>
        </p:spPr>
        <p:txBody>
          <a:bodyPr wrap="square" lIns="91440" tIns="45720" rIns="91440" bIns="45720" rtlCol="0" anchor="t">
            <a:spAutoFit/>
          </a:bodyPr>
          <a:lstStyle/>
          <a:p>
            <a:r>
              <a:rPr lang="en-AU" sz="900" i="1" dirty="0"/>
              <a:t>Image source: </a:t>
            </a:r>
            <a:r>
              <a:rPr lang="en-AU" sz="900" i="1" dirty="0" err="1"/>
              <a:t>Flaticon</a:t>
            </a:r>
          </a:p>
        </p:txBody>
      </p:sp>
      <p:pic>
        <p:nvPicPr>
          <p:cNvPr id="3" name="Picture 2" descr="A couple of cars on a white background">
            <a:extLst>
              <a:ext uri="{FF2B5EF4-FFF2-40B4-BE49-F238E27FC236}">
                <a16:creationId xmlns:a16="http://schemas.microsoft.com/office/drawing/2014/main" id="{856F7B74-7D4B-8D05-78AD-A4165C9BBFA1}"/>
              </a:ext>
            </a:extLst>
          </p:cNvPr>
          <p:cNvPicPr>
            <a:picLocks noChangeAspect="1"/>
          </p:cNvPicPr>
          <p:nvPr/>
        </p:nvPicPr>
        <p:blipFill>
          <a:blip r:embed="rId3"/>
          <a:stretch>
            <a:fillRect/>
          </a:stretch>
        </p:blipFill>
        <p:spPr>
          <a:xfrm>
            <a:off x="3492558" y="1591071"/>
            <a:ext cx="4876800" cy="4876800"/>
          </a:xfrm>
          <a:prstGeom prst="rect">
            <a:avLst/>
          </a:prstGeom>
        </p:spPr>
      </p:pic>
    </p:spTree>
    <p:extLst>
      <p:ext uri="{BB962C8B-B14F-4D97-AF65-F5344CB8AC3E}">
        <p14:creationId xmlns:p14="http://schemas.microsoft.com/office/powerpoint/2010/main" val="4108468242"/>
      </p:ext>
    </p:extLst>
  </p:cSld>
  <p:clrMapOvr>
    <a:masterClrMapping/>
  </p:clrMapOvr>
</p:sld>
</file>

<file path=ppt/theme/theme1.xml><?xml version="1.0" encoding="utf-8"?>
<a:theme xmlns:a="http://schemas.openxmlformats.org/drawingml/2006/main" name="2_Office Theme">
  <a:themeElements>
    <a:clrScheme name="Custom 6">
      <a:dk1>
        <a:srgbClr val="1F497D"/>
      </a:dk1>
      <a:lt1>
        <a:sysClr val="window" lastClr="FFFFFF"/>
      </a:lt1>
      <a:dk2>
        <a:srgbClr val="1F497D"/>
      </a:dk2>
      <a:lt2>
        <a:srgbClr val="FFFFFF"/>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Office Theme">
  <a:themeElements>
    <a:clrScheme name="Custom 6">
      <a:dk1>
        <a:srgbClr val="1F497D"/>
      </a:dk1>
      <a:lt1>
        <a:sysClr val="window" lastClr="FFFFFF"/>
      </a:lt1>
      <a:dk2>
        <a:srgbClr val="1F497D"/>
      </a:dk2>
      <a:lt2>
        <a:srgbClr val="FFFFFF"/>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4_Office Theme">
  <a:themeElements>
    <a:clrScheme name="Custom 6">
      <a:dk1>
        <a:srgbClr val="1F497D"/>
      </a:dk1>
      <a:lt1>
        <a:sysClr val="window" lastClr="FFFFFF"/>
      </a:lt1>
      <a:dk2>
        <a:srgbClr val="1F497D"/>
      </a:dk2>
      <a:lt2>
        <a:srgbClr val="FFFFFF"/>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5_Office Theme">
  <a:themeElements>
    <a:clrScheme name="Custom 6">
      <a:dk1>
        <a:srgbClr val="1F497D"/>
      </a:dk1>
      <a:lt1>
        <a:sysClr val="window" lastClr="FFFFFF"/>
      </a:lt1>
      <a:dk2>
        <a:srgbClr val="1F497D"/>
      </a:dk2>
      <a:lt2>
        <a:srgbClr val="FFFFFF"/>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736</TotalTime>
  <Words>1712</Words>
  <Application>Microsoft Office PowerPoint</Application>
  <PresentationFormat>On-screen Show (4:3)</PresentationFormat>
  <Paragraphs>223</Paragraphs>
  <Slides>18</Slides>
  <Notes>17</Notes>
  <HiddenSlides>0</HiddenSlides>
  <MMClips>0</MMClips>
  <ScaleCrop>false</ScaleCrop>
  <HeadingPairs>
    <vt:vector size="6" baseType="variant">
      <vt:variant>
        <vt:lpstr>Fonts Used</vt:lpstr>
      </vt:variant>
      <vt:variant>
        <vt:i4>2</vt:i4>
      </vt:variant>
      <vt:variant>
        <vt:lpstr>Theme</vt:lpstr>
      </vt:variant>
      <vt:variant>
        <vt:i4>4</vt:i4>
      </vt:variant>
      <vt:variant>
        <vt:lpstr>Slide Titles</vt:lpstr>
      </vt:variant>
      <vt:variant>
        <vt:i4>18</vt:i4>
      </vt:variant>
    </vt:vector>
  </HeadingPairs>
  <TitlesOfParts>
    <vt:vector size="24" baseType="lpstr">
      <vt:lpstr>Arial</vt:lpstr>
      <vt:lpstr>Calibri</vt:lpstr>
      <vt:lpstr>2_Office Theme</vt:lpstr>
      <vt:lpstr>3_Office Theme</vt:lpstr>
      <vt:lpstr>4_Office Theme</vt:lpstr>
      <vt:lpstr>5_Office Theme</vt:lpstr>
      <vt:lpstr>Odd and evens</vt:lpstr>
      <vt:lpstr>Introduction </vt:lpstr>
      <vt:lpstr>Learning intention</vt:lpstr>
      <vt:lpstr>Success criteria</vt:lpstr>
      <vt:lpstr>Why do I need to know this?</vt:lpstr>
      <vt:lpstr>Conjectures and counterexamples</vt:lpstr>
      <vt:lpstr>Let’s start!</vt:lpstr>
      <vt:lpstr>Counter examples</vt:lpstr>
      <vt:lpstr>Another example</vt:lpstr>
      <vt:lpstr>Two counter examples</vt:lpstr>
      <vt:lpstr>Example: area and perimeter</vt:lpstr>
      <vt:lpstr>Counter example: area and perimeter</vt:lpstr>
      <vt:lpstr>Example: probability</vt:lpstr>
      <vt:lpstr>Millie’s conjectures: odd and even</vt:lpstr>
      <vt:lpstr>Millie’s conjectures</vt:lpstr>
      <vt:lpstr>Work systematically</vt:lpstr>
      <vt:lpstr>Test another conjecture</vt:lpstr>
      <vt:lpstr>Summary and reflection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Martin</dc:creator>
  <cp:lastModifiedBy>Alison Laming</cp:lastModifiedBy>
  <cp:revision>417</cp:revision>
  <dcterms:created xsi:type="dcterms:W3CDTF">2021-03-16T22:56:28Z</dcterms:created>
  <dcterms:modified xsi:type="dcterms:W3CDTF">2024-02-09T02:43:18Z</dcterms:modified>
</cp:coreProperties>
</file>