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20" r:id="rId5"/>
    <p:sldMasterId id="2147483696" r:id="rId6"/>
    <p:sldMasterId id="2147483708" r:id="rId7"/>
  </p:sldMasterIdLst>
  <p:notesMasterIdLst>
    <p:notesMasterId r:id="rId18"/>
  </p:notesMasterIdLst>
  <p:sldIdLst>
    <p:sldId id="259" r:id="rId8"/>
    <p:sldId id="269" r:id="rId9"/>
    <p:sldId id="270" r:id="rId10"/>
    <p:sldId id="271" r:id="rId11"/>
    <p:sldId id="272" r:id="rId12"/>
    <p:sldId id="274" r:id="rId13"/>
    <p:sldId id="273" r:id="rId14"/>
    <p:sldId id="275" r:id="rId15"/>
    <p:sldId id="277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EED671-8566-A3A2-A025-82B56F1F0A9E}" name="Martin Richards" initials="MR" userId="S::Martin.Richards@esa.edu.au::ebc9b6ae-69f0-455b-b337-207e73494a6e" providerId="AD"/>
  <p188:author id="{92D011FB-E587-8D1F-64AA-2EC6A225EA05}" name="Martine Power" initials="MP" userId="S::Martine.Power@esa.edu.au::f3410e55-3c0b-475c-b0b5-72038337e5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D"/>
    <a:srgbClr val="E9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D515C4-6A3E-4233-A9A3-7DBFD328E113}" v="95" dt="2024-10-21T05:06:34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877" autoAdjust="0"/>
  </p:normalViewPr>
  <p:slideViewPr>
    <p:cSldViewPr snapToGrid="0">
      <p:cViewPr varScale="1">
        <p:scale>
          <a:sx n="71" d="100"/>
          <a:sy n="71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Power" userId="f3410e55-3c0b-475c-b0b5-72038337e5c9" providerId="ADAL" clId="{7DD515C4-6A3E-4233-A9A3-7DBFD328E113}"/>
    <pc:docChg chg="custSel modSld">
      <pc:chgData name="Martine Power" userId="f3410e55-3c0b-475c-b0b5-72038337e5c9" providerId="ADAL" clId="{7DD515C4-6A3E-4233-A9A3-7DBFD328E113}" dt="2024-10-21T05:21:24.260" v="179" actId="20577"/>
      <pc:docMkLst>
        <pc:docMk/>
      </pc:docMkLst>
      <pc:sldChg chg="modNotesTx">
        <pc:chgData name="Martine Power" userId="f3410e55-3c0b-475c-b0b5-72038337e5c9" providerId="ADAL" clId="{7DD515C4-6A3E-4233-A9A3-7DBFD328E113}" dt="2024-10-21T05:00:03.614" v="15" actId="20577"/>
        <pc:sldMkLst>
          <pc:docMk/>
          <pc:sldMk cId="1264214096" sldId="269"/>
        </pc:sldMkLst>
      </pc:sldChg>
      <pc:sldChg chg="modNotesTx">
        <pc:chgData name="Martine Power" userId="f3410e55-3c0b-475c-b0b5-72038337e5c9" providerId="ADAL" clId="{7DD515C4-6A3E-4233-A9A3-7DBFD328E113}" dt="2024-10-21T05:03:44.227" v="16" actId="20577"/>
        <pc:sldMkLst>
          <pc:docMk/>
          <pc:sldMk cId="2033983523" sldId="271"/>
        </pc:sldMkLst>
      </pc:sldChg>
      <pc:sldChg chg="modNotesTx">
        <pc:chgData name="Martine Power" userId="f3410e55-3c0b-475c-b0b5-72038337e5c9" providerId="ADAL" clId="{7DD515C4-6A3E-4233-A9A3-7DBFD328E113}" dt="2024-10-21T05:06:34.294" v="110" actId="20577"/>
        <pc:sldMkLst>
          <pc:docMk/>
          <pc:sldMk cId="416569171" sldId="274"/>
        </pc:sldMkLst>
      </pc:sldChg>
      <pc:sldChg chg="modNotesTx">
        <pc:chgData name="Martine Power" userId="f3410e55-3c0b-475c-b0b5-72038337e5c9" providerId="ADAL" clId="{7DD515C4-6A3E-4233-A9A3-7DBFD328E113}" dt="2024-10-21T05:16:13.765" v="140" actId="20577"/>
        <pc:sldMkLst>
          <pc:docMk/>
          <pc:sldMk cId="3468213452" sldId="275"/>
        </pc:sldMkLst>
      </pc:sldChg>
      <pc:sldChg chg="modNotesTx">
        <pc:chgData name="Martine Power" userId="f3410e55-3c0b-475c-b0b5-72038337e5c9" providerId="ADAL" clId="{7DD515C4-6A3E-4233-A9A3-7DBFD328E113}" dt="2024-10-21T05:21:24.260" v="179" actId="20577"/>
        <pc:sldMkLst>
          <pc:docMk/>
          <pc:sldMk cId="2611423977" sldId="276"/>
        </pc:sldMkLst>
      </pc:sldChg>
      <pc:sldChg chg="modNotesTx">
        <pc:chgData name="Martine Power" userId="f3410e55-3c0b-475c-b0b5-72038337e5c9" providerId="ADAL" clId="{7DD515C4-6A3E-4233-A9A3-7DBFD328E113}" dt="2024-10-21T05:20:31.594" v="161" actId="20577"/>
        <pc:sldMkLst>
          <pc:docMk/>
          <pc:sldMk cId="2398428429" sldId="277"/>
        </pc:sldMkLst>
      </pc:sldChg>
    </pc:docChg>
  </pc:docChgLst>
  <pc:docChgLst>
    <pc:chgData name="Martin Richards" userId="S::martin.richards@esa.edu.au::ebc9b6ae-69f0-455b-b337-207e73494a6e" providerId="AD" clId="Web-{F0FADA5A-2ECD-4CDA-828E-01F5BE5D91F6}"/>
    <pc:docChg chg="addSld delSld modSld sldOrd">
      <pc:chgData name="Martin Richards" userId="S::martin.richards@esa.edu.au::ebc9b6ae-69f0-455b-b337-207e73494a6e" providerId="AD" clId="Web-{F0FADA5A-2ECD-4CDA-828E-01F5BE5D91F6}" dt="2024-10-15T22:12:09.862" v="759" actId="20577"/>
      <pc:docMkLst>
        <pc:docMk/>
      </pc:docMkLst>
      <pc:sldChg chg="delSp modSp">
        <pc:chgData name="Martin Richards" userId="S::martin.richards@esa.edu.au::ebc9b6ae-69f0-455b-b337-207e73494a6e" providerId="AD" clId="Web-{F0FADA5A-2ECD-4CDA-828E-01F5BE5D91F6}" dt="2024-10-15T21:04:42.314" v="8"/>
        <pc:sldMkLst>
          <pc:docMk/>
          <pc:sldMk cId="3963661964" sldId="259"/>
        </pc:sldMkLst>
        <pc:spChg chg="del">
          <ac:chgData name="Martin Richards" userId="S::martin.richards@esa.edu.au::ebc9b6ae-69f0-455b-b337-207e73494a6e" providerId="AD" clId="Web-{F0FADA5A-2ECD-4CDA-828E-01F5BE5D91F6}" dt="2024-10-15T21:04:42.314" v="8"/>
          <ac:spMkLst>
            <pc:docMk/>
            <pc:sldMk cId="3963661964" sldId="259"/>
            <ac:spMk id="3" creationId="{C57B6FFD-A09E-3C92-C2E0-FB016FC09ECC}"/>
          </ac:spMkLst>
        </pc:spChg>
        <pc:spChg chg="mod">
          <ac:chgData name="Martin Richards" userId="S::martin.richards@esa.edu.au::ebc9b6ae-69f0-455b-b337-207e73494a6e" providerId="AD" clId="Web-{F0FADA5A-2ECD-4CDA-828E-01F5BE5D91F6}" dt="2024-10-15T21:04:38.189" v="7" actId="20577"/>
          <ac:spMkLst>
            <pc:docMk/>
            <pc:sldMk cId="3963661964" sldId="259"/>
            <ac:spMk id="6" creationId="{07513AFF-1993-AFA1-8B37-284451BFB747}"/>
          </ac:spMkLst>
        </pc:spChg>
      </pc:sldChg>
      <pc:sldChg chg="addSp delSp modSp modNotes">
        <pc:chgData name="Martin Richards" userId="S::martin.richards@esa.edu.au::ebc9b6ae-69f0-455b-b337-207e73494a6e" providerId="AD" clId="Web-{F0FADA5A-2ECD-4CDA-828E-01F5BE5D91F6}" dt="2024-10-15T21:53:01.619" v="592" actId="1076"/>
        <pc:sldMkLst>
          <pc:docMk/>
          <pc:sldMk cId="1264214096" sldId="269"/>
        </pc:sldMkLst>
        <pc:picChg chg="add del mod">
          <ac:chgData name="Martin Richards" userId="S::martin.richards@esa.edu.au::ebc9b6ae-69f0-455b-b337-207e73494a6e" providerId="AD" clId="Web-{F0FADA5A-2ECD-4CDA-828E-01F5BE5D91F6}" dt="2024-10-15T21:48:07.296" v="456" actId="1076"/>
          <ac:picMkLst>
            <pc:docMk/>
            <pc:sldMk cId="1264214096" sldId="269"/>
            <ac:picMk id="2" creationId="{0E0C7ABC-9BC3-B3D7-9696-A9DA6B5D2238}"/>
          </ac:picMkLst>
        </pc:picChg>
        <pc:picChg chg="add mod">
          <ac:chgData name="Martin Richards" userId="S::martin.richards@esa.edu.au::ebc9b6ae-69f0-455b-b337-207e73494a6e" providerId="AD" clId="Web-{F0FADA5A-2ECD-4CDA-828E-01F5BE5D91F6}" dt="2024-10-15T21:53:01.603" v="589" actId="1076"/>
          <ac:picMkLst>
            <pc:docMk/>
            <pc:sldMk cId="1264214096" sldId="269"/>
            <ac:picMk id="3" creationId="{C49B59F7-80ED-F628-9FDC-CC850AEB55F4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1:04:56.143" v="12"/>
          <ac:picMkLst>
            <pc:docMk/>
            <pc:sldMk cId="1264214096" sldId="269"/>
            <ac:picMk id="5" creationId="{17CC4ED0-ACFD-C7C2-580E-2663CF0B9091}"/>
          </ac:picMkLst>
        </pc:picChg>
        <pc:picChg chg="add mod">
          <ac:chgData name="Martin Richards" userId="S::martin.richards@esa.edu.au::ebc9b6ae-69f0-455b-b337-207e73494a6e" providerId="AD" clId="Web-{F0FADA5A-2ECD-4CDA-828E-01F5BE5D91F6}" dt="2024-10-15T21:53:01.603" v="590" actId="1076"/>
          <ac:picMkLst>
            <pc:docMk/>
            <pc:sldMk cId="1264214096" sldId="269"/>
            <ac:picMk id="6" creationId="{D7487382-4D0C-3B20-3A95-45D1C89D2638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1:04:56.143" v="11"/>
          <ac:picMkLst>
            <pc:docMk/>
            <pc:sldMk cId="1264214096" sldId="269"/>
            <ac:picMk id="7" creationId="{80CA00C2-66DC-870A-EA2C-C0F7AAD9C5E8}"/>
          </ac:picMkLst>
        </pc:picChg>
        <pc:picChg chg="add mod">
          <ac:chgData name="Martin Richards" userId="S::martin.richards@esa.edu.au::ebc9b6ae-69f0-455b-b337-207e73494a6e" providerId="AD" clId="Web-{F0FADA5A-2ECD-4CDA-828E-01F5BE5D91F6}" dt="2024-10-15T21:53:01.619" v="591" actId="1076"/>
          <ac:picMkLst>
            <pc:docMk/>
            <pc:sldMk cId="1264214096" sldId="269"/>
            <ac:picMk id="8" creationId="{969C0C02-961A-CDA8-386E-17E381DF3523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1:04:56.143" v="10"/>
          <ac:picMkLst>
            <pc:docMk/>
            <pc:sldMk cId="1264214096" sldId="269"/>
            <ac:picMk id="9" creationId="{B56726D9-DBA4-6648-DDE9-77208D0F184F}"/>
          </ac:picMkLst>
        </pc:picChg>
        <pc:picChg chg="add mod">
          <ac:chgData name="Martin Richards" userId="S::martin.richards@esa.edu.au::ebc9b6ae-69f0-455b-b337-207e73494a6e" providerId="AD" clId="Web-{F0FADA5A-2ECD-4CDA-828E-01F5BE5D91F6}" dt="2024-10-15T21:53:01.619" v="592" actId="1076"/>
          <ac:picMkLst>
            <pc:docMk/>
            <pc:sldMk cId="1264214096" sldId="269"/>
            <ac:picMk id="10" creationId="{61CA9F8D-AD5C-4BF3-0799-D5A186211083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1:04:56.143" v="9"/>
          <ac:picMkLst>
            <pc:docMk/>
            <pc:sldMk cId="1264214096" sldId="269"/>
            <ac:picMk id="11" creationId="{23472EA6-83D7-0928-C902-974799AB0AAF}"/>
          </ac:picMkLst>
        </pc:picChg>
        <pc:picChg chg="add del">
          <ac:chgData name="Martin Richards" userId="S::martin.richards@esa.edu.au::ebc9b6ae-69f0-455b-b337-207e73494a6e" providerId="AD" clId="Web-{F0FADA5A-2ECD-4CDA-828E-01F5BE5D91F6}" dt="2024-10-15T21:30:33.353" v="261"/>
          <ac:picMkLst>
            <pc:docMk/>
            <pc:sldMk cId="1264214096" sldId="269"/>
            <ac:picMk id="12" creationId="{7A119EEC-2679-B4E7-3251-4DA49391FCCA}"/>
          </ac:picMkLst>
        </pc:picChg>
      </pc:sldChg>
      <pc:sldChg chg="addSp delSp modSp add replId modNotes">
        <pc:chgData name="Martin Richards" userId="S::martin.richards@esa.edu.au::ebc9b6ae-69f0-455b-b337-207e73494a6e" providerId="AD" clId="Web-{F0FADA5A-2ECD-4CDA-828E-01F5BE5D91F6}" dt="2024-10-15T21:52:38.618" v="584" actId="1076"/>
        <pc:sldMkLst>
          <pc:docMk/>
          <pc:sldMk cId="1940318517" sldId="270"/>
        </pc:sldMkLst>
        <pc:spChg chg="mod">
          <ac:chgData name="Martin Richards" userId="S::martin.richards@esa.edu.au::ebc9b6ae-69f0-455b-b337-207e73494a6e" providerId="AD" clId="Web-{F0FADA5A-2ECD-4CDA-828E-01F5BE5D91F6}" dt="2024-10-15T21:12:06.517" v="77" actId="20577"/>
          <ac:spMkLst>
            <pc:docMk/>
            <pc:sldMk cId="1940318517" sldId="270"/>
            <ac:spMk id="4" creationId="{6DF87752-09A8-E584-6BC6-FE175B9A0311}"/>
          </ac:spMkLst>
        </pc:spChg>
        <pc:spChg chg="add del mod">
          <ac:chgData name="Martin Richards" userId="S::martin.richards@esa.edu.au::ebc9b6ae-69f0-455b-b337-207e73494a6e" providerId="AD" clId="Web-{F0FADA5A-2ECD-4CDA-828E-01F5BE5D91F6}" dt="2024-10-15T21:12:34.268" v="83"/>
          <ac:spMkLst>
            <pc:docMk/>
            <pc:sldMk cId="1940318517" sldId="270"/>
            <ac:spMk id="5" creationId="{25A71130-399F-9761-20AB-BAB95BB011B7}"/>
          </ac:spMkLst>
        </pc:spChg>
        <pc:spChg chg="add mod">
          <ac:chgData name="Martin Richards" userId="S::martin.richards@esa.edu.au::ebc9b6ae-69f0-455b-b337-207e73494a6e" providerId="AD" clId="Web-{F0FADA5A-2ECD-4CDA-828E-01F5BE5D91F6}" dt="2024-10-15T21:13:55.115" v="99" actId="1076"/>
          <ac:spMkLst>
            <pc:docMk/>
            <pc:sldMk cId="1940318517" sldId="270"/>
            <ac:spMk id="7" creationId="{C90F303D-E4F7-8515-22E0-06BB1AB0E791}"/>
          </ac:spMkLst>
        </pc:spChg>
        <pc:picChg chg="mod">
          <ac:chgData name="Martin Richards" userId="S::martin.richards@esa.edu.au::ebc9b6ae-69f0-455b-b337-207e73494a6e" providerId="AD" clId="Web-{F0FADA5A-2ECD-4CDA-828E-01F5BE5D91F6}" dt="2024-10-15T21:52:13.805" v="569" actId="1076"/>
          <ac:picMkLst>
            <pc:docMk/>
            <pc:sldMk cId="1940318517" sldId="270"/>
            <ac:picMk id="2" creationId="{0E0C7ABC-9BC3-B3D7-9696-A9DA6B5D2238}"/>
          </ac:picMkLst>
        </pc:picChg>
        <pc:picChg chg="mod">
          <ac:chgData name="Martin Richards" userId="S::martin.richards@esa.edu.au::ebc9b6ae-69f0-455b-b337-207e73494a6e" providerId="AD" clId="Web-{F0FADA5A-2ECD-4CDA-828E-01F5BE5D91F6}" dt="2024-10-15T21:52:35.602" v="583" actId="1076"/>
          <ac:picMkLst>
            <pc:docMk/>
            <pc:sldMk cId="1940318517" sldId="270"/>
            <ac:picMk id="3" creationId="{C49B59F7-80ED-F628-9FDC-CC850AEB55F4}"/>
          </ac:picMkLst>
        </pc:picChg>
        <pc:picChg chg="mod">
          <ac:chgData name="Martin Richards" userId="S::martin.richards@esa.edu.au::ebc9b6ae-69f0-455b-b337-207e73494a6e" providerId="AD" clId="Web-{F0FADA5A-2ECD-4CDA-828E-01F5BE5D91F6}" dt="2024-10-15T21:52:38.618" v="584" actId="1076"/>
          <ac:picMkLst>
            <pc:docMk/>
            <pc:sldMk cId="1940318517" sldId="270"/>
            <ac:picMk id="6" creationId="{D7487382-4D0C-3B20-3A95-45D1C89D2638}"/>
          </ac:picMkLst>
        </pc:picChg>
        <pc:picChg chg="mod">
          <ac:chgData name="Martin Richards" userId="S::martin.richards@esa.edu.au::ebc9b6ae-69f0-455b-b337-207e73494a6e" providerId="AD" clId="Web-{F0FADA5A-2ECD-4CDA-828E-01F5BE5D91F6}" dt="2024-10-15T21:52:32.618" v="582" actId="1076"/>
          <ac:picMkLst>
            <pc:docMk/>
            <pc:sldMk cId="1940318517" sldId="270"/>
            <ac:picMk id="8" creationId="{969C0C02-961A-CDA8-386E-17E381DF3523}"/>
          </ac:picMkLst>
        </pc:picChg>
        <pc:picChg chg="mod">
          <ac:chgData name="Martin Richards" userId="S::martin.richards@esa.edu.au::ebc9b6ae-69f0-455b-b337-207e73494a6e" providerId="AD" clId="Web-{F0FADA5A-2ECD-4CDA-828E-01F5BE5D91F6}" dt="2024-10-15T21:52:30.493" v="581" actId="1076"/>
          <ac:picMkLst>
            <pc:docMk/>
            <pc:sldMk cId="1940318517" sldId="270"/>
            <ac:picMk id="10" creationId="{61CA9F8D-AD5C-4BF3-0799-D5A186211083}"/>
          </ac:picMkLst>
        </pc:picChg>
      </pc:sldChg>
      <pc:sldChg chg="addSp delSp modSp add replId modNotes">
        <pc:chgData name="Martin Richards" userId="S::martin.richards@esa.edu.au::ebc9b6ae-69f0-455b-b337-207e73494a6e" providerId="AD" clId="Web-{F0FADA5A-2ECD-4CDA-828E-01F5BE5D91F6}" dt="2024-10-15T21:55:15.530" v="619"/>
        <pc:sldMkLst>
          <pc:docMk/>
          <pc:sldMk cId="2033983523" sldId="271"/>
        </pc:sldMkLst>
        <pc:spChg chg="mod">
          <ac:chgData name="Martin Richards" userId="S::martin.richards@esa.edu.au::ebc9b6ae-69f0-455b-b337-207e73494a6e" providerId="AD" clId="Web-{F0FADA5A-2ECD-4CDA-828E-01F5BE5D91F6}" dt="2024-10-15T21:16:43.636" v="107" actId="20577"/>
          <ac:spMkLst>
            <pc:docMk/>
            <pc:sldMk cId="2033983523" sldId="271"/>
            <ac:spMk id="4" creationId="{6DF87752-09A8-E584-6BC6-FE175B9A0311}"/>
          </ac:spMkLst>
        </pc:spChg>
        <pc:spChg chg="del">
          <ac:chgData name="Martin Richards" userId="S::martin.richards@esa.edu.au::ebc9b6ae-69f0-455b-b337-207e73494a6e" providerId="AD" clId="Web-{F0FADA5A-2ECD-4CDA-828E-01F5BE5D91F6}" dt="2024-10-15T21:16:32.027" v="101"/>
          <ac:spMkLst>
            <pc:docMk/>
            <pc:sldMk cId="2033983523" sldId="271"/>
            <ac:spMk id="7" creationId="{C90F303D-E4F7-8515-22E0-06BB1AB0E791}"/>
          </ac:spMkLst>
        </pc:spChg>
        <pc:grpChg chg="add del mod">
          <ac:chgData name="Martin Richards" userId="S::martin.richards@esa.edu.au::ebc9b6ae-69f0-455b-b337-207e73494a6e" providerId="AD" clId="Web-{F0FADA5A-2ECD-4CDA-828E-01F5BE5D91F6}" dt="2024-10-15T21:22:04.882" v="229"/>
          <ac:grpSpMkLst>
            <pc:docMk/>
            <pc:sldMk cId="2033983523" sldId="271"/>
            <ac:grpSpMk id="5" creationId="{090A9B86-6D0C-3CB6-3AE3-D22E4AEC7594}"/>
          </ac:grpSpMkLst>
        </pc:grpChg>
        <pc:graphicFrameChg chg="add mod modGraphic">
          <ac:chgData name="Martin Richards" userId="S::martin.richards@esa.edu.au::ebc9b6ae-69f0-455b-b337-207e73494a6e" providerId="AD" clId="Web-{F0FADA5A-2ECD-4CDA-828E-01F5BE5D91F6}" dt="2024-10-15T21:21:10.443" v="223"/>
          <ac:graphicFrameMkLst>
            <pc:docMk/>
            <pc:sldMk cId="2033983523" sldId="271"/>
            <ac:graphicFrameMk id="9" creationId="{678740E7-851A-3297-7C83-B0B72453B4A5}"/>
          </ac:graphicFrameMkLst>
        </pc:graphicFrameChg>
        <pc:picChg chg="topLvl">
          <ac:chgData name="Martin Richards" userId="S::martin.richards@esa.edu.au::ebc9b6ae-69f0-455b-b337-207e73494a6e" providerId="AD" clId="Web-{F0FADA5A-2ECD-4CDA-828E-01F5BE5D91F6}" dt="2024-10-15T21:22:04.882" v="229"/>
          <ac:picMkLst>
            <pc:docMk/>
            <pc:sldMk cId="2033983523" sldId="271"/>
            <ac:picMk id="2" creationId="{0E0C7ABC-9BC3-B3D7-9696-A9DA6B5D2238}"/>
          </ac:picMkLst>
        </pc:picChg>
        <pc:picChg chg="topLvl">
          <ac:chgData name="Martin Richards" userId="S::martin.richards@esa.edu.au::ebc9b6ae-69f0-455b-b337-207e73494a6e" providerId="AD" clId="Web-{F0FADA5A-2ECD-4CDA-828E-01F5BE5D91F6}" dt="2024-10-15T21:22:04.882" v="229"/>
          <ac:picMkLst>
            <pc:docMk/>
            <pc:sldMk cId="2033983523" sldId="271"/>
            <ac:picMk id="3" creationId="{C49B59F7-80ED-F628-9FDC-CC850AEB55F4}"/>
          </ac:picMkLst>
        </pc:picChg>
        <pc:picChg chg="mod topLvl">
          <ac:chgData name="Martin Richards" userId="S::martin.richards@esa.edu.au::ebc9b6ae-69f0-455b-b337-207e73494a6e" providerId="AD" clId="Web-{F0FADA5A-2ECD-4CDA-828E-01F5BE5D91F6}" dt="2024-10-15T21:53:16.775" v="593" actId="1076"/>
          <ac:picMkLst>
            <pc:docMk/>
            <pc:sldMk cId="2033983523" sldId="271"/>
            <ac:picMk id="6" creationId="{D7487382-4D0C-3B20-3A95-45D1C89D2638}"/>
          </ac:picMkLst>
        </pc:picChg>
        <pc:picChg chg="mod topLvl">
          <ac:chgData name="Martin Richards" userId="S::martin.richards@esa.edu.au::ebc9b6ae-69f0-455b-b337-207e73494a6e" providerId="AD" clId="Web-{F0FADA5A-2ECD-4CDA-828E-01F5BE5D91F6}" dt="2024-10-15T21:53:22.807" v="594" actId="1076"/>
          <ac:picMkLst>
            <pc:docMk/>
            <pc:sldMk cId="2033983523" sldId="271"/>
            <ac:picMk id="8" creationId="{969C0C02-961A-CDA8-386E-17E381DF3523}"/>
          </ac:picMkLst>
        </pc:picChg>
        <pc:picChg chg="topLvl">
          <ac:chgData name="Martin Richards" userId="S::martin.richards@esa.edu.au::ebc9b6ae-69f0-455b-b337-207e73494a6e" providerId="AD" clId="Web-{F0FADA5A-2ECD-4CDA-828E-01F5BE5D91F6}" dt="2024-10-15T21:22:04.882" v="229"/>
          <ac:picMkLst>
            <pc:docMk/>
            <pc:sldMk cId="2033983523" sldId="271"/>
            <ac:picMk id="10" creationId="{61CA9F8D-AD5C-4BF3-0799-D5A186211083}"/>
          </ac:picMkLst>
        </pc:picChg>
      </pc:sldChg>
      <pc:sldChg chg="addSp delSp modSp add replId addAnim delAnim modNotes">
        <pc:chgData name="Martin Richards" userId="S::martin.richards@esa.edu.au::ebc9b6ae-69f0-455b-b337-207e73494a6e" providerId="AD" clId="Web-{F0FADA5A-2ECD-4CDA-828E-01F5BE5D91F6}" dt="2024-10-15T21:59:52.352" v="657"/>
        <pc:sldMkLst>
          <pc:docMk/>
          <pc:sldMk cId="3773741693" sldId="272"/>
        </pc:sldMkLst>
        <pc:spChg chg="mod">
          <ac:chgData name="Martin Richards" userId="S::martin.richards@esa.edu.au::ebc9b6ae-69f0-455b-b337-207e73494a6e" providerId="AD" clId="Web-{F0FADA5A-2ECD-4CDA-828E-01F5BE5D91F6}" dt="2024-10-15T21:30:03.289" v="256" actId="20577"/>
          <ac:spMkLst>
            <pc:docMk/>
            <pc:sldMk cId="3773741693" sldId="272"/>
            <ac:spMk id="4" creationId="{6DF87752-09A8-E584-6BC6-FE175B9A0311}"/>
          </ac:spMkLst>
        </pc:spChg>
        <pc:spChg chg="add del mod">
          <ac:chgData name="Martin Richards" userId="S::martin.richards@esa.edu.au::ebc9b6ae-69f0-455b-b337-207e73494a6e" providerId="AD" clId="Web-{F0FADA5A-2ECD-4CDA-828E-01F5BE5D91F6}" dt="2024-10-15T21:59:11.053" v="648"/>
          <ac:spMkLst>
            <pc:docMk/>
            <pc:sldMk cId="3773741693" sldId="272"/>
            <ac:spMk id="21" creationId="{0BEE7409-3E63-C2FC-029F-27C5E0958447}"/>
          </ac:spMkLst>
        </pc:spChg>
        <pc:grpChg chg="add mod">
          <ac:chgData name="Martin Richards" userId="S::martin.richards@esa.edu.au::ebc9b6ae-69f0-455b-b337-207e73494a6e" providerId="AD" clId="Web-{F0FADA5A-2ECD-4CDA-828E-01F5BE5D91F6}" dt="2024-10-15T21:39:50.075" v="346" actId="14100"/>
          <ac:grpSpMkLst>
            <pc:docMk/>
            <pc:sldMk cId="3773741693" sldId="272"/>
            <ac:grpSpMk id="12" creationId="{F11965E8-3009-BEB3-0809-73DB9EFBC92E}"/>
          </ac:grpSpMkLst>
        </pc:grpChg>
        <pc:grpChg chg="add mod">
          <ac:chgData name="Martin Richards" userId="S::martin.richards@esa.edu.au::ebc9b6ae-69f0-455b-b337-207e73494a6e" providerId="AD" clId="Web-{F0FADA5A-2ECD-4CDA-828E-01F5BE5D91F6}" dt="2024-10-15T21:39:13.559" v="343"/>
          <ac:grpSpMkLst>
            <pc:docMk/>
            <pc:sldMk cId="3773741693" sldId="272"/>
            <ac:grpSpMk id="17" creationId="{ECD4235F-E3E1-CCF0-5EED-CF18BB041821}"/>
          </ac:grpSpMkLst>
        </pc:grpChg>
        <pc:graphicFrameChg chg="mod modGraphic">
          <ac:chgData name="Martin Richards" userId="S::martin.richards@esa.edu.au::ebc9b6ae-69f0-455b-b337-207e73494a6e" providerId="AD" clId="Web-{F0FADA5A-2ECD-4CDA-828E-01F5BE5D91F6}" dt="2024-10-15T21:59:52.352" v="657"/>
          <ac:graphicFrameMkLst>
            <pc:docMk/>
            <pc:sldMk cId="3773741693" sldId="272"/>
            <ac:graphicFrameMk id="9" creationId="{678740E7-851A-3297-7C83-B0B72453B4A5}"/>
          </ac:graphicFrameMkLst>
        </pc:graphicFrameChg>
        <pc:picChg chg="mod">
          <ac:chgData name="Martin Richards" userId="S::martin.richards@esa.edu.au::ebc9b6ae-69f0-455b-b337-207e73494a6e" providerId="AD" clId="Web-{F0FADA5A-2ECD-4CDA-828E-01F5BE5D91F6}" dt="2024-10-15T21:39:40.716" v="344" actId="14100"/>
          <ac:picMkLst>
            <pc:docMk/>
            <pc:sldMk cId="3773741693" sldId="272"/>
            <ac:picMk id="2" creationId="{0E0C7ABC-9BC3-B3D7-9696-A9DA6B5D2238}"/>
          </ac:picMkLst>
        </pc:picChg>
        <pc:picChg chg="add mod">
          <ac:chgData name="Martin Richards" userId="S::martin.richards@esa.edu.au::ebc9b6ae-69f0-455b-b337-207e73494a6e" providerId="AD" clId="Web-{F0FADA5A-2ECD-4CDA-828E-01F5BE5D91F6}" dt="2024-10-15T21:29:04.443" v="249" actId="1076"/>
          <ac:picMkLst>
            <pc:docMk/>
            <pc:sldMk cId="3773741693" sldId="272"/>
            <ac:picMk id="5" creationId="{3CDFE402-D7F5-F141-0EAD-C18BEA69098E}"/>
          </ac:picMkLst>
        </pc:picChg>
        <pc:picChg chg="add mod modCrop">
          <ac:chgData name="Martin Richards" userId="S::martin.richards@esa.edu.au::ebc9b6ae-69f0-455b-b337-207e73494a6e" providerId="AD" clId="Web-{F0FADA5A-2ECD-4CDA-828E-01F5BE5D91F6}" dt="2024-10-15T21:29:00.006" v="248" actId="14100"/>
          <ac:picMkLst>
            <pc:docMk/>
            <pc:sldMk cId="3773741693" sldId="272"/>
            <ac:picMk id="7" creationId="{A1EE23A3-DFF5-9F4D-967C-6C9E0FCACA4C}"/>
          </ac:picMkLst>
        </pc:picChg>
        <pc:picChg chg="mod">
          <ac:chgData name="Martin Richards" userId="S::martin.richards@esa.edu.au::ebc9b6ae-69f0-455b-b337-207e73494a6e" providerId="AD" clId="Web-{F0FADA5A-2ECD-4CDA-828E-01F5BE5D91F6}" dt="2024-10-15T21:32:59.858" v="274" actId="1076"/>
          <ac:picMkLst>
            <pc:docMk/>
            <pc:sldMk cId="3773741693" sldId="272"/>
            <ac:picMk id="8" creationId="{969C0C02-961A-CDA8-386E-17E381DF3523}"/>
          </ac:picMkLst>
        </pc:picChg>
        <pc:picChg chg="add del mod">
          <ac:chgData name="Martin Richards" userId="S::martin.richards@esa.edu.au::ebc9b6ae-69f0-455b-b337-207e73494a6e" providerId="AD" clId="Web-{F0FADA5A-2ECD-4CDA-828E-01F5BE5D91F6}" dt="2024-10-15T21:28:20.536" v="244"/>
          <ac:picMkLst>
            <pc:docMk/>
            <pc:sldMk cId="3773741693" sldId="272"/>
            <ac:picMk id="11" creationId="{4F60A84A-3F67-B398-3EFA-7C8B455B6919}"/>
          </ac:picMkLst>
        </pc:picChg>
        <pc:picChg chg="add del mod">
          <ac:chgData name="Martin Richards" userId="S::martin.richards@esa.edu.au::ebc9b6ae-69f0-455b-b337-207e73494a6e" providerId="AD" clId="Web-{F0FADA5A-2ECD-4CDA-828E-01F5BE5D91F6}" dt="2024-10-15T21:30:21.321" v="259"/>
          <ac:picMkLst>
            <pc:docMk/>
            <pc:sldMk cId="3773741693" sldId="272"/>
            <ac:picMk id="13" creationId="{811F5BBD-11E7-2D09-0552-2DB0AC3B74FD}"/>
          </ac:picMkLst>
        </pc:picChg>
        <pc:picChg chg="add mod">
          <ac:chgData name="Martin Richards" userId="S::martin.richards@esa.edu.au::ebc9b6ae-69f0-455b-b337-207e73494a6e" providerId="AD" clId="Web-{F0FADA5A-2ECD-4CDA-828E-01F5BE5D91F6}" dt="2024-10-15T21:31:06.948" v="264" actId="1076"/>
          <ac:picMkLst>
            <pc:docMk/>
            <pc:sldMk cId="3773741693" sldId="272"/>
            <ac:picMk id="14" creationId="{E3550560-EACF-B9D7-349D-7640F3D65F7E}"/>
          </ac:picMkLst>
        </pc:picChg>
        <pc:picChg chg="add mod modCrop">
          <ac:chgData name="Martin Richards" userId="S::martin.richards@esa.edu.au::ebc9b6ae-69f0-455b-b337-207e73494a6e" providerId="AD" clId="Web-{F0FADA5A-2ECD-4CDA-828E-01F5BE5D91F6}" dt="2024-10-15T21:33:40.719" v="284"/>
          <ac:picMkLst>
            <pc:docMk/>
            <pc:sldMk cId="3773741693" sldId="272"/>
            <ac:picMk id="15" creationId="{F7C367EC-E632-D12A-C40F-18CF44E42CA0}"/>
          </ac:picMkLst>
        </pc:picChg>
        <pc:picChg chg="add mod modCrop">
          <ac:chgData name="Martin Richards" userId="S::martin.richards@esa.edu.au::ebc9b6ae-69f0-455b-b337-207e73494a6e" providerId="AD" clId="Web-{F0FADA5A-2ECD-4CDA-828E-01F5BE5D91F6}" dt="2024-10-15T21:33:48.125" v="285" actId="1076"/>
          <ac:picMkLst>
            <pc:docMk/>
            <pc:sldMk cId="3773741693" sldId="272"/>
            <ac:picMk id="16" creationId="{B22BDBE0-D5E1-1DFF-A325-A2598A3E9C51}"/>
          </ac:picMkLst>
        </pc:picChg>
        <pc:picChg chg="add mod">
          <ac:chgData name="Martin Richards" userId="S::martin.richards@esa.edu.au::ebc9b6ae-69f0-455b-b337-207e73494a6e" providerId="AD" clId="Web-{F0FADA5A-2ECD-4CDA-828E-01F5BE5D91F6}" dt="2024-10-15T21:34:54.221" v="296" actId="1076"/>
          <ac:picMkLst>
            <pc:docMk/>
            <pc:sldMk cId="3773741693" sldId="272"/>
            <ac:picMk id="18" creationId="{33ACA53D-133C-A23F-2D99-510A85CC877F}"/>
          </ac:picMkLst>
        </pc:picChg>
        <pc:picChg chg="add del mod">
          <ac:chgData name="Martin Richards" userId="S::martin.richards@esa.edu.au::ebc9b6ae-69f0-455b-b337-207e73494a6e" providerId="AD" clId="Web-{F0FADA5A-2ECD-4CDA-828E-01F5BE5D91F6}" dt="2024-10-15T21:35:38.364" v="306"/>
          <ac:picMkLst>
            <pc:docMk/>
            <pc:sldMk cId="3773741693" sldId="272"/>
            <ac:picMk id="19" creationId="{1787A7EC-8624-68FC-50AB-69F5C1C4EE7F}"/>
          </ac:picMkLst>
        </pc:picChg>
      </pc:sldChg>
      <pc:sldChg chg="delSp modSp add replId modNotes">
        <pc:chgData name="Martin Richards" userId="S::martin.richards@esa.edu.au::ebc9b6ae-69f0-455b-b337-207e73494a6e" providerId="AD" clId="Web-{F0FADA5A-2ECD-4CDA-828E-01F5BE5D91F6}" dt="2024-10-15T22:11:04.313" v="730" actId="20577"/>
        <pc:sldMkLst>
          <pc:docMk/>
          <pc:sldMk cId="468424338" sldId="273"/>
        </pc:sldMkLst>
        <pc:spChg chg="mod">
          <ac:chgData name="Martin Richards" userId="S::martin.richards@esa.edu.au::ebc9b6ae-69f0-455b-b337-207e73494a6e" providerId="AD" clId="Web-{F0FADA5A-2ECD-4CDA-828E-01F5BE5D91F6}" dt="2024-10-15T22:11:04.313" v="730" actId="20577"/>
          <ac:spMkLst>
            <pc:docMk/>
            <pc:sldMk cId="468424338" sldId="273"/>
            <ac:spMk id="4" creationId="{6DF87752-09A8-E584-6BC6-FE175B9A0311}"/>
          </ac:spMkLst>
        </pc:spChg>
        <pc:spChg chg="mod">
          <ac:chgData name="Martin Richards" userId="S::martin.richards@esa.edu.au::ebc9b6ae-69f0-455b-b337-207e73494a6e" providerId="AD" clId="Web-{F0FADA5A-2ECD-4CDA-828E-01F5BE5D91F6}" dt="2024-10-15T21:45:34.837" v="439" actId="20577"/>
          <ac:spMkLst>
            <pc:docMk/>
            <pc:sldMk cId="468424338" sldId="273"/>
            <ac:spMk id="21" creationId="{0BEE7409-3E63-C2FC-029F-27C5E0958447}"/>
          </ac:spMkLst>
        </pc:spChg>
        <pc:grpChg chg="del">
          <ac:chgData name="Martin Richards" userId="S::martin.richards@esa.edu.au::ebc9b6ae-69f0-455b-b337-207e73494a6e" providerId="AD" clId="Web-{F0FADA5A-2ECD-4CDA-828E-01F5BE5D91F6}" dt="2024-10-15T21:40:49.890" v="358"/>
          <ac:grpSpMkLst>
            <pc:docMk/>
            <pc:sldMk cId="468424338" sldId="273"/>
            <ac:grpSpMk id="12" creationId="{F11965E8-3009-BEB3-0809-73DB9EFBC92E}"/>
          </ac:grpSpMkLst>
        </pc:grpChg>
        <pc:grpChg chg="del">
          <ac:chgData name="Martin Richards" userId="S::martin.richards@esa.edu.au::ebc9b6ae-69f0-455b-b337-207e73494a6e" providerId="AD" clId="Web-{F0FADA5A-2ECD-4CDA-828E-01F5BE5D91F6}" dt="2024-10-15T21:40:48.265" v="356"/>
          <ac:grpSpMkLst>
            <pc:docMk/>
            <pc:sldMk cId="468424338" sldId="273"/>
            <ac:grpSpMk id="17" creationId="{ECD4235F-E3E1-CCF0-5EED-CF18BB041821}"/>
          </ac:grpSpMkLst>
        </pc:grpChg>
        <pc:graphicFrameChg chg="mod modGraphic">
          <ac:chgData name="Martin Richards" userId="S::martin.richards@esa.edu.au::ebc9b6ae-69f0-455b-b337-207e73494a6e" providerId="AD" clId="Web-{F0FADA5A-2ECD-4CDA-828E-01F5BE5D91F6}" dt="2024-10-15T21:42:05.580" v="422"/>
          <ac:graphicFrameMkLst>
            <pc:docMk/>
            <pc:sldMk cId="468424338" sldId="273"/>
            <ac:graphicFrameMk id="9" creationId="{678740E7-851A-3297-7C83-B0B72453B4A5}"/>
          </ac:graphicFrameMkLst>
        </pc:graphicFrameChg>
        <pc:picChg chg="del">
          <ac:chgData name="Martin Richards" userId="S::martin.richards@esa.edu.au::ebc9b6ae-69f0-455b-b337-207e73494a6e" providerId="AD" clId="Web-{F0FADA5A-2ECD-4CDA-828E-01F5BE5D91F6}" dt="2024-10-15T21:40:43.624" v="351"/>
          <ac:picMkLst>
            <pc:docMk/>
            <pc:sldMk cId="468424338" sldId="273"/>
            <ac:picMk id="2" creationId="{0E0C7ABC-9BC3-B3D7-9696-A9DA6B5D2238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1:40:44.812" v="352"/>
          <ac:picMkLst>
            <pc:docMk/>
            <pc:sldMk cId="468424338" sldId="273"/>
            <ac:picMk id="3" creationId="{C49B59F7-80ED-F628-9FDC-CC850AEB55F4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1:40:45.593" v="353"/>
          <ac:picMkLst>
            <pc:docMk/>
            <pc:sldMk cId="468424338" sldId="273"/>
            <ac:picMk id="6" creationId="{D7487382-4D0C-3B20-3A95-45D1C89D2638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1:40:46.187" v="354"/>
          <ac:picMkLst>
            <pc:docMk/>
            <pc:sldMk cId="468424338" sldId="273"/>
            <ac:picMk id="8" creationId="{969C0C02-961A-CDA8-386E-17E381DF3523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1:40:47.374" v="355"/>
          <ac:picMkLst>
            <pc:docMk/>
            <pc:sldMk cId="468424338" sldId="273"/>
            <ac:picMk id="10" creationId="{61CA9F8D-AD5C-4BF3-0799-D5A186211083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1:40:50.515" v="359"/>
          <ac:picMkLst>
            <pc:docMk/>
            <pc:sldMk cId="468424338" sldId="273"/>
            <ac:picMk id="14" creationId="{E3550560-EACF-B9D7-349D-7640F3D65F7E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1:40:49.109" v="357"/>
          <ac:picMkLst>
            <pc:docMk/>
            <pc:sldMk cId="468424338" sldId="273"/>
            <ac:picMk id="18" creationId="{33ACA53D-133C-A23F-2D99-510A85CC877F}"/>
          </ac:picMkLst>
        </pc:picChg>
      </pc:sldChg>
      <pc:sldChg chg="modSp add replId delAnim">
        <pc:chgData name="Martin Richards" userId="S::martin.richards@esa.edu.au::ebc9b6ae-69f0-455b-b337-207e73494a6e" providerId="AD" clId="Web-{F0FADA5A-2ECD-4CDA-828E-01F5BE5D91F6}" dt="2024-10-15T22:10:45.984" v="728" actId="20577"/>
        <pc:sldMkLst>
          <pc:docMk/>
          <pc:sldMk cId="416569171" sldId="274"/>
        </pc:sldMkLst>
        <pc:spChg chg="mod">
          <ac:chgData name="Martin Richards" userId="S::martin.richards@esa.edu.au::ebc9b6ae-69f0-455b-b337-207e73494a6e" providerId="AD" clId="Web-{F0FADA5A-2ECD-4CDA-828E-01F5BE5D91F6}" dt="2024-10-15T22:10:45.984" v="728" actId="20577"/>
          <ac:spMkLst>
            <pc:docMk/>
            <pc:sldMk cId="416569171" sldId="274"/>
            <ac:spMk id="4" creationId="{6DF87752-09A8-E584-6BC6-FE175B9A0311}"/>
          </ac:spMkLst>
        </pc:spChg>
      </pc:sldChg>
      <pc:sldChg chg="addSp delSp modSp add ord replId">
        <pc:chgData name="Martin Richards" userId="S::martin.richards@esa.edu.au::ebc9b6ae-69f0-455b-b337-207e73494a6e" providerId="AD" clId="Web-{F0FADA5A-2ECD-4CDA-828E-01F5BE5D91F6}" dt="2024-10-15T22:11:29.017" v="739" actId="20577"/>
        <pc:sldMkLst>
          <pc:docMk/>
          <pc:sldMk cId="3468213452" sldId="275"/>
        </pc:sldMkLst>
        <pc:spChg chg="mod">
          <ac:chgData name="Martin Richards" userId="S::martin.richards@esa.edu.au::ebc9b6ae-69f0-455b-b337-207e73494a6e" providerId="AD" clId="Web-{F0FADA5A-2ECD-4CDA-828E-01F5BE5D91F6}" dt="2024-10-15T22:11:29.017" v="739" actId="20577"/>
          <ac:spMkLst>
            <pc:docMk/>
            <pc:sldMk cId="3468213452" sldId="275"/>
            <ac:spMk id="4" creationId="{6DF87752-09A8-E584-6BC6-FE175B9A0311}"/>
          </ac:spMkLst>
        </pc:spChg>
        <pc:spChg chg="add del mod">
          <ac:chgData name="Martin Richards" userId="S::martin.richards@esa.edu.au::ebc9b6ae-69f0-455b-b337-207e73494a6e" providerId="AD" clId="Web-{F0FADA5A-2ECD-4CDA-828E-01F5BE5D91F6}" dt="2024-10-15T22:05:08.175" v="688"/>
          <ac:spMkLst>
            <pc:docMk/>
            <pc:sldMk cId="3468213452" sldId="275"/>
            <ac:spMk id="5" creationId="{E934D7F3-090C-4791-A30F-C0C33BA81A30}"/>
          </ac:spMkLst>
        </pc:spChg>
        <pc:picChg chg="del">
          <ac:chgData name="Martin Richards" userId="S::martin.richards@esa.edu.au::ebc9b6ae-69f0-455b-b337-207e73494a6e" providerId="AD" clId="Web-{F0FADA5A-2ECD-4CDA-828E-01F5BE5D91F6}" dt="2024-10-15T22:03:15.921" v="669"/>
          <ac:picMkLst>
            <pc:docMk/>
            <pc:sldMk cId="3468213452" sldId="275"/>
            <ac:picMk id="2" creationId="{0E0C7ABC-9BC3-B3D7-9696-A9DA6B5D2238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2:02:50.077" v="668"/>
          <ac:picMkLst>
            <pc:docMk/>
            <pc:sldMk cId="3468213452" sldId="275"/>
            <ac:picMk id="3" creationId="{C49B59F7-80ED-F628-9FDC-CC850AEB55F4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2:02:50.077" v="667"/>
          <ac:picMkLst>
            <pc:docMk/>
            <pc:sldMk cId="3468213452" sldId="275"/>
            <ac:picMk id="6" creationId="{D7487382-4D0C-3B20-3A95-45D1C89D2638}"/>
          </ac:picMkLst>
        </pc:picChg>
        <pc:picChg chg="add mod">
          <ac:chgData name="Martin Richards" userId="S::martin.richards@esa.edu.au::ebc9b6ae-69f0-455b-b337-207e73494a6e" providerId="AD" clId="Web-{F0FADA5A-2ECD-4CDA-828E-01F5BE5D91F6}" dt="2024-10-15T22:05:03.222" v="687"/>
          <ac:picMkLst>
            <pc:docMk/>
            <pc:sldMk cId="3468213452" sldId="275"/>
            <ac:picMk id="7" creationId="{E4754B58-574C-A6E5-4AD5-DD9684E66B33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2:02:50.077" v="666"/>
          <ac:picMkLst>
            <pc:docMk/>
            <pc:sldMk cId="3468213452" sldId="275"/>
            <ac:picMk id="8" creationId="{969C0C02-961A-CDA8-386E-17E381DF3523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2:02:44.295" v="665"/>
          <ac:picMkLst>
            <pc:docMk/>
            <pc:sldMk cId="3468213452" sldId="275"/>
            <ac:picMk id="10" creationId="{61CA9F8D-AD5C-4BF3-0799-D5A186211083}"/>
          </ac:picMkLst>
        </pc:picChg>
      </pc:sldChg>
      <pc:sldChg chg="modSp add ord replId">
        <pc:chgData name="Martin Richards" userId="S::martin.richards@esa.edu.au::ebc9b6ae-69f0-455b-b337-207e73494a6e" providerId="AD" clId="Web-{F0FADA5A-2ECD-4CDA-828E-01F5BE5D91F6}" dt="2024-10-15T22:12:09.862" v="759" actId="20577"/>
        <pc:sldMkLst>
          <pc:docMk/>
          <pc:sldMk cId="2611423977" sldId="276"/>
        </pc:sldMkLst>
        <pc:spChg chg="mod">
          <ac:chgData name="Martin Richards" userId="S::martin.richards@esa.edu.au::ebc9b6ae-69f0-455b-b337-207e73494a6e" providerId="AD" clId="Web-{F0FADA5A-2ECD-4CDA-828E-01F5BE5D91F6}" dt="2024-10-15T22:12:09.862" v="759" actId="20577"/>
          <ac:spMkLst>
            <pc:docMk/>
            <pc:sldMk cId="2611423977" sldId="276"/>
            <ac:spMk id="4" creationId="{6DF87752-09A8-E584-6BC6-FE175B9A0311}"/>
          </ac:spMkLst>
        </pc:spChg>
        <pc:graphicFrameChg chg="mod modGraphic">
          <ac:chgData name="Martin Richards" userId="S::martin.richards@esa.edu.au::ebc9b6ae-69f0-455b-b337-207e73494a6e" providerId="AD" clId="Web-{F0FADA5A-2ECD-4CDA-828E-01F5BE5D91F6}" dt="2024-10-15T22:06:04.287" v="699"/>
          <ac:graphicFrameMkLst>
            <pc:docMk/>
            <pc:sldMk cId="2611423977" sldId="276"/>
            <ac:graphicFrameMk id="9" creationId="{678740E7-851A-3297-7C83-B0B72453B4A5}"/>
          </ac:graphicFrameMkLst>
        </pc:graphicFrameChg>
      </pc:sldChg>
      <pc:sldChg chg="addSp delSp modSp add ord replId">
        <pc:chgData name="Martin Richards" userId="S::martin.richards@esa.edu.au::ebc9b6ae-69f0-455b-b337-207e73494a6e" providerId="AD" clId="Web-{F0FADA5A-2ECD-4CDA-828E-01F5BE5D91F6}" dt="2024-10-15T22:11:43.283" v="748" actId="14100"/>
        <pc:sldMkLst>
          <pc:docMk/>
          <pc:sldMk cId="2398428429" sldId="277"/>
        </pc:sldMkLst>
        <pc:spChg chg="mod">
          <ac:chgData name="Martin Richards" userId="S::martin.richards@esa.edu.au::ebc9b6ae-69f0-455b-b337-207e73494a6e" providerId="AD" clId="Web-{F0FADA5A-2ECD-4CDA-828E-01F5BE5D91F6}" dt="2024-10-15T22:11:43.283" v="748" actId="14100"/>
          <ac:spMkLst>
            <pc:docMk/>
            <pc:sldMk cId="2398428429" sldId="277"/>
            <ac:spMk id="4" creationId="{6DF87752-09A8-E584-6BC6-FE175B9A0311}"/>
          </ac:spMkLst>
        </pc:spChg>
        <pc:graphicFrameChg chg="mod modGraphic">
          <ac:chgData name="Martin Richards" userId="S::martin.richards@esa.edu.au::ebc9b6ae-69f0-455b-b337-207e73494a6e" providerId="AD" clId="Web-{F0FADA5A-2ECD-4CDA-828E-01F5BE5D91F6}" dt="2024-10-15T22:07:41.399" v="720"/>
          <ac:graphicFrameMkLst>
            <pc:docMk/>
            <pc:sldMk cId="2398428429" sldId="277"/>
            <ac:graphicFrameMk id="9" creationId="{678740E7-851A-3297-7C83-B0B72453B4A5}"/>
          </ac:graphicFrameMkLst>
        </pc:graphicFrameChg>
        <pc:picChg chg="del">
          <ac:chgData name="Martin Richards" userId="S::martin.richards@esa.edu.au::ebc9b6ae-69f0-455b-b337-207e73494a6e" providerId="AD" clId="Web-{F0FADA5A-2ECD-4CDA-828E-01F5BE5D91F6}" dt="2024-10-15T22:06:54.117" v="702"/>
          <ac:picMkLst>
            <pc:docMk/>
            <pc:sldMk cId="2398428429" sldId="277"/>
            <ac:picMk id="2" creationId="{0E0C7ABC-9BC3-B3D7-9696-A9DA6B5D2238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2:06:58.210" v="706"/>
          <ac:picMkLst>
            <pc:docMk/>
            <pc:sldMk cId="2398428429" sldId="277"/>
            <ac:picMk id="3" creationId="{C49B59F7-80ED-F628-9FDC-CC850AEB55F4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2:06:58.210" v="705"/>
          <ac:picMkLst>
            <pc:docMk/>
            <pc:sldMk cId="2398428429" sldId="277"/>
            <ac:picMk id="6" creationId="{D7487382-4D0C-3B20-3A95-45D1C89D2638}"/>
          </ac:picMkLst>
        </pc:picChg>
        <pc:picChg chg="add mod">
          <ac:chgData name="Martin Richards" userId="S::martin.richards@esa.edu.au::ebc9b6ae-69f0-455b-b337-207e73494a6e" providerId="AD" clId="Web-{F0FADA5A-2ECD-4CDA-828E-01F5BE5D91F6}" dt="2024-10-15T22:07:54.244" v="723" actId="1076"/>
          <ac:picMkLst>
            <pc:docMk/>
            <pc:sldMk cId="2398428429" sldId="277"/>
            <ac:picMk id="7" creationId="{B4FD91FF-432D-FCCB-98CE-68CDC4A5308D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2:06:58.210" v="704"/>
          <ac:picMkLst>
            <pc:docMk/>
            <pc:sldMk cId="2398428429" sldId="277"/>
            <ac:picMk id="8" creationId="{969C0C02-961A-CDA8-386E-17E381DF3523}"/>
          </ac:picMkLst>
        </pc:picChg>
        <pc:picChg chg="del">
          <ac:chgData name="Martin Richards" userId="S::martin.richards@esa.edu.au::ebc9b6ae-69f0-455b-b337-207e73494a6e" providerId="AD" clId="Web-{F0FADA5A-2ECD-4CDA-828E-01F5BE5D91F6}" dt="2024-10-15T22:06:58.210" v="703"/>
          <ac:picMkLst>
            <pc:docMk/>
            <pc:sldMk cId="2398428429" sldId="277"/>
            <ac:picMk id="10" creationId="{61CA9F8D-AD5C-4BF3-0799-D5A186211083}"/>
          </ac:picMkLst>
        </pc:picChg>
      </pc:sldChg>
      <pc:sldChg chg="del">
        <pc:chgData name="Martin Richards" userId="S::martin.richards@esa.edu.au::ebc9b6ae-69f0-455b-b337-207e73494a6e" providerId="AD" clId="Web-{F0FADA5A-2ECD-4CDA-828E-01F5BE5D91F6}" dt="2024-10-15T21:11:26.719" v="63"/>
        <pc:sldMkLst>
          <pc:docMk/>
          <pc:sldMk cId="3729544978" sldId="296"/>
        </pc:sldMkLst>
      </pc:sldChg>
      <pc:sldChg chg="del">
        <pc:chgData name="Martin Richards" userId="S::martin.richards@esa.edu.au::ebc9b6ae-69f0-455b-b337-207e73494a6e" providerId="AD" clId="Web-{F0FADA5A-2ECD-4CDA-828E-01F5BE5D91F6}" dt="2024-10-15T21:11:28.203" v="66"/>
        <pc:sldMkLst>
          <pc:docMk/>
          <pc:sldMk cId="1563078862" sldId="297"/>
        </pc:sldMkLst>
      </pc:sldChg>
      <pc:sldChg chg="del">
        <pc:chgData name="Martin Richards" userId="S::martin.richards@esa.edu.au::ebc9b6ae-69f0-455b-b337-207e73494a6e" providerId="AD" clId="Web-{F0FADA5A-2ECD-4CDA-828E-01F5BE5D91F6}" dt="2024-10-15T21:11:27.235" v="64"/>
        <pc:sldMkLst>
          <pc:docMk/>
          <pc:sldMk cId="2768338415" sldId="298"/>
        </pc:sldMkLst>
      </pc:sldChg>
      <pc:sldChg chg="del">
        <pc:chgData name="Martin Richards" userId="S::martin.richards@esa.edu.au::ebc9b6ae-69f0-455b-b337-207e73494a6e" providerId="AD" clId="Web-{F0FADA5A-2ECD-4CDA-828E-01F5BE5D91F6}" dt="2024-10-15T21:11:27.766" v="65"/>
        <pc:sldMkLst>
          <pc:docMk/>
          <pc:sldMk cId="1251651372" sldId="299"/>
        </pc:sldMkLst>
      </pc:sldChg>
      <pc:sldChg chg="del">
        <pc:chgData name="Martin Richards" userId="S::martin.richards@esa.edu.au::ebc9b6ae-69f0-455b-b337-207e73494a6e" providerId="AD" clId="Web-{F0FADA5A-2ECD-4CDA-828E-01F5BE5D91F6}" dt="2024-10-15T21:11:28.672" v="67"/>
        <pc:sldMkLst>
          <pc:docMk/>
          <pc:sldMk cId="656499941" sldId="300"/>
        </pc:sldMkLst>
      </pc:sldChg>
      <pc:sldChg chg="del">
        <pc:chgData name="Martin Richards" userId="S::martin.richards@esa.edu.au::ebc9b6ae-69f0-455b-b337-207e73494a6e" providerId="AD" clId="Web-{F0FADA5A-2ECD-4CDA-828E-01F5BE5D91F6}" dt="2024-10-15T21:11:29.094" v="68"/>
        <pc:sldMkLst>
          <pc:docMk/>
          <pc:sldMk cId="2645924379" sldId="301"/>
        </pc:sldMkLst>
      </pc:sldChg>
      <pc:sldChg chg="del">
        <pc:chgData name="Martin Richards" userId="S::martin.richards@esa.edu.au::ebc9b6ae-69f0-455b-b337-207e73494a6e" providerId="AD" clId="Web-{F0FADA5A-2ECD-4CDA-828E-01F5BE5D91F6}" dt="2024-10-15T21:11:29.485" v="69"/>
        <pc:sldMkLst>
          <pc:docMk/>
          <pc:sldMk cId="325273937" sldId="302"/>
        </pc:sldMkLst>
      </pc:sldChg>
      <pc:sldChg chg="del">
        <pc:chgData name="Martin Richards" userId="S::martin.richards@esa.edu.au::ebc9b6ae-69f0-455b-b337-207e73494a6e" providerId="AD" clId="Web-{F0FADA5A-2ECD-4CDA-828E-01F5BE5D91F6}" dt="2024-10-15T21:11:30.594" v="70"/>
        <pc:sldMkLst>
          <pc:docMk/>
          <pc:sldMk cId="2533826942" sldId="303"/>
        </pc:sldMkLst>
      </pc:sldChg>
    </pc:docChg>
  </pc:docChgLst>
  <pc:docChgLst>
    <pc:chgData name="Martin Richards" userId="S::martin.richards@esa.edu.au::ebc9b6ae-69f0-455b-b337-207e73494a6e" providerId="AD" clId="Web-{E0A4E633-EBF7-46FB-AA56-A907B614476F}"/>
    <pc:docChg chg="modSld">
      <pc:chgData name="Martin Richards" userId="S::martin.richards@esa.edu.au::ebc9b6ae-69f0-455b-b337-207e73494a6e" providerId="AD" clId="Web-{E0A4E633-EBF7-46FB-AA56-A907B614476F}" dt="2024-10-15T22:36:37.244" v="215" actId="1076"/>
      <pc:docMkLst>
        <pc:docMk/>
      </pc:docMkLst>
      <pc:sldChg chg="addSp modSp">
        <pc:chgData name="Martin Richards" userId="S::martin.richards@esa.edu.au::ebc9b6ae-69f0-455b-b337-207e73494a6e" providerId="AD" clId="Web-{E0A4E633-EBF7-46FB-AA56-A907B614476F}" dt="2024-10-15T22:30:23.482" v="56"/>
        <pc:sldMkLst>
          <pc:docMk/>
          <pc:sldMk cId="2033983523" sldId="271"/>
        </pc:sldMkLst>
        <pc:graphicFrameChg chg="mod modGraphic">
          <ac:chgData name="Martin Richards" userId="S::martin.richards@esa.edu.au::ebc9b6ae-69f0-455b-b337-207e73494a6e" providerId="AD" clId="Web-{E0A4E633-EBF7-46FB-AA56-A907B614476F}" dt="2024-10-15T22:26:01.723" v="23"/>
          <ac:graphicFrameMkLst>
            <pc:docMk/>
            <pc:sldMk cId="2033983523" sldId="271"/>
            <ac:graphicFrameMk id="9" creationId="{678740E7-851A-3297-7C83-B0B72453B4A5}"/>
          </ac:graphicFrameMkLst>
        </pc:graphicFrameChg>
        <pc:picChg chg="mod">
          <ac:chgData name="Martin Richards" userId="S::martin.richards@esa.edu.au::ebc9b6ae-69f0-455b-b337-207e73494a6e" providerId="AD" clId="Web-{E0A4E633-EBF7-46FB-AA56-A907B614476F}" dt="2024-10-15T22:25:35.394" v="0" actId="1076"/>
          <ac:picMkLst>
            <pc:docMk/>
            <pc:sldMk cId="2033983523" sldId="271"/>
            <ac:picMk id="2" creationId="{0E0C7ABC-9BC3-B3D7-9696-A9DA6B5D2238}"/>
          </ac:picMkLst>
        </pc:picChg>
        <pc:picChg chg="mod">
          <ac:chgData name="Martin Richards" userId="S::martin.richards@esa.edu.au::ebc9b6ae-69f0-455b-b337-207e73494a6e" providerId="AD" clId="Web-{E0A4E633-EBF7-46FB-AA56-A907B614476F}" dt="2024-10-15T22:25:35.409" v="1" actId="1076"/>
          <ac:picMkLst>
            <pc:docMk/>
            <pc:sldMk cId="2033983523" sldId="271"/>
            <ac:picMk id="3" creationId="{C49B59F7-80ED-F628-9FDC-CC850AEB55F4}"/>
          </ac:picMkLst>
        </pc:picChg>
        <pc:picChg chg="add mod">
          <ac:chgData name="Martin Richards" userId="S::martin.richards@esa.edu.au::ebc9b6ae-69f0-455b-b337-207e73494a6e" providerId="AD" clId="Web-{E0A4E633-EBF7-46FB-AA56-A907B614476F}" dt="2024-10-15T22:27:05.584" v="33" actId="14100"/>
          <ac:picMkLst>
            <pc:docMk/>
            <pc:sldMk cId="2033983523" sldId="271"/>
            <ac:picMk id="5" creationId="{8EF80BDA-2C4C-B0F0-970D-C4974A9B9FC8}"/>
          </ac:picMkLst>
        </pc:picChg>
        <pc:picChg chg="mod">
          <ac:chgData name="Martin Richards" userId="S::martin.richards@esa.edu.au::ebc9b6ae-69f0-455b-b337-207e73494a6e" providerId="AD" clId="Web-{E0A4E633-EBF7-46FB-AA56-A907B614476F}" dt="2024-10-15T22:25:35.409" v="2" actId="1076"/>
          <ac:picMkLst>
            <pc:docMk/>
            <pc:sldMk cId="2033983523" sldId="271"/>
            <ac:picMk id="6" creationId="{D7487382-4D0C-3B20-3A95-45D1C89D2638}"/>
          </ac:picMkLst>
        </pc:picChg>
        <pc:picChg chg="add mod">
          <ac:chgData name="Martin Richards" userId="S::martin.richards@esa.edu.au::ebc9b6ae-69f0-455b-b337-207e73494a6e" providerId="AD" clId="Web-{E0A4E633-EBF7-46FB-AA56-A907B614476F}" dt="2024-10-15T22:28:50.838" v="44"/>
          <ac:picMkLst>
            <pc:docMk/>
            <pc:sldMk cId="2033983523" sldId="271"/>
            <ac:picMk id="7" creationId="{F8B89DF8-B40D-5044-EAA9-5885FA23301B}"/>
          </ac:picMkLst>
        </pc:picChg>
        <pc:picChg chg="mod">
          <ac:chgData name="Martin Richards" userId="S::martin.richards@esa.edu.au::ebc9b6ae-69f0-455b-b337-207e73494a6e" providerId="AD" clId="Web-{E0A4E633-EBF7-46FB-AA56-A907B614476F}" dt="2024-10-15T22:25:35.425" v="3" actId="1076"/>
          <ac:picMkLst>
            <pc:docMk/>
            <pc:sldMk cId="2033983523" sldId="271"/>
            <ac:picMk id="8" creationId="{969C0C02-961A-CDA8-386E-17E381DF3523}"/>
          </ac:picMkLst>
        </pc:picChg>
        <pc:picChg chg="mod">
          <ac:chgData name="Martin Richards" userId="S::martin.richards@esa.edu.au::ebc9b6ae-69f0-455b-b337-207e73494a6e" providerId="AD" clId="Web-{E0A4E633-EBF7-46FB-AA56-A907B614476F}" dt="2024-10-15T22:25:35.441" v="4" actId="1076"/>
          <ac:picMkLst>
            <pc:docMk/>
            <pc:sldMk cId="2033983523" sldId="271"/>
            <ac:picMk id="10" creationId="{61CA9F8D-AD5C-4BF3-0799-D5A186211083}"/>
          </ac:picMkLst>
        </pc:picChg>
        <pc:picChg chg="add mod">
          <ac:chgData name="Martin Richards" userId="S::martin.richards@esa.edu.au::ebc9b6ae-69f0-455b-b337-207e73494a6e" providerId="AD" clId="Web-{E0A4E633-EBF7-46FB-AA56-A907B614476F}" dt="2024-10-15T22:29:29.870" v="49"/>
          <ac:picMkLst>
            <pc:docMk/>
            <pc:sldMk cId="2033983523" sldId="271"/>
            <ac:picMk id="11" creationId="{BBD57D20-0CA8-0EFB-E8D3-49F5B3059217}"/>
          </ac:picMkLst>
        </pc:picChg>
        <pc:picChg chg="add mod">
          <ac:chgData name="Martin Richards" userId="S::martin.richards@esa.edu.au::ebc9b6ae-69f0-455b-b337-207e73494a6e" providerId="AD" clId="Web-{E0A4E633-EBF7-46FB-AA56-A907B614476F}" dt="2024-10-15T22:30:23.482" v="56"/>
          <ac:picMkLst>
            <pc:docMk/>
            <pc:sldMk cId="2033983523" sldId="271"/>
            <ac:picMk id="12" creationId="{A1F15509-E72F-C4C9-1CC1-BA465A15383F}"/>
          </ac:picMkLst>
        </pc:picChg>
      </pc:sldChg>
      <pc:sldChg chg="addSp modSp">
        <pc:chgData name="Martin Richards" userId="S::martin.richards@esa.edu.au::ebc9b6ae-69f0-455b-b337-207e73494a6e" providerId="AD" clId="Web-{E0A4E633-EBF7-46FB-AA56-A907B614476F}" dt="2024-10-15T22:34:50.818" v="172" actId="14100"/>
        <pc:sldMkLst>
          <pc:docMk/>
          <pc:sldMk cId="3773741693" sldId="272"/>
        </pc:sldMkLst>
        <pc:graphicFrameChg chg="mod modGraphic">
          <ac:chgData name="Martin Richards" userId="S::martin.richards@esa.edu.au::ebc9b6ae-69f0-455b-b337-207e73494a6e" providerId="AD" clId="Web-{E0A4E633-EBF7-46FB-AA56-A907B614476F}" dt="2024-10-15T22:34:06.333" v="150"/>
          <ac:graphicFrameMkLst>
            <pc:docMk/>
            <pc:sldMk cId="3773741693" sldId="272"/>
            <ac:graphicFrameMk id="9" creationId="{678740E7-851A-3297-7C83-B0B72453B4A5}"/>
          </ac:graphicFrameMkLst>
        </pc:graphicFrameChg>
        <pc:picChg chg="add mod">
          <ac:chgData name="Martin Richards" userId="S::martin.richards@esa.edu.au::ebc9b6ae-69f0-455b-b337-207e73494a6e" providerId="AD" clId="Web-{E0A4E633-EBF7-46FB-AA56-A907B614476F}" dt="2024-10-15T22:34:50.818" v="172" actId="14100"/>
          <ac:picMkLst>
            <pc:docMk/>
            <pc:sldMk cId="3773741693" sldId="272"/>
            <ac:picMk id="13" creationId="{1DA38C77-CE0F-19DB-A76A-511CCE3A25E6}"/>
          </ac:picMkLst>
        </pc:picChg>
        <pc:picChg chg="add mod">
          <ac:chgData name="Martin Richards" userId="S::martin.richards@esa.edu.au::ebc9b6ae-69f0-455b-b337-207e73494a6e" providerId="AD" clId="Web-{E0A4E633-EBF7-46FB-AA56-A907B614476F}" dt="2024-10-15T22:34:38.396" v="166" actId="1076"/>
          <ac:picMkLst>
            <pc:docMk/>
            <pc:sldMk cId="3773741693" sldId="272"/>
            <ac:picMk id="20" creationId="{05A8B9DA-777F-EE7C-C76F-3A75E32FBCBF}"/>
          </ac:picMkLst>
        </pc:picChg>
        <pc:picChg chg="add mod">
          <ac:chgData name="Martin Richards" userId="S::martin.richards@esa.edu.au::ebc9b6ae-69f0-455b-b337-207e73494a6e" providerId="AD" clId="Web-{E0A4E633-EBF7-46FB-AA56-A907B614476F}" dt="2024-10-15T22:34:36.849" v="165" actId="1076"/>
          <ac:picMkLst>
            <pc:docMk/>
            <pc:sldMk cId="3773741693" sldId="272"/>
            <ac:picMk id="22" creationId="{58890F97-502F-F76E-C0E9-D6A1F22A0AAA}"/>
          </ac:picMkLst>
        </pc:picChg>
        <pc:picChg chg="add mod">
          <ac:chgData name="Martin Richards" userId="S::martin.richards@esa.edu.au::ebc9b6ae-69f0-455b-b337-207e73494a6e" providerId="AD" clId="Web-{E0A4E633-EBF7-46FB-AA56-A907B614476F}" dt="2024-10-15T22:34:33.802" v="164" actId="14100"/>
          <ac:picMkLst>
            <pc:docMk/>
            <pc:sldMk cId="3773741693" sldId="272"/>
            <ac:picMk id="24" creationId="{4CF9D02E-C3DA-1500-D03A-0652A5299D2D}"/>
          </ac:picMkLst>
        </pc:picChg>
      </pc:sldChg>
      <pc:sldChg chg="addSp modSp">
        <pc:chgData name="Martin Richards" userId="S::martin.richards@esa.edu.au::ebc9b6ae-69f0-455b-b337-207e73494a6e" providerId="AD" clId="Web-{E0A4E633-EBF7-46FB-AA56-A907B614476F}" dt="2024-10-15T22:32:05.094" v="95" actId="1076"/>
        <pc:sldMkLst>
          <pc:docMk/>
          <pc:sldMk cId="468424338" sldId="273"/>
        </pc:sldMkLst>
        <pc:graphicFrameChg chg="mod modGraphic">
          <ac:chgData name="Martin Richards" userId="S::martin.richards@esa.edu.au::ebc9b6ae-69f0-455b-b337-207e73494a6e" providerId="AD" clId="Web-{E0A4E633-EBF7-46FB-AA56-A907B614476F}" dt="2024-10-15T22:31:10.967" v="80"/>
          <ac:graphicFrameMkLst>
            <pc:docMk/>
            <pc:sldMk cId="468424338" sldId="273"/>
            <ac:graphicFrameMk id="9" creationId="{678740E7-851A-3297-7C83-B0B72453B4A5}"/>
          </ac:graphicFrameMkLst>
        </pc:graphicFrameChg>
        <pc:picChg chg="add mod">
          <ac:chgData name="Martin Richards" userId="S::martin.richards@esa.edu.au::ebc9b6ae-69f0-455b-b337-207e73494a6e" providerId="AD" clId="Web-{E0A4E633-EBF7-46FB-AA56-A907B614476F}" dt="2024-10-15T22:31:50.437" v="89" actId="1076"/>
          <ac:picMkLst>
            <pc:docMk/>
            <pc:sldMk cId="468424338" sldId="273"/>
            <ac:picMk id="3" creationId="{FECE69B5-510C-63AC-5DB2-5C00C0FEF7DD}"/>
          </ac:picMkLst>
        </pc:picChg>
        <pc:picChg chg="add mod">
          <ac:chgData name="Martin Richards" userId="S::martin.richards@esa.edu.au::ebc9b6ae-69f0-455b-b337-207e73494a6e" providerId="AD" clId="Web-{E0A4E633-EBF7-46FB-AA56-A907B614476F}" dt="2024-10-15T22:31:53.953" v="93" actId="1076"/>
          <ac:picMkLst>
            <pc:docMk/>
            <pc:sldMk cId="468424338" sldId="273"/>
            <ac:picMk id="6" creationId="{A3C945F3-F28D-C852-7B98-13A9079F5CBD}"/>
          </ac:picMkLst>
        </pc:picChg>
        <pc:picChg chg="add mod">
          <ac:chgData name="Martin Richards" userId="S::martin.richards@esa.edu.au::ebc9b6ae-69f0-455b-b337-207e73494a6e" providerId="AD" clId="Web-{E0A4E633-EBF7-46FB-AA56-A907B614476F}" dt="2024-10-15T22:31:57.781" v="94" actId="1076"/>
          <ac:picMkLst>
            <pc:docMk/>
            <pc:sldMk cId="468424338" sldId="273"/>
            <ac:picMk id="8" creationId="{A2F26836-0C08-D4E7-225E-1C84F126E09F}"/>
          </ac:picMkLst>
        </pc:picChg>
        <pc:picChg chg="add mod">
          <ac:chgData name="Martin Richards" userId="S::martin.richards@esa.edu.au::ebc9b6ae-69f0-455b-b337-207e73494a6e" providerId="AD" clId="Web-{E0A4E633-EBF7-46FB-AA56-A907B614476F}" dt="2024-10-15T22:32:05.094" v="95" actId="1076"/>
          <ac:picMkLst>
            <pc:docMk/>
            <pc:sldMk cId="468424338" sldId="273"/>
            <ac:picMk id="11" creationId="{FA9A3C4E-D559-CA7F-5E10-A12025C52014}"/>
          </ac:picMkLst>
        </pc:picChg>
      </pc:sldChg>
      <pc:sldChg chg="addSp modSp">
        <pc:chgData name="Martin Richards" userId="S::martin.richards@esa.edu.au::ebc9b6ae-69f0-455b-b337-207e73494a6e" providerId="AD" clId="Web-{E0A4E633-EBF7-46FB-AA56-A907B614476F}" dt="2024-10-15T22:36:37.244" v="215" actId="1076"/>
        <pc:sldMkLst>
          <pc:docMk/>
          <pc:sldMk cId="416569171" sldId="274"/>
        </pc:sldMkLst>
        <pc:spChg chg="add mod">
          <ac:chgData name="Martin Richards" userId="S::martin.richards@esa.edu.au::ebc9b6ae-69f0-455b-b337-207e73494a6e" providerId="AD" clId="Web-{E0A4E633-EBF7-46FB-AA56-A907B614476F}" dt="2024-10-15T22:35:51.523" v="208"/>
          <ac:spMkLst>
            <pc:docMk/>
            <pc:sldMk cId="416569171" sldId="274"/>
            <ac:spMk id="25" creationId="{CCECBA88-5DF3-9B54-A5C3-9C0B30DB6706}"/>
          </ac:spMkLst>
        </pc:spChg>
        <pc:spChg chg="add mod">
          <ac:chgData name="Martin Richards" userId="S::martin.richards@esa.edu.au::ebc9b6ae-69f0-455b-b337-207e73494a6e" providerId="AD" clId="Web-{E0A4E633-EBF7-46FB-AA56-A907B614476F}" dt="2024-10-15T22:36:37.244" v="215" actId="1076"/>
          <ac:spMkLst>
            <pc:docMk/>
            <pc:sldMk cId="416569171" sldId="274"/>
            <ac:spMk id="26" creationId="{D100FBCD-47C7-6CDD-C636-AA638A2FDE2D}"/>
          </ac:spMkLst>
        </pc:spChg>
        <pc:graphicFrameChg chg="mod modGraphic">
          <ac:chgData name="Martin Richards" userId="S::martin.richards@esa.edu.au::ebc9b6ae-69f0-455b-b337-207e73494a6e" providerId="AD" clId="Web-{E0A4E633-EBF7-46FB-AA56-A907B614476F}" dt="2024-10-15T22:35:02.413" v="193"/>
          <ac:graphicFrameMkLst>
            <pc:docMk/>
            <pc:sldMk cId="416569171" sldId="274"/>
            <ac:graphicFrameMk id="9" creationId="{678740E7-851A-3297-7C83-B0B72453B4A5}"/>
          </ac:graphicFrameMkLst>
        </pc:graphicFrameChg>
        <pc:picChg chg="add mod">
          <ac:chgData name="Martin Richards" userId="S::martin.richards@esa.edu.au::ebc9b6ae-69f0-455b-b337-207e73494a6e" providerId="AD" clId="Web-{E0A4E633-EBF7-46FB-AA56-A907B614476F}" dt="2024-10-15T22:35:09.882" v="198" actId="1076"/>
          <ac:picMkLst>
            <pc:docMk/>
            <pc:sldMk cId="416569171" sldId="274"/>
            <ac:picMk id="13" creationId="{263A093A-902A-AD48-E1D0-F2A3008B6110}"/>
          </ac:picMkLst>
        </pc:picChg>
        <pc:picChg chg="add mod">
          <ac:chgData name="Martin Richards" userId="S::martin.richards@esa.edu.au::ebc9b6ae-69f0-455b-b337-207e73494a6e" providerId="AD" clId="Web-{E0A4E633-EBF7-46FB-AA56-A907B614476F}" dt="2024-10-15T22:35:20.866" v="204" actId="1076"/>
          <ac:picMkLst>
            <pc:docMk/>
            <pc:sldMk cId="416569171" sldId="274"/>
            <ac:picMk id="20" creationId="{324F193B-D69D-D6B4-3664-6D4F3E7E4C89}"/>
          </ac:picMkLst>
        </pc:picChg>
        <pc:picChg chg="add mod">
          <ac:chgData name="Martin Richards" userId="S::martin.richards@esa.edu.au::ebc9b6ae-69f0-455b-b337-207e73494a6e" providerId="AD" clId="Web-{E0A4E633-EBF7-46FB-AA56-A907B614476F}" dt="2024-10-15T22:35:18.413" v="203" actId="1076"/>
          <ac:picMkLst>
            <pc:docMk/>
            <pc:sldMk cId="416569171" sldId="274"/>
            <ac:picMk id="22" creationId="{6303F6D0-351A-DAD5-D879-257BDB7E6E1A}"/>
          </ac:picMkLst>
        </pc:picChg>
        <pc:picChg chg="add mod">
          <ac:chgData name="Martin Richards" userId="S::martin.richards@esa.edu.au::ebc9b6ae-69f0-455b-b337-207e73494a6e" providerId="AD" clId="Web-{E0A4E633-EBF7-46FB-AA56-A907B614476F}" dt="2024-10-15T22:35:16.194" v="202" actId="1076"/>
          <ac:picMkLst>
            <pc:docMk/>
            <pc:sldMk cId="416569171" sldId="274"/>
            <ac:picMk id="24" creationId="{05C9A4A5-B8D7-57D4-032E-71E428A8FD36}"/>
          </ac:picMkLst>
        </pc:picChg>
      </pc:sldChg>
      <pc:sldChg chg="modSp">
        <pc:chgData name="Martin Richards" userId="S::martin.richards@esa.edu.au::ebc9b6ae-69f0-455b-b337-207e73494a6e" providerId="AD" clId="Web-{E0A4E633-EBF7-46FB-AA56-A907B614476F}" dt="2024-10-15T22:33:16.065" v="138" actId="1076"/>
        <pc:sldMkLst>
          <pc:docMk/>
          <pc:sldMk cId="2611423977" sldId="276"/>
        </pc:sldMkLst>
        <pc:graphicFrameChg chg="mod modGraphic">
          <ac:chgData name="Martin Richards" userId="S::martin.richards@esa.edu.au::ebc9b6ae-69f0-455b-b337-207e73494a6e" providerId="AD" clId="Web-{E0A4E633-EBF7-46FB-AA56-A907B614476F}" dt="2024-10-15T22:33:16.065" v="138" actId="1076"/>
          <ac:graphicFrameMkLst>
            <pc:docMk/>
            <pc:sldMk cId="2611423977" sldId="276"/>
            <ac:graphicFrameMk id="9" creationId="{678740E7-851A-3297-7C83-B0B72453B4A5}"/>
          </ac:graphicFrameMkLst>
        </pc:graphicFrameChg>
      </pc:sldChg>
      <pc:sldChg chg="modSp">
        <pc:chgData name="Martin Richards" userId="S::martin.richards@esa.edu.au::ebc9b6ae-69f0-455b-b337-207e73494a6e" providerId="AD" clId="Web-{E0A4E633-EBF7-46FB-AA56-A907B614476F}" dt="2024-10-15T22:32:55.893" v="118" actId="1076"/>
        <pc:sldMkLst>
          <pc:docMk/>
          <pc:sldMk cId="2398428429" sldId="277"/>
        </pc:sldMkLst>
        <pc:graphicFrameChg chg="mod modGraphic">
          <ac:chgData name="Martin Richards" userId="S::martin.richards@esa.edu.au::ebc9b6ae-69f0-455b-b337-207e73494a6e" providerId="AD" clId="Web-{E0A4E633-EBF7-46FB-AA56-A907B614476F}" dt="2024-10-15T22:32:55.893" v="118" actId="1076"/>
          <ac:graphicFrameMkLst>
            <pc:docMk/>
            <pc:sldMk cId="2398428429" sldId="277"/>
            <ac:graphicFrameMk id="9" creationId="{678740E7-851A-3297-7C83-B0B72453B4A5}"/>
          </ac:graphicFrameMkLst>
        </pc:graphicFrameChg>
        <pc:picChg chg="mod">
          <ac:chgData name="Martin Richards" userId="S::martin.richards@esa.edu.au::ebc9b6ae-69f0-455b-b337-207e73494a6e" providerId="AD" clId="Web-{E0A4E633-EBF7-46FB-AA56-A907B614476F}" dt="2024-10-15T22:32:53.596" v="117" actId="1076"/>
          <ac:picMkLst>
            <pc:docMk/>
            <pc:sldMk cId="2398428429" sldId="277"/>
            <ac:picMk id="7" creationId="{B4FD91FF-432D-FCCB-98CE-68CDC4A5308D}"/>
          </ac:picMkLst>
        </pc:picChg>
      </pc:sldChg>
    </pc:docChg>
  </pc:docChgLst>
  <pc:docChgLst>
    <pc:chgData name="Martin Richards" userId="S::martin.richards@esa.edu.au::ebc9b6ae-69f0-455b-b337-207e73494a6e" providerId="AD" clId="Web-{A586DB89-4B51-4011-B7B8-E92EA0313D31}"/>
    <pc:docChg chg="modSld">
      <pc:chgData name="Martin Richards" userId="S::martin.richards@esa.edu.au::ebc9b6ae-69f0-455b-b337-207e73494a6e" providerId="AD" clId="Web-{A586DB89-4B51-4011-B7B8-E92EA0313D31}" dt="2024-10-16T03:28:44.402" v="100"/>
      <pc:docMkLst>
        <pc:docMk/>
      </pc:docMkLst>
      <pc:sldChg chg="modNotes">
        <pc:chgData name="Martin Richards" userId="S::martin.richards@esa.edu.au::ebc9b6ae-69f0-455b-b337-207e73494a6e" providerId="AD" clId="Web-{A586DB89-4B51-4011-B7B8-E92EA0313D31}" dt="2024-10-16T03:28:44.402" v="100"/>
        <pc:sldMkLst>
          <pc:docMk/>
          <pc:sldMk cId="1264214096" sldId="269"/>
        </pc:sldMkLst>
      </pc:sldChg>
    </pc:docChg>
  </pc:docChgLst>
  <pc:docChgLst>
    <pc:chgData name="Martin Richards" userId="S::martin.richards@esa.edu.au::ebc9b6ae-69f0-455b-b337-207e73494a6e" providerId="AD" clId="Web-{42E2E3BE-FCE7-4A15-96B2-895B3097AC0C}"/>
    <pc:docChg chg="modSld">
      <pc:chgData name="Martin Richards" userId="S::martin.richards@esa.edu.au::ebc9b6ae-69f0-455b-b337-207e73494a6e" providerId="AD" clId="Web-{42E2E3BE-FCE7-4A15-96B2-895B3097AC0C}" dt="2024-10-15T20:51:04.241" v="20"/>
      <pc:docMkLst>
        <pc:docMk/>
      </pc:docMkLst>
      <pc:sldChg chg="delAnim">
        <pc:chgData name="Martin Richards" userId="S::martin.richards@esa.edu.au::ebc9b6ae-69f0-455b-b337-207e73494a6e" providerId="AD" clId="Web-{42E2E3BE-FCE7-4A15-96B2-895B3097AC0C}" dt="2024-10-15T20:48:22.456" v="2"/>
        <pc:sldMkLst>
          <pc:docMk/>
          <pc:sldMk cId="1264214096" sldId="269"/>
        </pc:sldMkLst>
      </pc:sldChg>
      <pc:sldChg chg="addAnim delAnim">
        <pc:chgData name="Martin Richards" userId="S::martin.richards@esa.edu.au::ebc9b6ae-69f0-455b-b337-207e73494a6e" providerId="AD" clId="Web-{42E2E3BE-FCE7-4A15-96B2-895B3097AC0C}" dt="2024-10-15T20:49:44.754" v="15"/>
        <pc:sldMkLst>
          <pc:docMk/>
          <pc:sldMk cId="3729544978" sldId="296"/>
        </pc:sldMkLst>
      </pc:sldChg>
      <pc:sldChg chg="delAnim">
        <pc:chgData name="Martin Richards" userId="S::martin.richards@esa.edu.au::ebc9b6ae-69f0-455b-b337-207e73494a6e" providerId="AD" clId="Web-{42E2E3BE-FCE7-4A15-96B2-895B3097AC0C}" dt="2024-10-15T20:51:04.241" v="20"/>
        <pc:sldMkLst>
          <pc:docMk/>
          <pc:sldMk cId="1563078862" sldId="297"/>
        </pc:sldMkLst>
      </pc:sldChg>
      <pc:sldChg chg="modSp addAnim delAnim">
        <pc:chgData name="Martin Richards" userId="S::martin.richards@esa.edu.au::ebc9b6ae-69f0-455b-b337-207e73494a6e" providerId="AD" clId="Web-{42E2E3BE-FCE7-4A15-96B2-895B3097AC0C}" dt="2024-10-15T20:50:24.880" v="17"/>
        <pc:sldMkLst>
          <pc:docMk/>
          <pc:sldMk cId="2768338415" sldId="298"/>
        </pc:sldMkLst>
        <pc:picChg chg="mod">
          <ac:chgData name="Martin Richards" userId="S::martin.richards@esa.edu.au::ebc9b6ae-69f0-455b-b337-207e73494a6e" providerId="AD" clId="Web-{42E2E3BE-FCE7-4A15-96B2-895B3097AC0C}" dt="2024-10-15T20:50:08.849" v="16" actId="1076"/>
          <ac:picMkLst>
            <pc:docMk/>
            <pc:sldMk cId="2768338415" sldId="298"/>
            <ac:picMk id="17" creationId="{F65C2DD9-F205-5421-6975-338D764475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56A4-61FE-4A76-BB28-6B79A6931F6F}" type="datetimeFigureOut">
              <a:rPr lang="en-AU" smtClean="0"/>
              <a:t>21/10/2024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4A82-F77A-4F2F-A04D-9E9D63F3DB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6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847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From the previous slide, they should observe that </a:t>
            </a:r>
            <a:r>
              <a:rPr lang="en-AU" baseline="0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number of blocks increases by 3 each time.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Ask students to extend the pattern</a:t>
            </a:r>
            <a:r>
              <a:rPr lang="en-AU" baseline="0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AU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7: 21 blocks</a:t>
            </a:r>
            <a:endParaRPr lang="en-AU" dirty="0"/>
          </a:p>
          <a:p>
            <a:pPr marL="742950" lvl="1" indent="-285750">
              <a:buFont typeface="Arial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8: 24 blocks</a:t>
            </a:r>
            <a:endParaRPr lang="en-AU" dirty="0"/>
          </a:p>
          <a:p>
            <a:pPr marL="742950" lvl="1" indent="-285750">
              <a:buFont typeface="Arial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9: 27 blocks</a:t>
            </a:r>
            <a:endParaRPr lang="en-AU" dirty="0"/>
          </a:p>
          <a:p>
            <a:pPr marL="742950" lvl="1" indent="-285750">
              <a:buFont typeface="Arial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</a:t>
            </a:r>
            <a:r>
              <a:rPr lang="en-AU" baseline="0" dirty="0">
                <a:solidFill>
                  <a:schemeClr val="tx2">
                    <a:lumMod val="50000"/>
                  </a:schemeClr>
                </a:solidFill>
              </a:rPr>
              <a:t>10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: 30 blocks</a:t>
            </a:r>
            <a:endParaRPr lang="en-AU" dirty="0"/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After filling</a:t>
            </a:r>
            <a:r>
              <a:rPr lang="en-AU" baseline="0" dirty="0">
                <a:solidFill>
                  <a:schemeClr val="tx2">
                    <a:lumMod val="50000"/>
                  </a:schemeClr>
                </a:solidFill>
              </a:rPr>
              <a:t> in the 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table</a:t>
            </a:r>
            <a:r>
              <a:rPr lang="en-AU" baseline="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they should be able </a:t>
            </a:r>
            <a:r>
              <a:rPr lang="en-AU" baseline="0" dirty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conclude that at position </a:t>
            </a:r>
            <a:r>
              <a:rPr lang="en-AU" baseline="0" dirty="0">
                <a:solidFill>
                  <a:schemeClr val="tx2">
                    <a:lumMod val="50000"/>
                  </a:schemeClr>
                </a:solidFill>
              </a:rPr>
              <a:t>10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, there </a:t>
            </a:r>
            <a:r>
              <a:rPr lang="en-AU">
                <a:solidFill>
                  <a:schemeClr val="tx2">
                    <a:lumMod val="50000"/>
                  </a:schemeClr>
                </a:solidFill>
              </a:rPr>
              <a:t>are </a:t>
            </a:r>
            <a:r>
              <a:rPr lang="en-AU" b="1" dirty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AU" b="1">
                <a:solidFill>
                  <a:schemeClr val="tx2">
                    <a:lumMod val="50000"/>
                  </a:schemeClr>
                </a:solidFill>
              </a:rPr>
              <a:t>0 </a:t>
            </a:r>
            <a:r>
              <a:rPr lang="en-AU" b="1" dirty="0">
                <a:solidFill>
                  <a:schemeClr val="tx2">
                    <a:lumMod val="50000"/>
                  </a:schemeClr>
                </a:solidFill>
              </a:rPr>
              <a:t>blocks</a:t>
            </a:r>
            <a:r>
              <a:rPr lang="en-AU" baseline="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AU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en-AU" i="0" baseline="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 baseline="0" dirty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 baseline="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AU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AU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AU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en-AU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en-A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410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rgbClr val="10253F"/>
                </a:solidFill>
              </a:rPr>
              <a:t>Run a classroom talk using the ‘What do you notice? What do you wonder?’ strategy.</a:t>
            </a:r>
            <a:endParaRPr lang="en-US" dirty="0">
              <a:solidFill>
                <a:srgbClr val="10253F"/>
              </a:solidFill>
            </a:endParaRPr>
          </a:p>
          <a:p>
            <a:endParaRPr lang="en-AU" dirty="0">
              <a:solidFill>
                <a:srgbClr val="10253F"/>
              </a:solidFill>
            </a:endParaRPr>
          </a:p>
          <a:p>
            <a:r>
              <a:rPr lang="en-AU" dirty="0">
                <a:solidFill>
                  <a:srgbClr val="10253F"/>
                </a:solidFill>
              </a:rPr>
              <a:t>Students may notice things such as:</a:t>
            </a:r>
            <a:endParaRPr lang="en-US" dirty="0">
              <a:solidFill>
                <a:srgbClr val="10253F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</a:rPr>
              <a:t>There are four blocks. </a:t>
            </a:r>
            <a:endParaRPr lang="en-US" dirty="0">
              <a:solidFill>
                <a:srgbClr val="10253F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</a:rPr>
              <a:t>The blocks get bigger. </a:t>
            </a:r>
            <a:endParaRPr lang="en-US" dirty="0">
              <a:solidFill>
                <a:srgbClr val="10253F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</a:rPr>
              <a:t>Each shape is made up of blocks.</a:t>
            </a:r>
            <a:endParaRPr lang="en-AU" dirty="0">
              <a:solidFill>
                <a:srgbClr val="10253F"/>
              </a:solidFill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</a:rPr>
              <a:t>Each set of blocks is labelled with a number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</a:rPr>
              <a:t>Each set of blocks is a rectangle shape. The second set is also a square.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</a:rPr>
              <a:t>Each shape is made up of two more than the one before it. 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  <a:cs typeface="Calibri"/>
              </a:rPr>
              <a:t>There are 20 blocks altogether. 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  <a:cs typeface="Calibri"/>
              </a:rPr>
              <a:t>I can make a pattern, 2, 4, 6, 8 using the sets of blocks.</a:t>
            </a:r>
          </a:p>
          <a:p>
            <a:pPr marL="171450" indent="-171450">
              <a:buFont typeface="Arial,Sans-Serif"/>
              <a:buChar char="•"/>
            </a:pPr>
            <a:endParaRPr lang="en-AU" dirty="0">
              <a:solidFill>
                <a:srgbClr val="10253F"/>
              </a:solidFill>
            </a:endParaRPr>
          </a:p>
          <a:p>
            <a:pPr marL="0" indent="0">
              <a:buFont typeface="Arial,Sans-Serif"/>
              <a:buNone/>
            </a:pPr>
            <a:r>
              <a:rPr lang="en-AU" dirty="0">
                <a:solidFill>
                  <a:srgbClr val="10253F"/>
                </a:solidFill>
              </a:rPr>
              <a:t>Students may wonder: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</a:rPr>
              <a:t>I wonder if the next block would be 10?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</a:rPr>
              <a:t>I wonder how long the pattern goes on for?</a:t>
            </a:r>
            <a:endParaRPr lang="en-AU" dirty="0">
              <a:solidFill>
                <a:srgbClr val="10253F"/>
              </a:solidFill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  <a:cs typeface="Calibri"/>
              </a:rPr>
              <a:t>How far can you go if you had 100 blocks?</a:t>
            </a:r>
          </a:p>
          <a:p>
            <a:pPr marL="171450" indent="-171450">
              <a:buFont typeface="Arial,Sans-Serif"/>
              <a:buChar char="•"/>
            </a:pPr>
            <a:endParaRPr lang="en-AU" dirty="0">
              <a:solidFill>
                <a:srgbClr val="10253F"/>
              </a:solidFill>
            </a:endParaRPr>
          </a:p>
          <a:p>
            <a:pPr marL="171450" indent="-171450">
              <a:buFont typeface="Arial,Sans-Serif"/>
              <a:buChar char="•"/>
            </a:pPr>
            <a:endParaRPr lang="en-AU" dirty="0">
              <a:solidFill>
                <a:srgbClr val="10253F"/>
              </a:solidFill>
            </a:endParaRPr>
          </a:p>
          <a:p>
            <a:pPr marL="171450" indent="-171450">
              <a:buFont typeface="Arial,Sans-Serif"/>
              <a:buChar char="•"/>
            </a:pPr>
            <a:endParaRPr lang="en-AU" dirty="0">
              <a:solidFill>
                <a:srgbClr val="10253F"/>
              </a:solidFill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endParaRPr lang="en-AU" dirty="0">
              <a:solidFill>
                <a:srgbClr val="10253F"/>
              </a:solidFill>
              <a:cs typeface="Calibri"/>
            </a:endParaRPr>
          </a:p>
          <a:p>
            <a:endParaRPr lang="en-AU" dirty="0">
              <a:solidFill>
                <a:srgbClr val="10253F"/>
              </a:solidFill>
            </a:endParaRPr>
          </a:p>
          <a:p>
            <a:endParaRPr lang="en-AU" dirty="0">
              <a:solidFill>
                <a:srgbClr val="10253F"/>
              </a:solidFill>
            </a:endParaRPr>
          </a:p>
          <a:p>
            <a:endParaRPr lang="en-AU" dirty="0">
              <a:solidFill>
                <a:srgbClr val="10253F"/>
              </a:solidFill>
              <a:cs typeface="Calibri"/>
            </a:endParaRPr>
          </a:p>
          <a:p>
            <a:endParaRPr lang="en-AU" dirty="0">
              <a:solidFill>
                <a:srgbClr val="10253F"/>
              </a:solidFill>
              <a:cs typeface="Calibri"/>
            </a:endParaRPr>
          </a:p>
          <a:p>
            <a:endParaRPr lang="en-AU" dirty="0">
              <a:solidFill>
                <a:srgbClr val="10253F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20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59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rgbClr val="10253F"/>
                </a:solidFill>
              </a:rPr>
              <a:t>First, ask students to observe the pattern between the position and the number of blocks in the given positions 1 to 4.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AU" dirty="0">
                <a:solidFill>
                  <a:srgbClr val="10253F"/>
                </a:solidFill>
                <a:cs typeface="Calibri"/>
              </a:rPr>
              <a:t>Ask students to predict what number of blocks would be in positions 5 and 6. </a:t>
            </a:r>
            <a:endParaRPr lang="en-US" dirty="0">
              <a:cs typeface="Calibri"/>
            </a:endParaRPr>
          </a:p>
          <a:p>
            <a:r>
              <a:rPr lang="en-AU" dirty="0">
                <a:solidFill>
                  <a:srgbClr val="10253F"/>
                </a:solidFill>
              </a:rPr>
              <a:t>Based on the data provided:</a:t>
            </a:r>
            <a:endParaRPr lang="en-AU" dirty="0"/>
          </a:p>
          <a:p>
            <a:pPr marL="171450" indent="-171450">
              <a:buFont typeface="Arial"/>
              <a:buChar char="•"/>
            </a:pPr>
            <a:r>
              <a:rPr lang="en-AU" dirty="0">
                <a:solidFill>
                  <a:srgbClr val="10253F"/>
                </a:solidFill>
              </a:rPr>
              <a:t>Position 1: 2 blocks</a:t>
            </a:r>
            <a:endParaRPr lang="en-AU" dirty="0"/>
          </a:p>
          <a:p>
            <a:pPr marL="171450" indent="-171450">
              <a:buFont typeface="Arial"/>
              <a:buChar char="•"/>
            </a:pPr>
            <a:r>
              <a:rPr lang="en-AU" dirty="0">
                <a:solidFill>
                  <a:srgbClr val="10253F"/>
                </a:solidFill>
              </a:rPr>
              <a:t>Position 2: 4 blocks</a:t>
            </a:r>
            <a:endParaRPr lang="en-AU" dirty="0"/>
          </a:p>
          <a:p>
            <a:pPr marL="171450" indent="-171450">
              <a:buFont typeface="Arial"/>
              <a:buChar char="•"/>
            </a:pPr>
            <a:r>
              <a:rPr lang="en-AU" dirty="0">
                <a:solidFill>
                  <a:srgbClr val="10253F"/>
                </a:solidFill>
              </a:rPr>
              <a:t>Position 3: 6 blocks</a:t>
            </a:r>
            <a:endParaRPr lang="en-AU" dirty="0"/>
          </a:p>
          <a:p>
            <a:pPr marL="171450" indent="-171450">
              <a:buFont typeface="Arial"/>
              <a:buChar char="•"/>
            </a:pPr>
            <a:r>
              <a:rPr lang="en-AU" dirty="0">
                <a:solidFill>
                  <a:srgbClr val="10253F"/>
                </a:solidFill>
              </a:rPr>
              <a:t>Position 4: 8 blocks</a:t>
            </a:r>
            <a:endParaRPr lang="en-AU" dirty="0"/>
          </a:p>
          <a:p>
            <a:pPr marL="171450" indent="-171450">
              <a:buFont typeface="Arial"/>
              <a:buChar char="•"/>
            </a:pPr>
            <a:r>
              <a:rPr lang="en-AU" dirty="0">
                <a:solidFill>
                  <a:srgbClr val="10253F"/>
                </a:solidFill>
              </a:rPr>
              <a:t>Position 5: 10 blocks</a:t>
            </a:r>
            <a:endParaRPr lang="en-AU" dirty="0"/>
          </a:p>
          <a:p>
            <a:pPr marL="171450" indent="-171450">
              <a:buFont typeface="Arial"/>
              <a:buChar char="•"/>
            </a:pPr>
            <a:r>
              <a:rPr lang="en-AU" dirty="0">
                <a:solidFill>
                  <a:srgbClr val="10253F"/>
                </a:solidFill>
              </a:rPr>
              <a:t>Position 6: 12 blocks</a:t>
            </a:r>
            <a:endParaRPr lang="en-AU" dirty="0"/>
          </a:p>
          <a:p>
            <a:endParaRPr lang="en-AU" dirty="0">
              <a:solidFill>
                <a:srgbClr val="10253F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524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Ask what is the pattern?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They should observe that the number of blocks increases by 2 each time.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Based on the data provided:</a:t>
            </a:r>
            <a:endParaRPr lang="en-US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1: 2 blocks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2: 4 blocks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3: 6 blocks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4: 8 blocks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5: 10 blocks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6: 12 blocks</a:t>
            </a:r>
          </a:p>
          <a:p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endParaRPr lang="en-AU" dirty="0">
              <a:solidFill>
                <a:srgbClr val="10253F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960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Look at the table and ask students to share what they observe.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They should observe that the number of blocks increases by 2 each time.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Based on the data provided:</a:t>
            </a:r>
            <a:endParaRPr lang="en-US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1: 2 blocks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2: 4 blocks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3: 6 blocks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4: 8 blocks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5: 10 blocks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6: 12 blocks</a:t>
            </a:r>
          </a:p>
          <a:p>
            <a:endParaRPr lang="en-AU" dirty="0">
              <a:solidFill>
                <a:schemeClr val="tx2">
                  <a:lumMod val="50000"/>
                </a:schemeClr>
              </a:solidFill>
            </a:endParaRPr>
          </a:p>
          <a:p>
            <a:endParaRPr lang="en-AU" dirty="0">
              <a:solidFill>
                <a:srgbClr val="10253F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29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From the previous slide, they should observe that </a:t>
            </a:r>
            <a:r>
              <a:rPr lang="en-AU" baseline="0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number of blocks increases by 2 each time.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Ask students to extend the pattern</a:t>
            </a:r>
            <a:r>
              <a:rPr lang="en-AU" baseline="0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AU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7: 14 blocks</a:t>
            </a:r>
            <a:endParaRPr lang="en-AU" dirty="0"/>
          </a:p>
          <a:p>
            <a:pPr marL="742950" lvl="1" indent="-285750">
              <a:buFont typeface="Arial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8: 16 blocks</a:t>
            </a:r>
            <a:endParaRPr lang="en-AU" dirty="0"/>
          </a:p>
          <a:p>
            <a:pPr marL="742950" lvl="1" indent="-285750">
              <a:buFont typeface="Arial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9: 18 blocks</a:t>
            </a:r>
            <a:endParaRPr lang="en-AU" dirty="0"/>
          </a:p>
          <a:p>
            <a:pPr marL="742950" lvl="1" indent="-285750">
              <a:buFont typeface="Arial"/>
              <a:buChar char="•"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Position </a:t>
            </a:r>
            <a:r>
              <a:rPr lang="en-AU" baseline="0" dirty="0">
                <a:solidFill>
                  <a:schemeClr val="tx2">
                    <a:lumMod val="50000"/>
                  </a:schemeClr>
                </a:solidFill>
              </a:rPr>
              <a:t>10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: 20 blocks</a:t>
            </a:r>
            <a:endParaRPr lang="en-AU" dirty="0"/>
          </a:p>
          <a:p>
            <a:r>
              <a:rPr lang="en-AU">
                <a:solidFill>
                  <a:schemeClr val="tx2">
                    <a:lumMod val="50000"/>
                  </a:schemeClr>
                </a:solidFill>
              </a:rPr>
              <a:t>After filling</a:t>
            </a:r>
            <a:r>
              <a:rPr lang="en-AU" baseline="0">
                <a:solidFill>
                  <a:schemeClr val="tx2">
                    <a:lumMod val="50000"/>
                  </a:schemeClr>
                </a:solidFill>
              </a:rPr>
              <a:t> in the </a:t>
            </a:r>
            <a:r>
              <a:rPr lang="en-AU">
                <a:solidFill>
                  <a:schemeClr val="tx2">
                    <a:lumMod val="50000"/>
                  </a:schemeClr>
                </a:solidFill>
              </a:rPr>
              <a:t>table</a:t>
            </a:r>
            <a:r>
              <a:rPr lang="en-AU" baseline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AU">
                <a:solidFill>
                  <a:schemeClr val="tx2">
                    <a:lumMod val="50000"/>
                  </a:schemeClr>
                </a:solidFill>
              </a:rPr>
              <a:t>they should be able </a:t>
            </a:r>
            <a:r>
              <a:rPr lang="en-AU" baseline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en-AU">
                <a:solidFill>
                  <a:schemeClr val="tx2">
                    <a:lumMod val="50000"/>
                  </a:schemeClr>
                </a:solidFill>
              </a:rPr>
              <a:t>conclude that at position </a:t>
            </a:r>
            <a:r>
              <a:rPr lang="en-AU" baseline="0">
                <a:solidFill>
                  <a:schemeClr val="tx2">
                    <a:lumMod val="50000"/>
                  </a:schemeClr>
                </a:solidFill>
              </a:rPr>
              <a:t>10</a:t>
            </a:r>
            <a:r>
              <a:rPr lang="en-AU">
                <a:solidFill>
                  <a:schemeClr val="tx2">
                    <a:lumMod val="50000"/>
                  </a:schemeClr>
                </a:solidFill>
              </a:rPr>
              <a:t>, there are </a:t>
            </a:r>
            <a:r>
              <a:rPr lang="en-AU" b="1">
                <a:solidFill>
                  <a:schemeClr val="tx2">
                    <a:lumMod val="50000"/>
                  </a:schemeClr>
                </a:solidFill>
              </a:rPr>
              <a:t>20 blocks</a:t>
            </a:r>
            <a:r>
              <a:rPr lang="en-AU" baseline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AU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en-AU" i="0" baseline="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 baseline="0">
              <a:solidFill>
                <a:schemeClr val="tx2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i="1" baseline="0">
              <a:solidFill>
                <a:schemeClr val="tx2">
                  <a:lumMod val="50000"/>
                </a:schemeClr>
              </a:solidFill>
            </a:endParaRPr>
          </a:p>
          <a:p>
            <a:endParaRPr lang="en-AU" i="1">
              <a:solidFill>
                <a:schemeClr val="tx2">
                  <a:lumMod val="50000"/>
                </a:schemeClr>
              </a:solidFill>
            </a:endParaRPr>
          </a:p>
          <a:p>
            <a:endParaRPr lang="en-AU" i="1">
              <a:solidFill>
                <a:schemeClr val="tx2">
                  <a:lumMod val="50000"/>
                </a:schemeClr>
              </a:solidFill>
            </a:endParaRPr>
          </a:p>
          <a:p>
            <a:endParaRPr lang="en-AU" i="1">
              <a:solidFill>
                <a:schemeClr val="tx2">
                  <a:lumMod val="50000"/>
                </a:schemeClr>
              </a:solidFill>
            </a:endParaRPr>
          </a:p>
          <a:p>
            <a:endParaRPr lang="en-AU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endParaRPr lang="en-AU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285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rgbClr val="10253F"/>
                </a:solidFill>
              </a:rPr>
              <a:t>Run a classroom talk using the ‘What do you notice? What do you wonder?’ strategy.</a:t>
            </a:r>
            <a:endParaRPr lang="en-US" dirty="0">
              <a:solidFill>
                <a:srgbClr val="10253F"/>
              </a:solidFill>
            </a:endParaRPr>
          </a:p>
          <a:p>
            <a:endParaRPr lang="en-AU" dirty="0">
              <a:solidFill>
                <a:srgbClr val="10253F"/>
              </a:solidFill>
            </a:endParaRPr>
          </a:p>
          <a:p>
            <a:r>
              <a:rPr lang="en-AU" dirty="0">
                <a:solidFill>
                  <a:srgbClr val="10253F"/>
                </a:solidFill>
              </a:rPr>
              <a:t>Students may notice things such as:</a:t>
            </a:r>
            <a:endParaRPr lang="en-US" dirty="0">
              <a:solidFill>
                <a:srgbClr val="10253F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</a:rPr>
              <a:t>There are three blocks. </a:t>
            </a:r>
            <a:endParaRPr lang="en-US" dirty="0">
              <a:solidFill>
                <a:srgbClr val="10253F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</a:rPr>
              <a:t>The blocks get bigger. </a:t>
            </a:r>
            <a:endParaRPr lang="en-US" dirty="0">
              <a:solidFill>
                <a:srgbClr val="10253F"/>
              </a:solidFill>
            </a:endParaRP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</a:rPr>
              <a:t>Each shape is made up of blocks.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</a:rPr>
              <a:t>Each shape is made up of three more than the one before it. </a:t>
            </a:r>
          </a:p>
          <a:p>
            <a:pPr marL="171450" indent="-171450">
              <a:buFont typeface="Arial,Sans-Serif"/>
              <a:buChar char="•"/>
            </a:pPr>
            <a:endParaRPr lang="en-AU" dirty="0">
              <a:solidFill>
                <a:srgbClr val="10253F"/>
              </a:solidFill>
            </a:endParaRPr>
          </a:p>
          <a:p>
            <a:pPr marL="0" indent="0">
              <a:buFont typeface="Arial,Sans-Serif"/>
              <a:buNone/>
            </a:pPr>
            <a:r>
              <a:rPr lang="en-AU" dirty="0">
                <a:solidFill>
                  <a:srgbClr val="10253F"/>
                </a:solidFill>
              </a:rPr>
              <a:t>They may wonder</a:t>
            </a:r>
          </a:p>
          <a:p>
            <a:pPr marL="171450" indent="-171450">
              <a:buFont typeface="Arial,Sans-Serif"/>
              <a:buChar char="•"/>
            </a:pPr>
            <a:r>
              <a:rPr lang="en-AU" dirty="0">
                <a:solidFill>
                  <a:srgbClr val="10253F"/>
                </a:solidFill>
              </a:rPr>
              <a:t>I wonder if the next block would be 12?</a:t>
            </a:r>
          </a:p>
          <a:p>
            <a:pPr marL="171450" indent="-171450">
              <a:buFont typeface="Arial,Sans-Serif"/>
              <a:buChar char="•"/>
            </a:pPr>
            <a:endParaRPr lang="en-AU" dirty="0">
              <a:solidFill>
                <a:srgbClr val="10253F"/>
              </a:solidFill>
            </a:endParaRPr>
          </a:p>
          <a:p>
            <a:pPr marL="171450" indent="-171450">
              <a:buFont typeface="Arial,Sans-Serif"/>
              <a:buChar char="•"/>
            </a:pPr>
            <a:endParaRPr lang="en-AU" dirty="0">
              <a:solidFill>
                <a:srgbClr val="10253F"/>
              </a:solidFill>
            </a:endParaRPr>
          </a:p>
          <a:p>
            <a:pPr marL="171450" indent="-171450">
              <a:buFont typeface="Arial,Sans-Serif"/>
              <a:buChar char="•"/>
            </a:pPr>
            <a:endParaRPr lang="en-AU" dirty="0">
              <a:solidFill>
                <a:srgbClr val="10253F"/>
              </a:solidFill>
            </a:endParaRPr>
          </a:p>
          <a:p>
            <a:pPr marL="171450" indent="-171450">
              <a:buFont typeface="Arial,Sans-Serif"/>
              <a:buChar char="•"/>
            </a:pPr>
            <a:endParaRPr lang="en-AU" dirty="0">
              <a:solidFill>
                <a:srgbClr val="10253F"/>
              </a:solidFill>
            </a:endParaRPr>
          </a:p>
          <a:p>
            <a:endParaRPr lang="en-AU" dirty="0">
              <a:solidFill>
                <a:srgbClr val="10253F"/>
              </a:solidFill>
            </a:endParaRPr>
          </a:p>
          <a:p>
            <a:endParaRPr lang="en-AU" dirty="0">
              <a:solidFill>
                <a:srgbClr val="10253F"/>
              </a:solidFill>
            </a:endParaRPr>
          </a:p>
          <a:p>
            <a:endParaRPr lang="en-AU" dirty="0">
              <a:solidFill>
                <a:srgbClr val="10253F"/>
              </a:solidFill>
            </a:endParaRPr>
          </a:p>
          <a:p>
            <a:endParaRPr lang="en-AU" dirty="0">
              <a:solidFill>
                <a:srgbClr val="10253F"/>
              </a:solidFill>
            </a:endParaRPr>
          </a:p>
          <a:p>
            <a:endParaRPr lang="en-AU" dirty="0">
              <a:solidFill>
                <a:srgbClr val="10253F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745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rgbClr val="10253F"/>
                </a:solidFill>
              </a:rPr>
              <a:t>First, ask students to observe the pattern between the position and the number of blocks in the given positions 1 to 3.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AU" dirty="0">
                <a:solidFill>
                  <a:srgbClr val="10253F"/>
                </a:solidFill>
                <a:cs typeface="Calibri"/>
              </a:rPr>
              <a:t>Ask students to predict what number of blocks would be in positions 4, 5 and 6. </a:t>
            </a:r>
            <a:endParaRPr lang="en-US" dirty="0">
              <a:cs typeface="Calibri"/>
            </a:endParaRPr>
          </a:p>
          <a:p>
            <a:r>
              <a:rPr lang="en-AU" dirty="0">
                <a:solidFill>
                  <a:srgbClr val="10253F"/>
                </a:solidFill>
              </a:rPr>
              <a:t>Based on the data provided:</a:t>
            </a:r>
            <a:endParaRPr lang="en-AU" dirty="0"/>
          </a:p>
          <a:p>
            <a:pPr marL="171450" indent="-171450">
              <a:buFont typeface="Arial"/>
              <a:buChar char="•"/>
            </a:pPr>
            <a:r>
              <a:rPr lang="en-AU" dirty="0">
                <a:solidFill>
                  <a:srgbClr val="10253F"/>
                </a:solidFill>
              </a:rPr>
              <a:t>Position 1: 3 blocks</a:t>
            </a:r>
            <a:endParaRPr lang="en-AU" dirty="0"/>
          </a:p>
          <a:p>
            <a:pPr marL="171450" indent="-171450">
              <a:buFont typeface="Arial"/>
              <a:buChar char="•"/>
            </a:pPr>
            <a:r>
              <a:rPr lang="en-AU" dirty="0">
                <a:solidFill>
                  <a:srgbClr val="10253F"/>
                </a:solidFill>
              </a:rPr>
              <a:t>Position 2: 6 blocks</a:t>
            </a:r>
            <a:endParaRPr lang="en-AU" dirty="0"/>
          </a:p>
          <a:p>
            <a:pPr marL="171450" indent="-171450">
              <a:buFont typeface="Arial"/>
              <a:buChar char="•"/>
            </a:pPr>
            <a:r>
              <a:rPr lang="en-AU" dirty="0">
                <a:solidFill>
                  <a:srgbClr val="10253F"/>
                </a:solidFill>
              </a:rPr>
              <a:t>Position 3: 9 blocks</a:t>
            </a:r>
            <a:endParaRPr lang="en-AU" dirty="0"/>
          </a:p>
          <a:p>
            <a:pPr marL="171450" indent="-171450">
              <a:buFont typeface="Arial"/>
              <a:buChar char="•"/>
            </a:pPr>
            <a:r>
              <a:rPr lang="en-AU" dirty="0">
                <a:solidFill>
                  <a:srgbClr val="10253F"/>
                </a:solidFill>
              </a:rPr>
              <a:t>Position 4: 12 blocks</a:t>
            </a:r>
            <a:endParaRPr lang="en-AU" dirty="0"/>
          </a:p>
          <a:p>
            <a:pPr marL="171450" indent="-171450">
              <a:buFont typeface="Arial"/>
              <a:buChar char="•"/>
            </a:pPr>
            <a:r>
              <a:rPr lang="en-AU" dirty="0">
                <a:solidFill>
                  <a:srgbClr val="10253F"/>
                </a:solidFill>
              </a:rPr>
              <a:t>Position 5: 15 blocks</a:t>
            </a:r>
            <a:endParaRPr lang="en-AU" dirty="0"/>
          </a:p>
          <a:p>
            <a:pPr marL="171450" indent="-171450">
              <a:buFont typeface="Arial"/>
              <a:buChar char="•"/>
            </a:pPr>
            <a:r>
              <a:rPr lang="en-AU" dirty="0">
                <a:solidFill>
                  <a:srgbClr val="10253F"/>
                </a:solidFill>
              </a:rPr>
              <a:t>Position 6: 18 blocks</a:t>
            </a:r>
            <a:endParaRPr lang="en-AU" dirty="0"/>
          </a:p>
          <a:p>
            <a:endParaRPr lang="en-AU" dirty="0">
              <a:solidFill>
                <a:srgbClr val="10253F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83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51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2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09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390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88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6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5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29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3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7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5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66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6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43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22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03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752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86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10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97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1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1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2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24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16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379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5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5746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22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533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01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4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88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79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336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836712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4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71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9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6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0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3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about:blank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about:blank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mathematicshub.edu.a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F6BD75-DA08-3392-4E89-F14C10FC4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1" y="-61353"/>
            <a:ext cx="9173121" cy="69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0B1F31-28AE-E38A-AD0E-0A2B762E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76056" y="5620698"/>
            <a:ext cx="2735152" cy="1052738"/>
            <a:chOff x="5167683" y="5805262"/>
            <a:chExt cx="2735152" cy="1052738"/>
          </a:xfrm>
        </p:grpSpPr>
        <p:pic>
          <p:nvPicPr>
            <p:cNvPr id="18" name="Content Placeholder 12">
              <a:extLst>
                <a:ext uri="{FF2B5EF4-FFF2-40B4-BE49-F238E27FC236}">
                  <a16:creationId xmlns:a16="http://schemas.microsoft.com/office/drawing/2014/main" id="{738BD97F-6739-8B15-86D4-44FA53D2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1C5B88-B18B-7F64-5CC3-0CB55BE5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D74349-6211-8FAB-8805-B493A31B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A5E25A-A825-AB7A-2FEF-C449173C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97A6D-2B79-FF00-37E9-3A45E6A4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1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4283CD0-3AD0-113A-733E-5BDC7A102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r="504"/>
          <a:stretch/>
        </p:blipFill>
        <p:spPr bwMode="auto">
          <a:xfrm>
            <a:off x="0" y="839552"/>
            <a:ext cx="914501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C9B929-D0DE-4155-832F-AB89357A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59291" y="5757084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DBC310A9-D3FD-A55B-4B22-8F8883F3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3976FF-E2E8-E9CE-C292-7ECBC140B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D26AD6-960E-51A4-E11D-FB018947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9E1E0B-9DC0-5B1E-522B-D2801CC50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3809A4-5AD4-C434-EE66-4D9260D5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2024 Commonwealth of Australia, unless otherwise indicated. Creative Commons Attribution 4.0, unless otherwise indicated.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C7CC2-E0D0-B218-2CD0-868B8DA2A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64" y="0"/>
            <a:ext cx="2401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44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/>
              <a:t>mathematicshub.edu.au</a:t>
            </a:r>
          </a:p>
          <a:p>
            <a:pPr algn="l"/>
            <a:r>
              <a:rPr lang="en-GB" sz="800"/>
              <a:t>© 2023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2C83D9E3-82B6-514A-2A77-18A42DDF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/>
        </p:blipFill>
        <p:spPr bwMode="auto">
          <a:xfrm>
            <a:off x="6345716" y="0"/>
            <a:ext cx="2798284" cy="68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3.png"/><Relationship Id="rId9" Type="http://schemas.openxmlformats.org/officeDocument/2006/relationships/image" Target="../media/image22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513AFF-1993-AFA1-8B37-284451BFB7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1600" y="2102069"/>
            <a:ext cx="7632848" cy="34778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AU" sz="7200" b="1" dirty="0">
                <a:solidFill>
                  <a:srgbClr val="323E4F"/>
                </a:solidFill>
                <a:latin typeface="Calibri"/>
                <a:ea typeface="Calibri"/>
                <a:cs typeface="Calibri"/>
              </a:rPr>
              <a:t>Recording additive patterns </a:t>
            </a:r>
            <a:br>
              <a:rPr lang="en-AU" sz="7200" b="1" dirty="0">
                <a:latin typeface="Calibri"/>
                <a:ea typeface="Calibri"/>
                <a:cs typeface="Calibri"/>
              </a:rPr>
            </a:br>
            <a:endParaRPr lang="en-AU" sz="3200">
              <a:solidFill>
                <a:srgbClr val="323E4F"/>
              </a:solidFill>
              <a:ea typeface="Calibri"/>
              <a:cs typeface="Calibri"/>
            </a:endParaRPr>
          </a:p>
          <a:p>
            <a:pPr lvl="0">
              <a:spcBef>
                <a:spcPts val="0"/>
              </a:spcBef>
              <a:defRPr/>
            </a:pPr>
            <a:endParaRPr lang="en-AU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6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>
                <a:solidFill>
                  <a:schemeClr val="tx2">
                    <a:lumMod val="50000"/>
                  </a:schemeClr>
                </a:solidFill>
              </a:rPr>
              <a:t>Use this new pattern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78740E7-851A-3297-7C83-B0B72453B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66187"/>
              </p:ext>
            </p:extLst>
          </p:nvPr>
        </p:nvGraphicFramePr>
        <p:xfrm>
          <a:off x="363415" y="3535789"/>
          <a:ext cx="8145687" cy="20140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1197">
                  <a:extLst>
                    <a:ext uri="{9D8B030D-6E8A-4147-A177-3AD203B41FA5}">
                      <a16:colId xmlns:a16="http://schemas.microsoft.com/office/drawing/2014/main" val="241911712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1601486926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1262990638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262855491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813905385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661916658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1479894769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2825577065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4168301837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3640704179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304714466"/>
                    </a:ext>
                  </a:extLst>
                </a:gridCol>
              </a:tblGrid>
              <a:tr h="6565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Position</a:t>
                      </a:r>
                      <a:r>
                        <a:rPr lang="en-US" sz="1200" b="0" i="0" u="none" strike="noStrike" noProof="0" dirty="0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1</a:t>
                      </a:r>
                      <a:endParaRPr lang="en-US" sz="2400" b="0" i="0" u="none" strike="noStrike" noProof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2</a:t>
                      </a:r>
                      <a:endParaRPr lang="en-US" sz="2400" b="0" i="0" u="none" strike="noStrike" noProof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en-US" sz="2400" b="0" i="0" u="none" strike="noStrike" noProof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en-US" sz="2400" b="0" i="0" u="none" strike="noStrike" noProof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5</a:t>
                      </a:r>
                      <a:endParaRPr lang="en-US" sz="2400" b="0" i="0" u="none" strike="noStrike" noProof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6</a:t>
                      </a:r>
                      <a:endParaRPr lang="en-US" sz="2400" b="0" i="0" u="none" strike="noStrike" noProof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73323"/>
                  </a:ext>
                </a:extLst>
              </a:tr>
              <a:tr h="656511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Number of 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en-US" sz="24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943899"/>
                  </a:ext>
                </a:extLst>
              </a:tr>
              <a:tr h="6565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79207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BEE7409-3E63-C2FC-029F-27C5E0958447}"/>
              </a:ext>
            </a:extLst>
          </p:cNvPr>
          <p:cNvSpPr txBox="1"/>
          <p:nvPr/>
        </p:nvSpPr>
        <p:spPr>
          <a:xfrm>
            <a:off x="363414" y="1570892"/>
            <a:ext cx="703384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201C3C"/>
                </a:solidFill>
                <a:latin typeface="Poppins"/>
                <a:cs typeface="Poppins"/>
              </a:rPr>
              <a:t>How many blocks at position 10? </a:t>
            </a:r>
            <a:endParaRPr lang="en-US" dirty="0">
              <a:solidFill>
                <a:srgbClr val="1F497D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rgbClr val="201C3C"/>
              </a:solidFill>
              <a:latin typeface="Poppins"/>
              <a:cs typeface="Poppins"/>
            </a:endParaRPr>
          </a:p>
          <a:p>
            <a:r>
              <a:rPr lang="en-US" sz="2400" dirty="0">
                <a:solidFill>
                  <a:srgbClr val="201C3C"/>
                </a:solidFill>
                <a:latin typeface="Poppins"/>
                <a:cs typeface="Poppins"/>
              </a:rPr>
              <a:t>Draw the block shape. </a:t>
            </a:r>
          </a:p>
          <a:p>
            <a:pPr algn="l"/>
            <a:endParaRPr lang="en-US" sz="2400" dirty="0">
              <a:solidFill>
                <a:srgbClr val="201C3C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1142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0368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>
                <a:solidFill>
                  <a:schemeClr val="tx2">
                    <a:lumMod val="50000"/>
                  </a:schemeClr>
                </a:solidFill>
              </a:rPr>
              <a:t>What do you notice? </a:t>
            </a:r>
            <a:br>
              <a:rPr lang="en-AU">
                <a:solidFill>
                  <a:schemeClr val="tx2">
                    <a:lumMod val="50000"/>
                  </a:schemeClr>
                </a:solidFill>
              </a:rPr>
            </a:br>
            <a:r>
              <a:rPr lang="en-AU">
                <a:solidFill>
                  <a:schemeClr val="tx2">
                    <a:lumMod val="50000"/>
                  </a:schemeClr>
                </a:solidFill>
              </a:rPr>
              <a:t>What do you wonder? </a:t>
            </a:r>
          </a:p>
        </p:txBody>
      </p:sp>
      <p:pic>
        <p:nvPicPr>
          <p:cNvPr id="2" name="Picture 1" descr="Four purple toy blocks on a wooden surface. The first block consists of 2 smaller blocks stacked together, the second has 4 blocks, the third is made of 6 blocks, and the last block is composed of 8 blocks.">
            <a:extLst>
              <a:ext uri="{FF2B5EF4-FFF2-40B4-BE49-F238E27FC236}">
                <a16:creationId xmlns:a16="http://schemas.microsoft.com/office/drawing/2014/main" id="{0E0C7ABC-9BC3-B3D7-9696-A9DA6B5D2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3" y="2160276"/>
            <a:ext cx="8080076" cy="2062994"/>
          </a:xfrm>
          <a:prstGeom prst="rect">
            <a:avLst/>
          </a:prstGeom>
        </p:spPr>
      </p:pic>
      <p:pic>
        <p:nvPicPr>
          <p:cNvPr id="3" name="Picture 2" descr="A blue number on a black background">
            <a:extLst>
              <a:ext uri="{FF2B5EF4-FFF2-40B4-BE49-F238E27FC236}">
                <a16:creationId xmlns:a16="http://schemas.microsoft.com/office/drawing/2014/main" id="{C49B59F7-80ED-F628-9FDC-CC850AEB5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96" y="4286734"/>
            <a:ext cx="836943" cy="1031936"/>
          </a:xfrm>
          <a:prstGeom prst="rect">
            <a:avLst/>
          </a:prstGeom>
        </p:spPr>
      </p:pic>
      <p:pic>
        <p:nvPicPr>
          <p:cNvPr id="6" name="Picture 5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D7487382-4D0C-3B20-3A95-45D1C89D2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545" y="4286734"/>
            <a:ext cx="836943" cy="1031936"/>
          </a:xfrm>
          <a:prstGeom prst="rect">
            <a:avLst/>
          </a:prstGeom>
        </p:spPr>
      </p:pic>
      <p:pic>
        <p:nvPicPr>
          <p:cNvPr id="8" name="Picture 7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969C0C02-961A-CDA8-386E-17E381DF3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834" y="4286734"/>
            <a:ext cx="836943" cy="1031936"/>
          </a:xfrm>
          <a:prstGeom prst="rect">
            <a:avLst/>
          </a:prstGeom>
        </p:spPr>
      </p:pic>
      <p:pic>
        <p:nvPicPr>
          <p:cNvPr id="10" name="Picture 9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61CA9F8D-AD5C-4BF3-0799-D5A186211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446" y="4286734"/>
            <a:ext cx="836943" cy="10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1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Can you see a pattern?  </a:t>
            </a:r>
          </a:p>
        </p:txBody>
      </p:sp>
      <p:pic>
        <p:nvPicPr>
          <p:cNvPr id="2" name="Picture 1" descr="Four purple toy blocks on a wooden surface. The first block consists of 2 smaller blocks stacked together, the second has 4 blocks, the third is made of 6 blocks, and the last block is composed of 8 blocks.">
            <a:extLst>
              <a:ext uri="{FF2B5EF4-FFF2-40B4-BE49-F238E27FC236}">
                <a16:creationId xmlns:a16="http://schemas.microsoft.com/office/drawing/2014/main" id="{0E0C7ABC-9BC3-B3D7-9696-A9DA6B5D2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26" y="2476578"/>
            <a:ext cx="8022567" cy="2048616"/>
          </a:xfrm>
          <a:prstGeom prst="rect">
            <a:avLst/>
          </a:prstGeom>
        </p:spPr>
      </p:pic>
      <p:pic>
        <p:nvPicPr>
          <p:cNvPr id="3" name="Picture 2" descr="A blue number on a black background">
            <a:extLst>
              <a:ext uri="{FF2B5EF4-FFF2-40B4-BE49-F238E27FC236}">
                <a16:creationId xmlns:a16="http://schemas.microsoft.com/office/drawing/2014/main" id="{C49B59F7-80ED-F628-9FDC-CC850AEB5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47" y="4545525"/>
            <a:ext cx="793811" cy="988804"/>
          </a:xfrm>
          <a:prstGeom prst="rect">
            <a:avLst/>
          </a:prstGeom>
        </p:spPr>
      </p:pic>
      <p:pic>
        <p:nvPicPr>
          <p:cNvPr id="6" name="Picture 5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D7487382-4D0C-3B20-3A95-45D1C89D2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074" y="4531148"/>
            <a:ext cx="793811" cy="988804"/>
          </a:xfrm>
          <a:prstGeom prst="rect">
            <a:avLst/>
          </a:prstGeom>
        </p:spPr>
      </p:pic>
      <p:pic>
        <p:nvPicPr>
          <p:cNvPr id="8" name="Picture 7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969C0C02-961A-CDA8-386E-17E381DF3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608" y="4559902"/>
            <a:ext cx="793811" cy="988804"/>
          </a:xfrm>
          <a:prstGeom prst="rect">
            <a:avLst/>
          </a:prstGeom>
        </p:spPr>
      </p:pic>
      <p:pic>
        <p:nvPicPr>
          <p:cNvPr id="10" name="Picture 9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61CA9F8D-AD5C-4BF3-0799-D5A186211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1805" y="4531148"/>
            <a:ext cx="808188" cy="10175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F303D-E4F7-8515-22E0-06BB1AB0E791}"/>
              </a:ext>
            </a:extLst>
          </p:cNvPr>
          <p:cNvSpPr txBox="1"/>
          <p:nvPr/>
        </p:nvSpPr>
        <p:spPr>
          <a:xfrm>
            <a:off x="328245" y="1301261"/>
            <a:ext cx="703384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201C3C"/>
                </a:solidFill>
                <a:latin typeface="Poppins"/>
                <a:cs typeface="Poppins"/>
              </a:rPr>
              <a:t>How does the pattern change at each step? </a:t>
            </a:r>
            <a:endParaRPr lang="en-US" dirty="0"/>
          </a:p>
          <a:p>
            <a:pPr algn="l"/>
            <a:r>
              <a:rPr lang="en-US" sz="2400" i="0" dirty="0">
                <a:solidFill>
                  <a:srgbClr val="201C3C"/>
                </a:solidFill>
                <a:latin typeface="Poppins"/>
                <a:ea typeface="Poppins"/>
                <a:cs typeface="Poppins"/>
              </a:rPr>
              <a:t>What will the next step look like?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31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What comes next?  </a:t>
            </a:r>
          </a:p>
        </p:txBody>
      </p:sp>
      <p:pic>
        <p:nvPicPr>
          <p:cNvPr id="2" name="Picture 1" descr="Four purple toy blocks on a wooden surface. The first block consists of 2 smaller blocks stacked together, the second has 4 blocks, the third is made of 6 blocks, and the last block is composed of 8 blocks.">
            <a:extLst>
              <a:ext uri="{FF2B5EF4-FFF2-40B4-BE49-F238E27FC236}">
                <a16:creationId xmlns:a16="http://schemas.microsoft.com/office/drawing/2014/main" id="{0E0C7ABC-9BC3-B3D7-9696-A9DA6B5D2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299" y="1294946"/>
            <a:ext cx="4233804" cy="997108"/>
          </a:xfrm>
          <a:prstGeom prst="rect">
            <a:avLst/>
          </a:prstGeom>
        </p:spPr>
      </p:pic>
      <p:pic>
        <p:nvPicPr>
          <p:cNvPr id="3" name="Picture 2" descr="A blue number on a black background">
            <a:extLst>
              <a:ext uri="{FF2B5EF4-FFF2-40B4-BE49-F238E27FC236}">
                <a16:creationId xmlns:a16="http://schemas.microsoft.com/office/drawing/2014/main" id="{C49B59F7-80ED-F628-9FDC-CC850AEB5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772" y="2251640"/>
            <a:ext cx="480713" cy="544765"/>
          </a:xfrm>
          <a:prstGeom prst="rect">
            <a:avLst/>
          </a:prstGeom>
        </p:spPr>
      </p:pic>
      <p:pic>
        <p:nvPicPr>
          <p:cNvPr id="6" name="Picture 5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D7487382-4D0C-3B20-3A95-45D1C89D2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980" y="2251640"/>
            <a:ext cx="480713" cy="544765"/>
          </a:xfrm>
          <a:prstGeom prst="rect">
            <a:avLst/>
          </a:prstGeom>
        </p:spPr>
      </p:pic>
      <p:pic>
        <p:nvPicPr>
          <p:cNvPr id="8" name="Picture 7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969C0C02-961A-CDA8-386E-17E381DF3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917" y="2251640"/>
            <a:ext cx="480713" cy="544765"/>
          </a:xfrm>
          <a:prstGeom prst="rect">
            <a:avLst/>
          </a:prstGeom>
        </p:spPr>
      </p:pic>
      <p:pic>
        <p:nvPicPr>
          <p:cNvPr id="10" name="Picture 9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61CA9F8D-AD5C-4BF3-0799-D5A186211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1968" y="2251640"/>
            <a:ext cx="480713" cy="54476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78740E7-851A-3297-7C83-B0B72453B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35284"/>
              </p:ext>
            </p:extLst>
          </p:nvPr>
        </p:nvGraphicFramePr>
        <p:xfrm>
          <a:off x="402660" y="3055043"/>
          <a:ext cx="8145711" cy="2379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3597">
                  <a:extLst>
                    <a:ext uri="{9D8B030D-6E8A-4147-A177-3AD203B41FA5}">
                      <a16:colId xmlns:a16="http://schemas.microsoft.com/office/drawing/2014/main" val="241911712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1601486926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1262990638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262855491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813905385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661916658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1479894769"/>
                    </a:ext>
                  </a:extLst>
                </a:gridCol>
              </a:tblGrid>
              <a:tr h="6565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Position</a:t>
                      </a:r>
                      <a:r>
                        <a:rPr lang="en-US" sz="1800" b="0" i="0" u="none" strike="noStrike" noProof="0" dirty="0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2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5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6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73323"/>
                  </a:ext>
                </a:extLst>
              </a:tr>
              <a:tr h="656511">
                <a:tc>
                  <a:txBody>
                    <a:bodyPr/>
                    <a:lstStyle/>
                    <a:p>
                      <a:r>
                        <a:rPr lang="en-US" sz="32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Number of 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2</a:t>
                      </a:r>
                      <a:endParaRPr lang="en-US" sz="18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943899"/>
                  </a:ext>
                </a:extLst>
              </a:tr>
              <a:tr h="6565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80174"/>
                  </a:ext>
                </a:extLst>
              </a:tr>
            </a:tbl>
          </a:graphicData>
        </a:graphic>
      </p:graphicFrame>
      <p:pic>
        <p:nvPicPr>
          <p:cNvPr id="5" name="Picture 4" descr="A drawing of 2 blocks joined together">
            <a:extLst>
              <a:ext uri="{FF2B5EF4-FFF2-40B4-BE49-F238E27FC236}">
                <a16:creationId xmlns:a16="http://schemas.microsoft.com/office/drawing/2014/main" id="{8EF80BDA-2C4C-B0F0-970D-C4974A9B9F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8593" y="4890678"/>
            <a:ext cx="452539" cy="451681"/>
          </a:xfrm>
          <a:prstGeom prst="rect">
            <a:avLst/>
          </a:prstGeom>
        </p:spPr>
      </p:pic>
      <p:pic>
        <p:nvPicPr>
          <p:cNvPr id="7" name="Picture 6" descr="A drawing of 4 blocks joined together&#10;&#10;">
            <a:extLst>
              <a:ext uri="{FF2B5EF4-FFF2-40B4-BE49-F238E27FC236}">
                <a16:creationId xmlns:a16="http://schemas.microsoft.com/office/drawing/2014/main" id="{F8B89DF8-B40D-5044-EAA9-5885FA2330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3822" y="4837923"/>
            <a:ext cx="788082" cy="596437"/>
          </a:xfrm>
          <a:prstGeom prst="rect">
            <a:avLst/>
          </a:prstGeom>
        </p:spPr>
      </p:pic>
      <p:pic>
        <p:nvPicPr>
          <p:cNvPr id="11" name="Picture 10" descr="A drawing of 6 blocks joined together">
            <a:extLst>
              <a:ext uri="{FF2B5EF4-FFF2-40B4-BE49-F238E27FC236}">
                <a16:creationId xmlns:a16="http://schemas.microsoft.com/office/drawing/2014/main" id="{BBD57D20-0CA8-0EFB-E8D3-49F5B30592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4766" y="4891639"/>
            <a:ext cx="843515" cy="449760"/>
          </a:xfrm>
          <a:prstGeom prst="rect">
            <a:avLst/>
          </a:prstGeom>
        </p:spPr>
      </p:pic>
      <p:pic>
        <p:nvPicPr>
          <p:cNvPr id="12" name="Picture 11" descr="A drawing of 8 blocks joined together">
            <a:extLst>
              <a:ext uri="{FF2B5EF4-FFF2-40B4-BE49-F238E27FC236}">
                <a16:creationId xmlns:a16="http://schemas.microsoft.com/office/drawing/2014/main" id="{A1F15509-E72F-C4C9-1CC1-BA465A1538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2842" y="4888777"/>
            <a:ext cx="858273" cy="3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What is the pattern?  </a:t>
            </a:r>
          </a:p>
        </p:txBody>
      </p:sp>
      <p:pic>
        <p:nvPicPr>
          <p:cNvPr id="2" name="Picture 1" descr="Four purple toy blocks on a wooden surface. The first block consists of 2 smaller blocks stacked together, the second has 4 blocks, the third is made of 6 blocks, and the last block is composed of 8 blocks.">
            <a:extLst>
              <a:ext uri="{FF2B5EF4-FFF2-40B4-BE49-F238E27FC236}">
                <a16:creationId xmlns:a16="http://schemas.microsoft.com/office/drawing/2014/main" id="{0E0C7ABC-9BC3-B3D7-9696-A9DA6B5D2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166" y="1592702"/>
            <a:ext cx="4233804" cy="1301908"/>
          </a:xfrm>
          <a:prstGeom prst="rect">
            <a:avLst/>
          </a:prstGeom>
        </p:spPr>
      </p:pic>
      <p:pic>
        <p:nvPicPr>
          <p:cNvPr id="3" name="Picture 2" descr="A blue number on a black background">
            <a:extLst>
              <a:ext uri="{FF2B5EF4-FFF2-40B4-BE49-F238E27FC236}">
                <a16:creationId xmlns:a16="http://schemas.microsoft.com/office/drawing/2014/main" id="{C49B59F7-80ED-F628-9FDC-CC850AEB5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639" y="2889365"/>
            <a:ext cx="480713" cy="544765"/>
          </a:xfrm>
          <a:prstGeom prst="rect">
            <a:avLst/>
          </a:prstGeom>
        </p:spPr>
      </p:pic>
      <p:pic>
        <p:nvPicPr>
          <p:cNvPr id="6" name="Picture 5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D7487382-4D0C-3B20-3A95-45D1C89D2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828" y="2889365"/>
            <a:ext cx="480713" cy="544765"/>
          </a:xfrm>
          <a:prstGeom prst="rect">
            <a:avLst/>
          </a:prstGeom>
        </p:spPr>
      </p:pic>
      <p:pic>
        <p:nvPicPr>
          <p:cNvPr id="8" name="Picture 7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969C0C02-961A-CDA8-386E-17E381DF3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275" y="2889365"/>
            <a:ext cx="480713" cy="544765"/>
          </a:xfrm>
          <a:prstGeom prst="rect">
            <a:avLst/>
          </a:prstGeom>
        </p:spPr>
      </p:pic>
      <p:pic>
        <p:nvPicPr>
          <p:cNvPr id="10" name="Picture 9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61CA9F8D-AD5C-4BF3-0799-D5A186211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835" y="2889365"/>
            <a:ext cx="480713" cy="54476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78740E7-851A-3297-7C83-B0B72453B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13562"/>
              </p:ext>
            </p:extLst>
          </p:nvPr>
        </p:nvGraphicFramePr>
        <p:xfrm>
          <a:off x="363415" y="3692768"/>
          <a:ext cx="8145711" cy="2379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3597">
                  <a:extLst>
                    <a:ext uri="{9D8B030D-6E8A-4147-A177-3AD203B41FA5}">
                      <a16:colId xmlns:a16="http://schemas.microsoft.com/office/drawing/2014/main" val="241911712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1601486926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1262990638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262855491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813905385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661916658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1479894769"/>
                    </a:ext>
                  </a:extLst>
                </a:gridCol>
              </a:tblGrid>
              <a:tr h="6565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Position</a:t>
                      </a:r>
                      <a:r>
                        <a:rPr lang="en-US" sz="1800" b="0" i="0" u="none" strike="noStrike" noProof="0" dirty="0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2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5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6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73323"/>
                  </a:ext>
                </a:extLst>
              </a:tr>
              <a:tr h="656511">
                <a:tc>
                  <a:txBody>
                    <a:bodyPr/>
                    <a:lstStyle/>
                    <a:p>
                      <a:r>
                        <a:rPr lang="en-US" sz="32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Number of 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2</a:t>
                      </a:r>
                      <a:endParaRPr lang="en-US" sz="18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943899"/>
                  </a:ext>
                </a:extLst>
              </a:tr>
              <a:tr h="6565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Drawing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9562376"/>
                  </a:ext>
                </a:extLst>
              </a:tr>
            </a:tbl>
          </a:graphicData>
        </a:graphic>
      </p:graphicFrame>
      <p:grpSp>
        <p:nvGrpSpPr>
          <p:cNvPr id="12" name="Group 11" descr="12 purple blocks on wooden background ">
            <a:extLst>
              <a:ext uri="{FF2B5EF4-FFF2-40B4-BE49-F238E27FC236}">
                <a16:creationId xmlns:a16="http://schemas.microsoft.com/office/drawing/2014/main" id="{F11965E8-3009-BEB3-0809-73DB9EFBC92E}"/>
              </a:ext>
            </a:extLst>
          </p:cNvPr>
          <p:cNvGrpSpPr/>
          <p:nvPr/>
        </p:nvGrpSpPr>
        <p:grpSpPr>
          <a:xfrm>
            <a:off x="7570543" y="1627675"/>
            <a:ext cx="1134398" cy="1269758"/>
            <a:chOff x="7476758" y="1897306"/>
            <a:chExt cx="935106" cy="1000127"/>
          </a:xfrm>
        </p:grpSpPr>
        <p:pic>
          <p:nvPicPr>
            <p:cNvPr id="5" name="Picture 4" descr="A purple block with holes">
              <a:extLst>
                <a:ext uri="{FF2B5EF4-FFF2-40B4-BE49-F238E27FC236}">
                  <a16:creationId xmlns:a16="http://schemas.microsoft.com/office/drawing/2014/main" id="{3CDFE402-D7F5-F141-0EAD-C18BEA690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76758" y="1897307"/>
              <a:ext cx="520945" cy="1000126"/>
            </a:xfrm>
            <a:prstGeom prst="rect">
              <a:avLst/>
            </a:prstGeom>
          </p:spPr>
        </p:pic>
        <p:pic>
          <p:nvPicPr>
            <p:cNvPr id="7" name="Picture 6" descr="A purple block with holes">
              <a:extLst>
                <a:ext uri="{FF2B5EF4-FFF2-40B4-BE49-F238E27FC236}">
                  <a16:creationId xmlns:a16="http://schemas.microsoft.com/office/drawing/2014/main" id="{A1EE23A3-DFF5-9F4D-967C-6C9E0FCAC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7778" r="1736" b="5088"/>
            <a:stretch/>
          </p:blipFill>
          <p:spPr>
            <a:xfrm>
              <a:off x="7992572" y="1897306"/>
              <a:ext cx="419292" cy="996134"/>
            </a:xfrm>
            <a:prstGeom prst="rect">
              <a:avLst/>
            </a:prstGeom>
          </p:spPr>
        </p:pic>
      </p:grpSp>
      <p:pic>
        <p:nvPicPr>
          <p:cNvPr id="14" name="Picture 13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E3550560-EACF-B9D7-349D-7640F3D65F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7379" y="2884610"/>
            <a:ext cx="581025" cy="643304"/>
          </a:xfrm>
          <a:prstGeom prst="rect">
            <a:avLst/>
          </a:prstGeom>
        </p:spPr>
      </p:pic>
      <p:grpSp>
        <p:nvGrpSpPr>
          <p:cNvPr id="17" name="Group 16" descr="10 purple blocks on wooden background ">
            <a:extLst>
              <a:ext uri="{FF2B5EF4-FFF2-40B4-BE49-F238E27FC236}">
                <a16:creationId xmlns:a16="http://schemas.microsoft.com/office/drawing/2014/main" id="{ECD4235F-E3E1-CCF0-5EED-CF18BB041821}"/>
              </a:ext>
            </a:extLst>
          </p:cNvPr>
          <p:cNvGrpSpPr/>
          <p:nvPr/>
        </p:nvGrpSpPr>
        <p:grpSpPr>
          <a:xfrm>
            <a:off x="6430036" y="1625796"/>
            <a:ext cx="1131277" cy="1307832"/>
            <a:chOff x="111299" y="875521"/>
            <a:chExt cx="1893276" cy="2527031"/>
          </a:xfrm>
        </p:grpSpPr>
        <p:pic>
          <p:nvPicPr>
            <p:cNvPr id="15" name="Picture 14" descr="A purple building block on a wood surface">
              <a:extLst>
                <a:ext uri="{FF2B5EF4-FFF2-40B4-BE49-F238E27FC236}">
                  <a16:creationId xmlns:a16="http://schemas.microsoft.com/office/drawing/2014/main" id="{F7C367EC-E632-D12A-C40F-18CF44E42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3681" r="-1227" b="-2215"/>
            <a:stretch/>
          </p:blipFill>
          <p:spPr>
            <a:xfrm rot="5400000">
              <a:off x="123092" y="1521069"/>
              <a:ext cx="1869690" cy="1893276"/>
            </a:xfrm>
            <a:prstGeom prst="rect">
              <a:avLst/>
            </a:prstGeom>
          </p:spPr>
        </p:pic>
        <p:pic>
          <p:nvPicPr>
            <p:cNvPr id="16" name="Picture 15" descr="A purple block with holes">
              <a:extLst>
                <a:ext uri="{FF2B5EF4-FFF2-40B4-BE49-F238E27FC236}">
                  <a16:creationId xmlns:a16="http://schemas.microsoft.com/office/drawing/2014/main" id="{B22BDBE0-D5E1-1DFF-A325-A2598A3E9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7471" t="-610" r="20115"/>
            <a:stretch/>
          </p:blipFill>
          <p:spPr>
            <a:xfrm rot="5400000">
              <a:off x="723900" y="264869"/>
              <a:ext cx="663974" cy="1885277"/>
            </a:xfrm>
            <a:prstGeom prst="rect">
              <a:avLst/>
            </a:prstGeom>
          </p:spPr>
        </p:pic>
      </p:grpSp>
      <p:pic>
        <p:nvPicPr>
          <p:cNvPr id="18" name="Picture 17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33ACA53D-133C-A23F-2D99-510A85CC87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7132" y="2884610"/>
            <a:ext cx="487241" cy="643305"/>
          </a:xfrm>
          <a:prstGeom prst="rect">
            <a:avLst/>
          </a:prstGeom>
        </p:spPr>
      </p:pic>
      <p:pic>
        <p:nvPicPr>
          <p:cNvPr id="13" name="Picture 12" descr="A drawing of 2 blocks joined together">
            <a:extLst>
              <a:ext uri="{FF2B5EF4-FFF2-40B4-BE49-F238E27FC236}">
                <a16:creationId xmlns:a16="http://schemas.microsoft.com/office/drawing/2014/main" id="{1DA38C77-CE0F-19DB-A76A-511CCE3A25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0294" y="5577459"/>
            <a:ext cx="393672" cy="314326"/>
          </a:xfrm>
          <a:prstGeom prst="rect">
            <a:avLst/>
          </a:prstGeom>
        </p:spPr>
      </p:pic>
      <p:pic>
        <p:nvPicPr>
          <p:cNvPr id="20" name="Picture 19" descr="A drawing of 4 blocks joined together&#10;&#10;">
            <a:extLst>
              <a:ext uri="{FF2B5EF4-FFF2-40B4-BE49-F238E27FC236}">
                <a16:creationId xmlns:a16="http://schemas.microsoft.com/office/drawing/2014/main" id="{05A8B9DA-777F-EE7C-C76F-3A75E32FBC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94955" y="5573761"/>
            <a:ext cx="572237" cy="429648"/>
          </a:xfrm>
          <a:prstGeom prst="rect">
            <a:avLst/>
          </a:prstGeom>
        </p:spPr>
      </p:pic>
      <p:pic>
        <p:nvPicPr>
          <p:cNvPr id="22" name="Picture 21" descr="A drawing of 6 blocks joined together">
            <a:extLst>
              <a:ext uri="{FF2B5EF4-FFF2-40B4-BE49-F238E27FC236}">
                <a16:creationId xmlns:a16="http://schemas.microsoft.com/office/drawing/2014/main" id="{58890F97-502F-F76E-C0E9-D6A1F22A0A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4765" y="5578420"/>
            <a:ext cx="608048" cy="322215"/>
          </a:xfrm>
          <a:prstGeom prst="rect">
            <a:avLst/>
          </a:prstGeom>
        </p:spPr>
      </p:pic>
      <p:pic>
        <p:nvPicPr>
          <p:cNvPr id="24" name="Picture 23" descr="A drawing of 8 blocks joined together">
            <a:extLst>
              <a:ext uri="{FF2B5EF4-FFF2-40B4-BE49-F238E27FC236}">
                <a16:creationId xmlns:a16="http://schemas.microsoft.com/office/drawing/2014/main" id="{4CF9D02E-C3DA-1500-D03A-0652A5299D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64352" y="5555936"/>
            <a:ext cx="819029" cy="3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4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Look at the table </a:t>
            </a:r>
          </a:p>
        </p:txBody>
      </p:sp>
      <p:pic>
        <p:nvPicPr>
          <p:cNvPr id="2" name="Picture 1" descr="Four purple toy blocks on a wooden surface. The first block consists of 2 smaller blocks stacked together, the second has 4 blocks, the third is made of 6 blocks, and the last block is composed of 8 blocks.">
            <a:extLst>
              <a:ext uri="{FF2B5EF4-FFF2-40B4-BE49-F238E27FC236}">
                <a16:creationId xmlns:a16="http://schemas.microsoft.com/office/drawing/2014/main" id="{0E0C7ABC-9BC3-B3D7-9696-A9DA6B5D2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166" y="1592702"/>
            <a:ext cx="4233804" cy="1301908"/>
          </a:xfrm>
          <a:prstGeom prst="rect">
            <a:avLst/>
          </a:prstGeom>
        </p:spPr>
      </p:pic>
      <p:pic>
        <p:nvPicPr>
          <p:cNvPr id="3" name="Picture 2" descr="A blue number on a black background">
            <a:extLst>
              <a:ext uri="{FF2B5EF4-FFF2-40B4-BE49-F238E27FC236}">
                <a16:creationId xmlns:a16="http://schemas.microsoft.com/office/drawing/2014/main" id="{C49B59F7-80ED-F628-9FDC-CC850AEB5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639" y="2889365"/>
            <a:ext cx="480713" cy="544765"/>
          </a:xfrm>
          <a:prstGeom prst="rect">
            <a:avLst/>
          </a:prstGeom>
        </p:spPr>
      </p:pic>
      <p:pic>
        <p:nvPicPr>
          <p:cNvPr id="6" name="Picture 5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D7487382-4D0C-3B20-3A95-45D1C89D2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828" y="2889365"/>
            <a:ext cx="480713" cy="544765"/>
          </a:xfrm>
          <a:prstGeom prst="rect">
            <a:avLst/>
          </a:prstGeom>
        </p:spPr>
      </p:pic>
      <p:pic>
        <p:nvPicPr>
          <p:cNvPr id="8" name="Picture 7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969C0C02-961A-CDA8-386E-17E381DF3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275" y="2889365"/>
            <a:ext cx="480713" cy="544765"/>
          </a:xfrm>
          <a:prstGeom prst="rect">
            <a:avLst/>
          </a:prstGeom>
        </p:spPr>
      </p:pic>
      <p:pic>
        <p:nvPicPr>
          <p:cNvPr id="10" name="Picture 9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61CA9F8D-AD5C-4BF3-0799-D5A186211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835" y="2889365"/>
            <a:ext cx="480713" cy="54476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78740E7-851A-3297-7C83-B0B72453B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51984"/>
              </p:ext>
            </p:extLst>
          </p:nvPr>
        </p:nvGraphicFramePr>
        <p:xfrm>
          <a:off x="363415" y="3692768"/>
          <a:ext cx="8145711" cy="23798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3597">
                  <a:extLst>
                    <a:ext uri="{9D8B030D-6E8A-4147-A177-3AD203B41FA5}">
                      <a16:colId xmlns:a16="http://schemas.microsoft.com/office/drawing/2014/main" val="241911712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1601486926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1262990638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262855491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813905385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661916658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1479894769"/>
                    </a:ext>
                  </a:extLst>
                </a:gridCol>
              </a:tblGrid>
              <a:tr h="6565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Position</a:t>
                      </a:r>
                      <a:r>
                        <a:rPr lang="en-US" sz="1800" b="0" i="0" u="none" strike="noStrike" noProof="0" dirty="0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2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5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6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73323"/>
                  </a:ext>
                </a:extLst>
              </a:tr>
              <a:tr h="656511">
                <a:tc>
                  <a:txBody>
                    <a:bodyPr/>
                    <a:lstStyle/>
                    <a:p>
                      <a:r>
                        <a:rPr lang="en-US" sz="32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Number of 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2</a:t>
                      </a:r>
                      <a:endParaRPr lang="en-US" sz="18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943899"/>
                  </a:ext>
                </a:extLst>
              </a:tr>
              <a:tr h="6565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453151"/>
                  </a:ext>
                </a:extLst>
              </a:tr>
            </a:tbl>
          </a:graphicData>
        </a:graphic>
      </p:graphicFrame>
      <p:grpSp>
        <p:nvGrpSpPr>
          <p:cNvPr id="12" name="Group 11" descr="12 purple blocks on wooden background ">
            <a:extLst>
              <a:ext uri="{FF2B5EF4-FFF2-40B4-BE49-F238E27FC236}">
                <a16:creationId xmlns:a16="http://schemas.microsoft.com/office/drawing/2014/main" id="{F11965E8-3009-BEB3-0809-73DB9EFBC92E}"/>
              </a:ext>
            </a:extLst>
          </p:cNvPr>
          <p:cNvGrpSpPr/>
          <p:nvPr/>
        </p:nvGrpSpPr>
        <p:grpSpPr>
          <a:xfrm>
            <a:off x="7570543" y="1627675"/>
            <a:ext cx="1134398" cy="1269758"/>
            <a:chOff x="7476758" y="1897306"/>
            <a:chExt cx="935106" cy="1000127"/>
          </a:xfrm>
        </p:grpSpPr>
        <p:pic>
          <p:nvPicPr>
            <p:cNvPr id="5" name="Picture 4" descr="A purple block with holes">
              <a:extLst>
                <a:ext uri="{FF2B5EF4-FFF2-40B4-BE49-F238E27FC236}">
                  <a16:creationId xmlns:a16="http://schemas.microsoft.com/office/drawing/2014/main" id="{3CDFE402-D7F5-F141-0EAD-C18BEA690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76758" y="1897307"/>
              <a:ext cx="520945" cy="1000126"/>
            </a:xfrm>
            <a:prstGeom prst="rect">
              <a:avLst/>
            </a:prstGeom>
          </p:spPr>
        </p:pic>
        <p:pic>
          <p:nvPicPr>
            <p:cNvPr id="7" name="Picture 6" descr="A purple block with holes">
              <a:extLst>
                <a:ext uri="{FF2B5EF4-FFF2-40B4-BE49-F238E27FC236}">
                  <a16:creationId xmlns:a16="http://schemas.microsoft.com/office/drawing/2014/main" id="{A1EE23A3-DFF5-9F4D-967C-6C9E0FCAC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7778" r="1736" b="5088"/>
            <a:stretch/>
          </p:blipFill>
          <p:spPr>
            <a:xfrm>
              <a:off x="7992572" y="1897306"/>
              <a:ext cx="419292" cy="996134"/>
            </a:xfrm>
            <a:prstGeom prst="rect">
              <a:avLst/>
            </a:prstGeom>
          </p:spPr>
        </p:pic>
      </p:grpSp>
      <p:pic>
        <p:nvPicPr>
          <p:cNvPr id="14" name="Picture 13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E3550560-EACF-B9D7-349D-7640F3D65F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57379" y="2884610"/>
            <a:ext cx="581025" cy="643304"/>
          </a:xfrm>
          <a:prstGeom prst="rect">
            <a:avLst/>
          </a:prstGeom>
        </p:spPr>
      </p:pic>
      <p:grpSp>
        <p:nvGrpSpPr>
          <p:cNvPr id="17" name="Group 16" descr="10 purple blocks on wooden background ">
            <a:extLst>
              <a:ext uri="{FF2B5EF4-FFF2-40B4-BE49-F238E27FC236}">
                <a16:creationId xmlns:a16="http://schemas.microsoft.com/office/drawing/2014/main" id="{ECD4235F-E3E1-CCF0-5EED-CF18BB041821}"/>
              </a:ext>
            </a:extLst>
          </p:cNvPr>
          <p:cNvGrpSpPr/>
          <p:nvPr/>
        </p:nvGrpSpPr>
        <p:grpSpPr>
          <a:xfrm>
            <a:off x="6430036" y="1625796"/>
            <a:ext cx="1131277" cy="1307832"/>
            <a:chOff x="111299" y="875521"/>
            <a:chExt cx="1893276" cy="2527031"/>
          </a:xfrm>
        </p:grpSpPr>
        <p:pic>
          <p:nvPicPr>
            <p:cNvPr id="15" name="Picture 14" descr="A purple building block on a wood surface">
              <a:extLst>
                <a:ext uri="{FF2B5EF4-FFF2-40B4-BE49-F238E27FC236}">
                  <a16:creationId xmlns:a16="http://schemas.microsoft.com/office/drawing/2014/main" id="{F7C367EC-E632-D12A-C40F-18CF44E42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3681" r="-1227" b="-2215"/>
            <a:stretch/>
          </p:blipFill>
          <p:spPr>
            <a:xfrm rot="5400000">
              <a:off x="123092" y="1521069"/>
              <a:ext cx="1869690" cy="1893276"/>
            </a:xfrm>
            <a:prstGeom prst="rect">
              <a:avLst/>
            </a:prstGeom>
          </p:spPr>
        </p:pic>
        <p:pic>
          <p:nvPicPr>
            <p:cNvPr id="16" name="Picture 15" descr="A purple block with holes">
              <a:extLst>
                <a:ext uri="{FF2B5EF4-FFF2-40B4-BE49-F238E27FC236}">
                  <a16:creationId xmlns:a16="http://schemas.microsoft.com/office/drawing/2014/main" id="{B22BDBE0-D5E1-1DFF-A325-A2598A3E9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7471" t="-610" r="20115"/>
            <a:stretch/>
          </p:blipFill>
          <p:spPr>
            <a:xfrm rot="5400000">
              <a:off x="723900" y="264869"/>
              <a:ext cx="663974" cy="1885277"/>
            </a:xfrm>
            <a:prstGeom prst="rect">
              <a:avLst/>
            </a:prstGeom>
          </p:spPr>
        </p:pic>
      </p:grpSp>
      <p:pic>
        <p:nvPicPr>
          <p:cNvPr id="18" name="Picture 17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33ACA53D-133C-A23F-2D99-510A85CC87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7132" y="2884610"/>
            <a:ext cx="487241" cy="643305"/>
          </a:xfrm>
          <a:prstGeom prst="rect">
            <a:avLst/>
          </a:prstGeom>
        </p:spPr>
      </p:pic>
      <p:pic>
        <p:nvPicPr>
          <p:cNvPr id="13" name="Picture 12" descr="A drawing of 2 blocks joined together">
            <a:extLst>
              <a:ext uri="{FF2B5EF4-FFF2-40B4-BE49-F238E27FC236}">
                <a16:creationId xmlns:a16="http://schemas.microsoft.com/office/drawing/2014/main" id="{263A093A-902A-AD48-E1D0-F2A3008B61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7837" y="5567648"/>
            <a:ext cx="324994" cy="324136"/>
          </a:xfrm>
          <a:prstGeom prst="rect">
            <a:avLst/>
          </a:prstGeom>
        </p:spPr>
      </p:pic>
      <p:pic>
        <p:nvPicPr>
          <p:cNvPr id="20" name="Picture 19" descr="A drawing of 4 blocks joined together&#10;&#10;">
            <a:extLst>
              <a:ext uri="{FF2B5EF4-FFF2-40B4-BE49-F238E27FC236}">
                <a16:creationId xmlns:a16="http://schemas.microsoft.com/office/drawing/2014/main" id="{324F193B-D69D-D6B4-3664-6D4F3E7E4C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3443" y="5514893"/>
            <a:ext cx="572237" cy="429648"/>
          </a:xfrm>
          <a:prstGeom prst="rect">
            <a:avLst/>
          </a:prstGeom>
        </p:spPr>
      </p:pic>
      <p:pic>
        <p:nvPicPr>
          <p:cNvPr id="22" name="Picture 21" descr="A drawing of 6 blocks joined together">
            <a:extLst>
              <a:ext uri="{FF2B5EF4-FFF2-40B4-BE49-F238E27FC236}">
                <a16:creationId xmlns:a16="http://schemas.microsoft.com/office/drawing/2014/main" id="{6303F6D0-351A-DAD5-D879-257BDB7E6E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4765" y="5588231"/>
            <a:ext cx="608048" cy="322215"/>
          </a:xfrm>
          <a:prstGeom prst="rect">
            <a:avLst/>
          </a:prstGeom>
        </p:spPr>
      </p:pic>
      <p:pic>
        <p:nvPicPr>
          <p:cNvPr id="24" name="Picture 23" descr="A drawing of 8 blocks joined together">
            <a:extLst>
              <a:ext uri="{FF2B5EF4-FFF2-40B4-BE49-F238E27FC236}">
                <a16:creationId xmlns:a16="http://schemas.microsoft.com/office/drawing/2014/main" id="{05C9A4A5-B8D7-57D4-032E-71E428A8FD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01707" y="5565747"/>
            <a:ext cx="622806" cy="25926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CECBA88-5DF3-9B54-A5C3-9C0B30DB6706}"/>
              </a:ext>
            </a:extLst>
          </p:cNvPr>
          <p:cNvSpPr/>
          <p:nvPr/>
        </p:nvSpPr>
        <p:spPr>
          <a:xfrm>
            <a:off x="6389077" y="5486400"/>
            <a:ext cx="1008184" cy="597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00FBCD-47C7-6CDD-C636-AA638A2FDE2D}"/>
              </a:ext>
            </a:extLst>
          </p:cNvPr>
          <p:cNvSpPr/>
          <p:nvPr/>
        </p:nvSpPr>
        <p:spPr>
          <a:xfrm>
            <a:off x="7458494" y="5447155"/>
            <a:ext cx="1008184" cy="597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Use the pattern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78740E7-851A-3297-7C83-B0B72453B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317554"/>
              </p:ext>
            </p:extLst>
          </p:nvPr>
        </p:nvGraphicFramePr>
        <p:xfrm>
          <a:off x="363415" y="3692768"/>
          <a:ext cx="8145686" cy="20140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415">
                  <a:extLst>
                    <a:ext uri="{9D8B030D-6E8A-4147-A177-3AD203B41FA5}">
                      <a16:colId xmlns:a16="http://schemas.microsoft.com/office/drawing/2014/main" val="241911712"/>
                    </a:ext>
                  </a:extLst>
                </a:gridCol>
                <a:gridCol w="680230">
                  <a:extLst>
                    <a:ext uri="{9D8B030D-6E8A-4147-A177-3AD203B41FA5}">
                      <a16:colId xmlns:a16="http://schemas.microsoft.com/office/drawing/2014/main" val="1601486926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1262990638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262855491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813905385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661916658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1479894769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2825577065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4168301837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3640704179"/>
                    </a:ext>
                  </a:extLst>
                </a:gridCol>
                <a:gridCol w="704449">
                  <a:extLst>
                    <a:ext uri="{9D8B030D-6E8A-4147-A177-3AD203B41FA5}">
                      <a16:colId xmlns:a16="http://schemas.microsoft.com/office/drawing/2014/main" val="304714466"/>
                    </a:ext>
                  </a:extLst>
                </a:gridCol>
              </a:tblGrid>
              <a:tr h="6565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Position</a:t>
                      </a:r>
                      <a:r>
                        <a:rPr lang="en-US" sz="1200" b="0" i="0" u="none" strike="noStrike" noProof="0" dirty="0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1</a:t>
                      </a:r>
                      <a:endParaRPr lang="en-US" sz="2400" b="0" i="0" u="none" strike="noStrike" noProof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2</a:t>
                      </a:r>
                      <a:endParaRPr lang="en-US" sz="2400" b="0" i="0" u="none" strike="noStrike" noProof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en-US" sz="2400" b="0" i="0" u="none" strike="noStrike" noProof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en-US" sz="2400" b="0" i="0" u="none" strike="noStrike" noProof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5</a:t>
                      </a:r>
                      <a:endParaRPr lang="en-US" sz="2400" b="0" i="0" u="none" strike="noStrike" noProof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6</a:t>
                      </a:r>
                      <a:endParaRPr lang="en-US" sz="2400" b="0" i="0" u="none" strike="noStrike" noProof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73323"/>
                  </a:ext>
                </a:extLst>
              </a:tr>
              <a:tr h="656511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Number of 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2</a:t>
                      </a:r>
                      <a:endParaRPr lang="en-US" sz="2400" b="0" i="0" u="none" strike="noStrike" noProof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6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8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943899"/>
                  </a:ext>
                </a:extLst>
              </a:tr>
              <a:tr h="6565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0" i="0" u="none" strike="noStrike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219806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BEE7409-3E63-C2FC-029F-27C5E0958447}"/>
              </a:ext>
            </a:extLst>
          </p:cNvPr>
          <p:cNvSpPr txBox="1"/>
          <p:nvPr/>
        </p:nvSpPr>
        <p:spPr>
          <a:xfrm>
            <a:off x="363414" y="1570892"/>
            <a:ext cx="7033846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201C3C"/>
                </a:solidFill>
                <a:latin typeface="Poppins"/>
                <a:cs typeface="Poppins"/>
              </a:rPr>
              <a:t>How many blocks at position 10? </a:t>
            </a:r>
            <a:endParaRPr lang="en-US" dirty="0">
              <a:solidFill>
                <a:srgbClr val="1F497D"/>
              </a:solidFill>
              <a:latin typeface="Calibri"/>
              <a:cs typeface="Calibri"/>
            </a:endParaRPr>
          </a:p>
          <a:p>
            <a:endParaRPr lang="en-US" sz="2400" dirty="0">
              <a:solidFill>
                <a:srgbClr val="201C3C"/>
              </a:solidFill>
              <a:latin typeface="Poppins"/>
              <a:cs typeface="Poppins"/>
            </a:endParaRPr>
          </a:p>
          <a:p>
            <a:r>
              <a:rPr lang="en-US" sz="2400" dirty="0">
                <a:solidFill>
                  <a:srgbClr val="201C3C"/>
                </a:solidFill>
                <a:latin typeface="Poppins"/>
                <a:cs typeface="Poppins"/>
              </a:rPr>
              <a:t>Draw the block shape. </a:t>
            </a:r>
          </a:p>
          <a:p>
            <a:pPr algn="l"/>
            <a:endParaRPr lang="en-US" sz="2400" dirty="0">
              <a:solidFill>
                <a:srgbClr val="201C3C"/>
              </a:solidFill>
              <a:latin typeface="Poppins"/>
              <a:cs typeface="Poppins"/>
            </a:endParaRPr>
          </a:p>
        </p:txBody>
      </p:sp>
      <p:pic>
        <p:nvPicPr>
          <p:cNvPr id="3" name="Picture 2" descr="A drawing of 2 blocks joined together">
            <a:extLst>
              <a:ext uri="{FF2B5EF4-FFF2-40B4-BE49-F238E27FC236}">
                <a16:creationId xmlns:a16="http://schemas.microsoft.com/office/drawing/2014/main" id="{FECE69B5-510C-63AC-5DB2-5C00C0FEF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434" y="5204635"/>
            <a:ext cx="324994" cy="324136"/>
          </a:xfrm>
          <a:prstGeom prst="rect">
            <a:avLst/>
          </a:prstGeom>
        </p:spPr>
      </p:pic>
      <p:pic>
        <p:nvPicPr>
          <p:cNvPr id="6" name="Picture 5" descr="A drawing of 4 blocks joined together&#10;&#10;">
            <a:extLst>
              <a:ext uri="{FF2B5EF4-FFF2-40B4-BE49-F238E27FC236}">
                <a16:creationId xmlns:a16="http://schemas.microsoft.com/office/drawing/2014/main" id="{A3C945F3-F28D-C852-7B98-13A9079F5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4405" y="5122447"/>
            <a:ext cx="572237" cy="429648"/>
          </a:xfrm>
          <a:prstGeom prst="rect">
            <a:avLst/>
          </a:prstGeom>
        </p:spPr>
      </p:pic>
      <p:pic>
        <p:nvPicPr>
          <p:cNvPr id="8" name="Picture 7" descr="A drawing of 6 blocks joined together">
            <a:extLst>
              <a:ext uri="{FF2B5EF4-FFF2-40B4-BE49-F238E27FC236}">
                <a16:creationId xmlns:a16="http://schemas.microsoft.com/office/drawing/2014/main" id="{A2F26836-0C08-D4E7-225E-1C84F126E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280" y="5205596"/>
            <a:ext cx="608048" cy="322215"/>
          </a:xfrm>
          <a:prstGeom prst="rect">
            <a:avLst/>
          </a:prstGeom>
        </p:spPr>
      </p:pic>
      <p:pic>
        <p:nvPicPr>
          <p:cNvPr id="11" name="Picture 10" descr="A drawing of 8 blocks joined together">
            <a:extLst>
              <a:ext uri="{FF2B5EF4-FFF2-40B4-BE49-F238E27FC236}">
                <a16:creationId xmlns:a16="http://schemas.microsoft.com/office/drawing/2014/main" id="{FA9A3C4E-D559-CA7F-5E10-A12025C520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210" y="5202734"/>
            <a:ext cx="622806" cy="2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2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0368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Now, what do you notice? </a:t>
            </a:r>
            <a:br>
              <a:rPr lang="en-AU" dirty="0"/>
            </a:br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Now, what do you wonder? </a:t>
            </a:r>
          </a:p>
        </p:txBody>
      </p:sp>
      <p:pic>
        <p:nvPicPr>
          <p:cNvPr id="7" name="Picture 6" descr="Three purple toy blocks on a wooden surface. The first block consists of 3 smaller blocks stacked together, the second has 6 blocks, and the last block is composed of 9 blocks.">
            <a:extLst>
              <a:ext uri="{FF2B5EF4-FFF2-40B4-BE49-F238E27FC236}">
                <a16:creationId xmlns:a16="http://schemas.microsoft.com/office/drawing/2014/main" id="{E4754B58-574C-A6E5-4AD5-DD9684E66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8733"/>
            <a:ext cx="9144000" cy="31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1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88640"/>
            <a:ext cx="698931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>
                <a:solidFill>
                  <a:schemeClr val="tx2">
                    <a:lumMod val="50000"/>
                  </a:schemeClr>
                </a:solidFill>
              </a:rPr>
              <a:t>What comes next for 4, 5 and 6?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78740E7-851A-3297-7C83-B0B72453B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37528"/>
              </p:ext>
            </p:extLst>
          </p:nvPr>
        </p:nvGraphicFramePr>
        <p:xfrm>
          <a:off x="363415" y="2770519"/>
          <a:ext cx="8145711" cy="27901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3597">
                  <a:extLst>
                    <a:ext uri="{9D8B030D-6E8A-4147-A177-3AD203B41FA5}">
                      <a16:colId xmlns:a16="http://schemas.microsoft.com/office/drawing/2014/main" val="241911712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1601486926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1262990638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262855491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813905385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661916658"/>
                    </a:ext>
                  </a:extLst>
                </a:gridCol>
                <a:gridCol w="1077019">
                  <a:extLst>
                    <a:ext uri="{9D8B030D-6E8A-4147-A177-3AD203B41FA5}">
                      <a16:colId xmlns:a16="http://schemas.microsoft.com/office/drawing/2014/main" val="1479894769"/>
                    </a:ext>
                  </a:extLst>
                </a:gridCol>
              </a:tblGrid>
              <a:tr h="65651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Position</a:t>
                      </a:r>
                      <a:r>
                        <a:rPr lang="en-US" sz="1800" b="0" i="0" u="none" strike="noStrike" noProof="0" dirty="0">
                          <a:solidFill>
                            <a:srgbClr val="1F497D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1</a:t>
                      </a:r>
                      <a:endParaRPr lang="en-US" sz="18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2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4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5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6</a:t>
                      </a:r>
                      <a:endParaRPr lang="en-US" sz="3200" b="0" i="0" u="none" strike="noStrike" noProof="0" dirty="0">
                        <a:solidFill>
                          <a:srgbClr val="1F497D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73323"/>
                  </a:ext>
                </a:extLst>
              </a:tr>
              <a:tr h="656511">
                <a:tc>
                  <a:txBody>
                    <a:bodyPr/>
                    <a:lstStyle/>
                    <a:p>
                      <a:r>
                        <a:rPr lang="en-US" sz="32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Number of 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</a:rPr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2943899"/>
                  </a:ext>
                </a:extLst>
              </a:tr>
              <a:tr h="6565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b="0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200" b="0" i="0" u="none" strike="noStrike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434294"/>
                  </a:ext>
                </a:extLst>
              </a:tr>
            </a:tbl>
          </a:graphicData>
        </a:graphic>
      </p:graphicFrame>
      <p:pic>
        <p:nvPicPr>
          <p:cNvPr id="7" name="Picture 6" descr="Three purple toy blocks on a wooden surface. The first block consists of 3 smaller blocks stacked together, the second has 6 blocks, and the last block is composed of 9 blocks.">
            <a:extLst>
              <a:ext uri="{FF2B5EF4-FFF2-40B4-BE49-F238E27FC236}">
                <a16:creationId xmlns:a16="http://schemas.microsoft.com/office/drawing/2014/main" id="{B4FD91FF-432D-FCCB-98CE-68CDC4A53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828" y="1483142"/>
            <a:ext cx="3267075" cy="1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2842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19" ma:contentTypeDescription="Create a new document." ma:contentTypeScope="" ma:versionID="e39b5eb3708ccab1ed6e63c44a6ae965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02f4a560dbdabc0115429e529d2fd1b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D0F61A-6165-4D17-B686-E512E3457963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64eff3df-e3d6-48ed-978f-45ff25640900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ff236c08-9611-4854-a4bb-16d44b7327b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7828D53-8E6C-41B9-BF94-C1721DE94764}">
  <ds:schemaRefs>
    <ds:schemaRef ds:uri="64eff3df-e3d6-48ed-978f-45ff25640900"/>
    <ds:schemaRef ds:uri="ff236c08-9611-4854-a4bb-16d44b7327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3D01EC-FACF-490B-86A3-9D5C0EC73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841</Words>
  <Application>Microsoft Office PowerPoint</Application>
  <PresentationFormat>On-screen Show (4:3)</PresentationFormat>
  <Paragraphs>218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Arial,Sans-Serif</vt:lpstr>
      <vt:lpstr>Calibri</vt:lpstr>
      <vt:lpstr>Poppins</vt:lpstr>
      <vt:lpstr>2_Office Theme</vt:lpstr>
      <vt:lpstr>3_Office Theme</vt:lpstr>
      <vt:lpstr>4_Office Theme</vt:lpstr>
      <vt:lpstr>5_Office Theme</vt:lpstr>
      <vt:lpstr>Recording additive patterns   </vt:lpstr>
      <vt:lpstr>What do you notice?  What do you wonder? </vt:lpstr>
      <vt:lpstr>Can you see a pattern?  </vt:lpstr>
      <vt:lpstr>What comes next?  </vt:lpstr>
      <vt:lpstr>What is the pattern?  </vt:lpstr>
      <vt:lpstr>Look at the table </vt:lpstr>
      <vt:lpstr>Use the pattern  </vt:lpstr>
      <vt:lpstr>Now, what do you notice?  Now, what do you wonder? </vt:lpstr>
      <vt:lpstr>What comes next for 4, 5 and 6?  </vt:lpstr>
      <vt:lpstr>Use this new pattern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Martine Power</cp:lastModifiedBy>
  <cp:revision>379</cp:revision>
  <dcterms:created xsi:type="dcterms:W3CDTF">2021-03-16T22:56:28Z</dcterms:created>
  <dcterms:modified xsi:type="dcterms:W3CDTF">2024-10-21T05:21:28Z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0x0101000810856600FD2D4391AFDDFCF33A69BD</vt:lpwstr>
  </property>
  <property fmtid="{D5CDD505-2E9C-101B-9397-08002B2CF9AE}" pid="3" name="MediaServiceImageTags">
    <vt:lpwstr/>
  </property>
</Properties>
</file>