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720" r:id="rId2"/>
    <p:sldMasterId id="2147483696" r:id="rId3"/>
    <p:sldMasterId id="2147483708" r:id="rId4"/>
  </p:sldMasterIdLst>
  <p:notesMasterIdLst>
    <p:notesMasterId r:id="rId12"/>
  </p:notesMasterIdLst>
  <p:sldIdLst>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A2FDD1-BF4B-4957-A5E9-69430FF13E72}" v="8" dt="2023-12-13T23:48:04.3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p:cViewPr varScale="1">
        <p:scale>
          <a:sx n="54" d="100"/>
          <a:sy n="54" d="100"/>
        </p:scale>
        <p:origin x="404"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ow Robertson" userId="44fd4d1e-45eb-459f-8c9b-9445a5bb0080" providerId="ADAL" clId="{82BCD027-41F0-458D-8B7E-B617F8902179}"/>
    <pc:docChg chg="delSld">
      <pc:chgData name="Willow Robertson" userId="44fd4d1e-45eb-459f-8c9b-9445a5bb0080" providerId="ADAL" clId="{82BCD027-41F0-458D-8B7E-B617F8902179}" dt="2023-12-12T23:11:05.397" v="0" actId="47"/>
      <pc:docMkLst>
        <pc:docMk/>
      </pc:docMkLst>
      <pc:sldChg chg="del">
        <pc:chgData name="Willow Robertson" userId="44fd4d1e-45eb-459f-8c9b-9445a5bb0080" providerId="ADAL" clId="{82BCD027-41F0-458D-8B7E-B617F8902179}" dt="2023-12-12T23:11:05.397" v="0" actId="47"/>
        <pc:sldMkLst>
          <pc:docMk/>
          <pc:sldMk cId="3938349100" sldId="263"/>
        </pc:sldMkLst>
      </pc:sldChg>
      <pc:sldChg chg="del">
        <pc:chgData name="Willow Robertson" userId="44fd4d1e-45eb-459f-8c9b-9445a5bb0080" providerId="ADAL" clId="{82BCD027-41F0-458D-8B7E-B617F8902179}" dt="2023-12-12T23:11:05.397" v="0" actId="47"/>
        <pc:sldMkLst>
          <pc:docMk/>
          <pc:sldMk cId="2527781108" sldId="264"/>
        </pc:sldMkLst>
      </pc:sldChg>
      <pc:sldChg chg="del">
        <pc:chgData name="Willow Robertson" userId="44fd4d1e-45eb-459f-8c9b-9445a5bb0080" providerId="ADAL" clId="{82BCD027-41F0-458D-8B7E-B617F8902179}" dt="2023-12-12T23:11:05.397" v="0" actId="47"/>
        <pc:sldMkLst>
          <pc:docMk/>
          <pc:sldMk cId="3582074577" sldId="265"/>
        </pc:sldMkLst>
      </pc:sldChg>
    </pc:docChg>
  </pc:docChgLst>
  <pc:docChgLst>
    <pc:chgData name="Willow Robertson" userId="44fd4d1e-45eb-459f-8c9b-9445a5bb0080" providerId="ADAL" clId="{54A2FDD1-BF4B-4957-A5E9-69430FF13E72}"/>
    <pc:docChg chg="undo custSel addSld modSld">
      <pc:chgData name="Willow Robertson" userId="44fd4d1e-45eb-459f-8c9b-9445a5bb0080" providerId="ADAL" clId="{54A2FDD1-BF4B-4957-A5E9-69430FF13E72}" dt="2023-12-13T23:48:25.390" v="48" actId="1076"/>
      <pc:docMkLst>
        <pc:docMk/>
      </pc:docMkLst>
      <pc:sldChg chg="addSp delSp modSp mod">
        <pc:chgData name="Willow Robertson" userId="44fd4d1e-45eb-459f-8c9b-9445a5bb0080" providerId="ADAL" clId="{54A2FDD1-BF4B-4957-A5E9-69430FF13E72}" dt="2023-12-13T23:42:30.021" v="10" actId="1036"/>
        <pc:sldMkLst>
          <pc:docMk/>
          <pc:sldMk cId="3963661964" sldId="259"/>
        </pc:sldMkLst>
        <pc:spChg chg="add del mod">
          <ac:chgData name="Willow Robertson" userId="44fd4d1e-45eb-459f-8c9b-9445a5bb0080" providerId="ADAL" clId="{54A2FDD1-BF4B-4957-A5E9-69430FF13E72}" dt="2023-12-13T23:42:02.088" v="2" actId="478"/>
          <ac:spMkLst>
            <pc:docMk/>
            <pc:sldMk cId="3963661964" sldId="259"/>
            <ac:spMk id="3" creationId="{0EE5B553-87C0-0451-5E70-730EEBCCD212}"/>
          </ac:spMkLst>
        </pc:spChg>
        <pc:spChg chg="add mod">
          <ac:chgData name="Willow Robertson" userId="44fd4d1e-45eb-459f-8c9b-9445a5bb0080" providerId="ADAL" clId="{54A2FDD1-BF4B-4957-A5E9-69430FF13E72}" dt="2023-12-13T23:42:23.450" v="8" actId="1076"/>
          <ac:spMkLst>
            <pc:docMk/>
            <pc:sldMk cId="3963661964" sldId="259"/>
            <ac:spMk id="4" creationId="{2340ABA9-C1B1-EB1F-39A5-C28672720A48}"/>
          </ac:spMkLst>
        </pc:spChg>
        <pc:spChg chg="del">
          <ac:chgData name="Willow Robertson" userId="44fd4d1e-45eb-459f-8c9b-9445a5bb0080" providerId="ADAL" clId="{54A2FDD1-BF4B-4957-A5E9-69430FF13E72}" dt="2023-12-13T23:41:53.993" v="1" actId="478"/>
          <ac:spMkLst>
            <pc:docMk/>
            <pc:sldMk cId="3963661964" sldId="259"/>
            <ac:spMk id="10" creationId="{42D92B23-2727-FD16-7723-ADF1C1123FD0}"/>
          </ac:spMkLst>
        </pc:spChg>
        <pc:spChg chg="del">
          <ac:chgData name="Willow Robertson" userId="44fd4d1e-45eb-459f-8c9b-9445a5bb0080" providerId="ADAL" clId="{54A2FDD1-BF4B-4957-A5E9-69430FF13E72}" dt="2023-12-13T23:41:51.347" v="0" actId="478"/>
          <ac:spMkLst>
            <pc:docMk/>
            <pc:sldMk cId="3963661964" sldId="259"/>
            <ac:spMk id="11" creationId="{DF1EA74F-82EC-A729-63CA-EED31BC511D1}"/>
          </ac:spMkLst>
        </pc:spChg>
        <pc:graphicFrameChg chg="add mod modGraphic">
          <ac:chgData name="Willow Robertson" userId="44fd4d1e-45eb-459f-8c9b-9445a5bb0080" providerId="ADAL" clId="{54A2FDD1-BF4B-4957-A5E9-69430FF13E72}" dt="2023-12-13T23:42:30.021" v="10" actId="1036"/>
          <ac:graphicFrameMkLst>
            <pc:docMk/>
            <pc:sldMk cId="3963661964" sldId="259"/>
            <ac:graphicFrameMk id="5" creationId="{3982912D-CE09-D32A-7AA5-851DABA40862}"/>
          </ac:graphicFrameMkLst>
        </pc:graphicFrameChg>
      </pc:sldChg>
      <pc:sldChg chg="addSp delSp modSp mod">
        <pc:chgData name="Willow Robertson" userId="44fd4d1e-45eb-459f-8c9b-9445a5bb0080" providerId="ADAL" clId="{54A2FDD1-BF4B-4957-A5E9-69430FF13E72}" dt="2023-12-13T23:42:55.917" v="16" actId="1076"/>
        <pc:sldMkLst>
          <pc:docMk/>
          <pc:sldMk cId="1288218582" sldId="260"/>
        </pc:sldMkLst>
        <pc:spChg chg="add del mod">
          <ac:chgData name="Willow Robertson" userId="44fd4d1e-45eb-459f-8c9b-9445a5bb0080" providerId="ADAL" clId="{54A2FDD1-BF4B-4957-A5E9-69430FF13E72}" dt="2023-12-13T23:42:50.651" v="14" actId="478"/>
          <ac:spMkLst>
            <pc:docMk/>
            <pc:sldMk cId="1288218582" sldId="260"/>
            <ac:spMk id="3" creationId="{CB9C4F59-4DFA-4739-9A0F-8DB9A6C58A31}"/>
          </ac:spMkLst>
        </pc:spChg>
        <pc:spChg chg="add mod">
          <ac:chgData name="Willow Robertson" userId="44fd4d1e-45eb-459f-8c9b-9445a5bb0080" providerId="ADAL" clId="{54A2FDD1-BF4B-4957-A5E9-69430FF13E72}" dt="2023-12-13T23:42:55.917" v="16" actId="1076"/>
          <ac:spMkLst>
            <pc:docMk/>
            <pc:sldMk cId="1288218582" sldId="260"/>
            <ac:spMk id="4" creationId="{BC6B28A1-017E-96BF-3578-3F0B45ACD6BF}"/>
          </ac:spMkLst>
        </pc:spChg>
        <pc:spChg chg="del">
          <ac:chgData name="Willow Robertson" userId="44fd4d1e-45eb-459f-8c9b-9445a5bb0080" providerId="ADAL" clId="{54A2FDD1-BF4B-4957-A5E9-69430FF13E72}" dt="2023-12-13T23:42:45.795" v="12" actId="478"/>
          <ac:spMkLst>
            <pc:docMk/>
            <pc:sldMk cId="1288218582" sldId="260"/>
            <ac:spMk id="8" creationId="{30F6EF22-C7EB-A0EA-1C0A-CCF4969CF746}"/>
          </ac:spMkLst>
        </pc:spChg>
        <pc:spChg chg="del">
          <ac:chgData name="Willow Robertson" userId="44fd4d1e-45eb-459f-8c9b-9445a5bb0080" providerId="ADAL" clId="{54A2FDD1-BF4B-4957-A5E9-69430FF13E72}" dt="2023-12-13T23:42:42.848" v="11" actId="478"/>
          <ac:spMkLst>
            <pc:docMk/>
            <pc:sldMk cId="1288218582" sldId="260"/>
            <ac:spMk id="9" creationId="{75CCCA23-3848-8A32-F42B-0F9C0577BECF}"/>
          </ac:spMkLst>
        </pc:spChg>
        <pc:picChg chg="add mod">
          <ac:chgData name="Willow Robertson" userId="44fd4d1e-45eb-459f-8c9b-9445a5bb0080" providerId="ADAL" clId="{54A2FDD1-BF4B-4957-A5E9-69430FF13E72}" dt="2023-12-13T23:42:51.274" v="15"/>
          <ac:picMkLst>
            <pc:docMk/>
            <pc:sldMk cId="1288218582" sldId="260"/>
            <ac:picMk id="5" creationId="{6DDB8CB5-21EA-97BF-1485-CE9C9FF6D9D3}"/>
          </ac:picMkLst>
        </pc:picChg>
      </pc:sldChg>
      <pc:sldChg chg="addSp delSp modSp new mod modAnim">
        <pc:chgData name="Willow Robertson" userId="44fd4d1e-45eb-459f-8c9b-9445a5bb0080" providerId="ADAL" clId="{54A2FDD1-BF4B-4957-A5E9-69430FF13E72}" dt="2023-12-13T23:43:22.966" v="21" actId="1076"/>
        <pc:sldMkLst>
          <pc:docMk/>
          <pc:sldMk cId="1359186928" sldId="261"/>
        </pc:sldMkLst>
        <pc:spChg chg="del">
          <ac:chgData name="Willow Robertson" userId="44fd4d1e-45eb-459f-8c9b-9445a5bb0080" providerId="ADAL" clId="{54A2FDD1-BF4B-4957-A5E9-69430FF13E72}" dt="2023-12-13T23:43:18.266" v="19" actId="478"/>
          <ac:spMkLst>
            <pc:docMk/>
            <pc:sldMk cId="1359186928" sldId="261"/>
            <ac:spMk id="2" creationId="{8C09DA9A-62B7-6E50-E7D4-222924B6632E}"/>
          </ac:spMkLst>
        </pc:spChg>
        <pc:spChg chg="del">
          <ac:chgData name="Willow Robertson" userId="44fd4d1e-45eb-459f-8c9b-9445a5bb0080" providerId="ADAL" clId="{54A2FDD1-BF4B-4957-A5E9-69430FF13E72}" dt="2023-12-13T23:43:15.484" v="18" actId="478"/>
          <ac:spMkLst>
            <pc:docMk/>
            <pc:sldMk cId="1359186928" sldId="261"/>
            <ac:spMk id="3" creationId="{3002F8F4-E2A5-DD7D-B8C0-1D633B340C9C}"/>
          </ac:spMkLst>
        </pc:spChg>
        <pc:spChg chg="add mod">
          <ac:chgData name="Willow Robertson" userId="44fd4d1e-45eb-459f-8c9b-9445a5bb0080" providerId="ADAL" clId="{54A2FDD1-BF4B-4957-A5E9-69430FF13E72}" dt="2023-12-13T23:43:22.966" v="21" actId="1076"/>
          <ac:spMkLst>
            <pc:docMk/>
            <pc:sldMk cId="1359186928" sldId="261"/>
            <ac:spMk id="4" creationId="{2A41D4BF-D7B2-9565-BC7C-F7639224ECB4}"/>
          </ac:spMkLst>
        </pc:spChg>
        <pc:spChg chg="add mod">
          <ac:chgData name="Willow Robertson" userId="44fd4d1e-45eb-459f-8c9b-9445a5bb0080" providerId="ADAL" clId="{54A2FDD1-BF4B-4957-A5E9-69430FF13E72}" dt="2023-12-13T23:43:22.966" v="21" actId="1076"/>
          <ac:spMkLst>
            <pc:docMk/>
            <pc:sldMk cId="1359186928" sldId="261"/>
            <ac:spMk id="5" creationId="{9D8DBAF3-1E6C-DDA5-BADF-C94EB7A34A78}"/>
          </ac:spMkLst>
        </pc:spChg>
        <pc:spChg chg="add mod">
          <ac:chgData name="Willow Robertson" userId="44fd4d1e-45eb-459f-8c9b-9445a5bb0080" providerId="ADAL" clId="{54A2FDD1-BF4B-4957-A5E9-69430FF13E72}" dt="2023-12-13T23:43:22.966" v="21" actId="1076"/>
          <ac:spMkLst>
            <pc:docMk/>
            <pc:sldMk cId="1359186928" sldId="261"/>
            <ac:spMk id="6" creationId="{A6152162-AA3B-665B-9152-AEA5BA536C20}"/>
          </ac:spMkLst>
        </pc:spChg>
        <pc:spChg chg="add mod">
          <ac:chgData name="Willow Robertson" userId="44fd4d1e-45eb-459f-8c9b-9445a5bb0080" providerId="ADAL" clId="{54A2FDD1-BF4B-4957-A5E9-69430FF13E72}" dt="2023-12-13T23:43:22.966" v="21" actId="1076"/>
          <ac:spMkLst>
            <pc:docMk/>
            <pc:sldMk cId="1359186928" sldId="261"/>
            <ac:spMk id="8" creationId="{69388E83-F890-651A-629B-436DE91EF28A}"/>
          </ac:spMkLst>
        </pc:spChg>
        <pc:graphicFrameChg chg="add mod">
          <ac:chgData name="Willow Robertson" userId="44fd4d1e-45eb-459f-8c9b-9445a5bb0080" providerId="ADAL" clId="{54A2FDD1-BF4B-4957-A5E9-69430FF13E72}" dt="2023-12-13T23:43:22.966" v="21" actId="1076"/>
          <ac:graphicFrameMkLst>
            <pc:docMk/>
            <pc:sldMk cId="1359186928" sldId="261"/>
            <ac:graphicFrameMk id="7" creationId="{7D25FA12-5CDB-B040-82FA-A9701CAECFDE}"/>
          </ac:graphicFrameMkLst>
        </pc:graphicFrameChg>
      </pc:sldChg>
      <pc:sldChg chg="addSp delSp modSp new mod">
        <pc:chgData name="Willow Robertson" userId="44fd4d1e-45eb-459f-8c9b-9445a5bb0080" providerId="ADAL" clId="{54A2FDD1-BF4B-4957-A5E9-69430FF13E72}" dt="2023-12-13T23:44:59.499" v="26" actId="1076"/>
        <pc:sldMkLst>
          <pc:docMk/>
          <pc:sldMk cId="2579755850" sldId="262"/>
        </pc:sldMkLst>
        <pc:spChg chg="del">
          <ac:chgData name="Willow Robertson" userId="44fd4d1e-45eb-459f-8c9b-9445a5bb0080" providerId="ADAL" clId="{54A2FDD1-BF4B-4957-A5E9-69430FF13E72}" dt="2023-12-13T23:44:53.052" v="23" actId="478"/>
          <ac:spMkLst>
            <pc:docMk/>
            <pc:sldMk cId="2579755850" sldId="262"/>
            <ac:spMk id="2" creationId="{454996B2-2DB7-1C55-6A30-7DFD72182ECF}"/>
          </ac:spMkLst>
        </pc:spChg>
        <pc:spChg chg="del">
          <ac:chgData name="Willow Robertson" userId="44fd4d1e-45eb-459f-8c9b-9445a5bb0080" providerId="ADAL" clId="{54A2FDD1-BF4B-4957-A5E9-69430FF13E72}" dt="2023-12-13T23:44:55.212" v="24" actId="478"/>
          <ac:spMkLst>
            <pc:docMk/>
            <pc:sldMk cId="2579755850" sldId="262"/>
            <ac:spMk id="3" creationId="{FD16C4E8-92DD-516E-A555-1721487A1D19}"/>
          </ac:spMkLst>
        </pc:spChg>
        <pc:spChg chg="add mod">
          <ac:chgData name="Willow Robertson" userId="44fd4d1e-45eb-459f-8c9b-9445a5bb0080" providerId="ADAL" clId="{54A2FDD1-BF4B-4957-A5E9-69430FF13E72}" dt="2023-12-13T23:44:59.499" v="26" actId="1076"/>
          <ac:spMkLst>
            <pc:docMk/>
            <pc:sldMk cId="2579755850" sldId="262"/>
            <ac:spMk id="5" creationId="{BC053C9D-FF6D-E48C-22B9-5DF3CC8D0967}"/>
          </ac:spMkLst>
        </pc:spChg>
        <pc:spChg chg="add mod">
          <ac:chgData name="Willow Robertson" userId="44fd4d1e-45eb-459f-8c9b-9445a5bb0080" providerId="ADAL" clId="{54A2FDD1-BF4B-4957-A5E9-69430FF13E72}" dt="2023-12-13T23:44:59.499" v="26" actId="1076"/>
          <ac:spMkLst>
            <pc:docMk/>
            <pc:sldMk cId="2579755850" sldId="262"/>
            <ac:spMk id="6" creationId="{8C5D3375-8587-54B5-D678-50299ED3C7D7}"/>
          </ac:spMkLst>
        </pc:spChg>
        <pc:graphicFrameChg chg="add mod">
          <ac:chgData name="Willow Robertson" userId="44fd4d1e-45eb-459f-8c9b-9445a5bb0080" providerId="ADAL" clId="{54A2FDD1-BF4B-4957-A5E9-69430FF13E72}" dt="2023-12-13T23:44:59.499" v="26" actId="1076"/>
          <ac:graphicFrameMkLst>
            <pc:docMk/>
            <pc:sldMk cId="2579755850" sldId="262"/>
            <ac:graphicFrameMk id="4" creationId="{03EB9EE7-69C7-B58F-3A8E-864297341E10}"/>
          </ac:graphicFrameMkLst>
        </pc:graphicFrameChg>
      </pc:sldChg>
      <pc:sldChg chg="addSp delSp modSp new mod">
        <pc:chgData name="Willow Robertson" userId="44fd4d1e-45eb-459f-8c9b-9445a5bb0080" providerId="ADAL" clId="{54A2FDD1-BF4B-4957-A5E9-69430FF13E72}" dt="2023-12-13T23:45:20.800" v="31" actId="1076"/>
        <pc:sldMkLst>
          <pc:docMk/>
          <pc:sldMk cId="3629323345" sldId="263"/>
        </pc:sldMkLst>
        <pc:spChg chg="del">
          <ac:chgData name="Willow Robertson" userId="44fd4d1e-45eb-459f-8c9b-9445a5bb0080" providerId="ADAL" clId="{54A2FDD1-BF4B-4957-A5E9-69430FF13E72}" dt="2023-12-13T23:45:15.021" v="29" actId="478"/>
          <ac:spMkLst>
            <pc:docMk/>
            <pc:sldMk cId="3629323345" sldId="263"/>
            <ac:spMk id="2" creationId="{9F28929B-6210-6E69-103C-744E2E6923A6}"/>
          </ac:spMkLst>
        </pc:spChg>
        <pc:spChg chg="del">
          <ac:chgData name="Willow Robertson" userId="44fd4d1e-45eb-459f-8c9b-9445a5bb0080" providerId="ADAL" clId="{54A2FDD1-BF4B-4957-A5E9-69430FF13E72}" dt="2023-12-13T23:45:13.112" v="28" actId="478"/>
          <ac:spMkLst>
            <pc:docMk/>
            <pc:sldMk cId="3629323345" sldId="263"/>
            <ac:spMk id="3" creationId="{A4F89365-902B-1275-A5EA-33FBCDAEC9FD}"/>
          </ac:spMkLst>
        </pc:spChg>
        <pc:spChg chg="add mod">
          <ac:chgData name="Willow Robertson" userId="44fd4d1e-45eb-459f-8c9b-9445a5bb0080" providerId="ADAL" clId="{54A2FDD1-BF4B-4957-A5E9-69430FF13E72}" dt="2023-12-13T23:45:20.800" v="31" actId="1076"/>
          <ac:spMkLst>
            <pc:docMk/>
            <pc:sldMk cId="3629323345" sldId="263"/>
            <ac:spMk id="5" creationId="{2E010FF5-249C-99E5-0251-0D9B9A498CCC}"/>
          </ac:spMkLst>
        </pc:spChg>
        <pc:spChg chg="add mod">
          <ac:chgData name="Willow Robertson" userId="44fd4d1e-45eb-459f-8c9b-9445a5bb0080" providerId="ADAL" clId="{54A2FDD1-BF4B-4957-A5E9-69430FF13E72}" dt="2023-12-13T23:45:20.800" v="31" actId="1076"/>
          <ac:spMkLst>
            <pc:docMk/>
            <pc:sldMk cId="3629323345" sldId="263"/>
            <ac:spMk id="6" creationId="{0D87DFC5-05B5-146F-155A-0882387B6CA8}"/>
          </ac:spMkLst>
        </pc:spChg>
        <pc:graphicFrameChg chg="add mod">
          <ac:chgData name="Willow Robertson" userId="44fd4d1e-45eb-459f-8c9b-9445a5bb0080" providerId="ADAL" clId="{54A2FDD1-BF4B-4957-A5E9-69430FF13E72}" dt="2023-12-13T23:45:20.800" v="31" actId="1076"/>
          <ac:graphicFrameMkLst>
            <pc:docMk/>
            <pc:sldMk cId="3629323345" sldId="263"/>
            <ac:graphicFrameMk id="4" creationId="{E2227F0C-3287-D915-F104-8D58B303A142}"/>
          </ac:graphicFrameMkLst>
        </pc:graphicFrameChg>
      </pc:sldChg>
      <pc:sldChg chg="addSp delSp modSp new mod">
        <pc:chgData name="Willow Robertson" userId="44fd4d1e-45eb-459f-8c9b-9445a5bb0080" providerId="ADAL" clId="{54A2FDD1-BF4B-4957-A5E9-69430FF13E72}" dt="2023-12-13T23:45:40.655" v="35"/>
        <pc:sldMkLst>
          <pc:docMk/>
          <pc:sldMk cId="2271736603" sldId="264"/>
        </pc:sldMkLst>
        <pc:spChg chg="del">
          <ac:chgData name="Willow Robertson" userId="44fd4d1e-45eb-459f-8c9b-9445a5bb0080" providerId="ADAL" clId="{54A2FDD1-BF4B-4957-A5E9-69430FF13E72}" dt="2023-12-13T23:45:38.523" v="34" actId="478"/>
          <ac:spMkLst>
            <pc:docMk/>
            <pc:sldMk cId="2271736603" sldId="264"/>
            <ac:spMk id="2" creationId="{627A1B0B-C16B-81FB-B836-54FF3A3F89A6}"/>
          </ac:spMkLst>
        </pc:spChg>
        <pc:spChg chg="del">
          <ac:chgData name="Willow Robertson" userId="44fd4d1e-45eb-459f-8c9b-9445a5bb0080" providerId="ADAL" clId="{54A2FDD1-BF4B-4957-A5E9-69430FF13E72}" dt="2023-12-13T23:45:35.934" v="33" actId="478"/>
          <ac:spMkLst>
            <pc:docMk/>
            <pc:sldMk cId="2271736603" sldId="264"/>
            <ac:spMk id="3" creationId="{FCFD0507-24DF-1DD2-20DA-4F878E4FA32F}"/>
          </ac:spMkLst>
        </pc:spChg>
        <pc:spChg chg="add mod">
          <ac:chgData name="Willow Robertson" userId="44fd4d1e-45eb-459f-8c9b-9445a5bb0080" providerId="ADAL" clId="{54A2FDD1-BF4B-4957-A5E9-69430FF13E72}" dt="2023-12-13T23:45:40.655" v="35"/>
          <ac:spMkLst>
            <pc:docMk/>
            <pc:sldMk cId="2271736603" sldId="264"/>
            <ac:spMk id="5" creationId="{DD9F9412-6F85-F75D-EEC8-58F50834D4D6}"/>
          </ac:spMkLst>
        </pc:spChg>
        <pc:spChg chg="add mod">
          <ac:chgData name="Willow Robertson" userId="44fd4d1e-45eb-459f-8c9b-9445a5bb0080" providerId="ADAL" clId="{54A2FDD1-BF4B-4957-A5E9-69430FF13E72}" dt="2023-12-13T23:45:40.655" v="35"/>
          <ac:spMkLst>
            <pc:docMk/>
            <pc:sldMk cId="2271736603" sldId="264"/>
            <ac:spMk id="6" creationId="{79FD0EFB-C733-1641-21B0-3E69541DC939}"/>
          </ac:spMkLst>
        </pc:spChg>
        <pc:graphicFrameChg chg="add mod">
          <ac:chgData name="Willow Robertson" userId="44fd4d1e-45eb-459f-8c9b-9445a5bb0080" providerId="ADAL" clId="{54A2FDD1-BF4B-4957-A5E9-69430FF13E72}" dt="2023-12-13T23:45:40.655" v="35"/>
          <ac:graphicFrameMkLst>
            <pc:docMk/>
            <pc:sldMk cId="2271736603" sldId="264"/>
            <ac:graphicFrameMk id="4" creationId="{AC930771-C938-8923-E32A-2057C04EA3EA}"/>
          </ac:graphicFrameMkLst>
        </pc:graphicFrameChg>
      </pc:sldChg>
      <pc:sldChg chg="addSp delSp modSp new mod">
        <pc:chgData name="Willow Robertson" userId="44fd4d1e-45eb-459f-8c9b-9445a5bb0080" providerId="ADAL" clId="{54A2FDD1-BF4B-4957-A5E9-69430FF13E72}" dt="2023-12-13T23:48:25.390" v="48" actId="1076"/>
        <pc:sldMkLst>
          <pc:docMk/>
          <pc:sldMk cId="1571547299" sldId="265"/>
        </pc:sldMkLst>
        <pc:spChg chg="del">
          <ac:chgData name="Willow Robertson" userId="44fd4d1e-45eb-459f-8c9b-9445a5bb0080" providerId="ADAL" clId="{54A2FDD1-BF4B-4957-A5E9-69430FF13E72}" dt="2023-12-13T23:48:03.898" v="38" actId="478"/>
          <ac:spMkLst>
            <pc:docMk/>
            <pc:sldMk cId="1571547299" sldId="265"/>
            <ac:spMk id="2" creationId="{D10A6B1E-9F86-0E85-0CD1-987BC275C67D}"/>
          </ac:spMkLst>
        </pc:spChg>
        <pc:spChg chg="del">
          <ac:chgData name="Willow Robertson" userId="44fd4d1e-45eb-459f-8c9b-9445a5bb0080" providerId="ADAL" clId="{54A2FDD1-BF4B-4957-A5E9-69430FF13E72}" dt="2023-12-13T23:48:00.136" v="37" actId="478"/>
          <ac:spMkLst>
            <pc:docMk/>
            <pc:sldMk cId="1571547299" sldId="265"/>
            <ac:spMk id="3" creationId="{634CC76A-20ED-C8A7-11D8-915560DBA9F1}"/>
          </ac:spMkLst>
        </pc:spChg>
        <pc:spChg chg="add mod">
          <ac:chgData name="Willow Robertson" userId="44fd4d1e-45eb-459f-8c9b-9445a5bb0080" providerId="ADAL" clId="{54A2FDD1-BF4B-4957-A5E9-69430FF13E72}" dt="2023-12-13T23:48:25.390" v="48" actId="1076"/>
          <ac:spMkLst>
            <pc:docMk/>
            <pc:sldMk cId="1571547299" sldId="265"/>
            <ac:spMk id="4" creationId="{D2D4BA84-281F-8317-1534-613EE2795E4B}"/>
          </ac:spMkLst>
        </pc:spChg>
        <pc:spChg chg="add mod">
          <ac:chgData name="Willow Robertson" userId="44fd4d1e-45eb-459f-8c9b-9445a5bb0080" providerId="ADAL" clId="{54A2FDD1-BF4B-4957-A5E9-69430FF13E72}" dt="2023-12-13T23:48:21.187" v="46" actId="1076"/>
          <ac:spMkLst>
            <pc:docMk/>
            <pc:sldMk cId="1571547299" sldId="265"/>
            <ac:spMk id="5" creationId="{459CCA32-1475-7C22-5208-DC59859E09A6}"/>
          </ac:spMkLst>
        </pc:spChg>
        <pc:picChg chg="add mod">
          <ac:chgData name="Willow Robertson" userId="44fd4d1e-45eb-459f-8c9b-9445a5bb0080" providerId="ADAL" clId="{54A2FDD1-BF4B-4957-A5E9-69430FF13E72}" dt="2023-12-13T23:48:20.987" v="45" actId="1076"/>
          <ac:picMkLst>
            <pc:docMk/>
            <pc:sldMk cId="1571547299" sldId="265"/>
            <ac:picMk id="6" creationId="{6A9DC5F5-C4F7-18CC-0AD1-D7EDC4FF5C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1256A4-61FE-4A76-BB28-6B79A6931F6F}" type="datetimeFigureOut">
              <a:rPr lang="en-AU" smtClean="0"/>
              <a:t>16/02/2024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904A82-F77A-4F2F-A04D-9E9D63F3DBDF}" type="slidenum">
              <a:rPr lang="en-AU" smtClean="0"/>
              <a:t>‹#›</a:t>
            </a:fld>
            <a:endParaRPr lang="en-AU"/>
          </a:p>
        </p:txBody>
      </p:sp>
    </p:spTree>
    <p:extLst>
      <p:ext uri="{BB962C8B-B14F-4D97-AF65-F5344CB8AC3E}">
        <p14:creationId xmlns:p14="http://schemas.microsoft.com/office/powerpoint/2010/main" val="31026972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Image source https://pixabay.com/illustrations/percent-discount-issuing-statistics-1176967/</a:t>
            </a:r>
          </a:p>
          <a:p>
            <a:endParaRPr lang="en-AU" sz="1800">
              <a:solidFill>
                <a:srgbClr val="000000"/>
              </a:solidFill>
              <a:effectLst/>
              <a:latin typeface="Calibri" panose="020F0502020204030204" pitchFamily="34" charset="0"/>
              <a:ea typeface="Calibri" panose="020F0502020204030204" pitchFamily="34" charset="0"/>
              <a:cs typeface="Cordia New" panose="020B0304020202020204" pitchFamily="34" charset="-34"/>
            </a:endParaRPr>
          </a:p>
          <a:p>
            <a:r>
              <a:rPr lang="en-AU" sz="1800">
                <a:solidFill>
                  <a:srgbClr val="000000"/>
                </a:solidFill>
                <a:effectLst/>
                <a:latin typeface="Calibri" panose="020F0502020204030204" pitchFamily="34" charset="0"/>
                <a:ea typeface="Calibri" panose="020F0502020204030204" pitchFamily="34" charset="0"/>
                <a:cs typeface="Cordia New" panose="020B0304020202020204" pitchFamily="34" charset="-34"/>
              </a:rPr>
              <a:t>Ask </a:t>
            </a:r>
            <a:r>
              <a:rPr lang="en-AU" sz="1800" dirty="0">
                <a:solidFill>
                  <a:srgbClr val="000000"/>
                </a:solidFill>
                <a:effectLst/>
                <a:latin typeface="Calibri" panose="020F0502020204030204" pitchFamily="34" charset="0"/>
                <a:ea typeface="Calibri" panose="020F0502020204030204" pitchFamily="34" charset="0"/>
                <a:cs typeface="Cordia New" panose="020B0304020202020204" pitchFamily="34" charset="-34"/>
              </a:rPr>
              <a:t>students where and when they may have seen signs like this, and what they mean, to gain insight into their understanding of percentages. Expect answers such as, ‘in shops’, ‘at sale times’ and possibly ‘in banks’. Students may know that in shops, percentages often indicate a discount and may or may not recognise that a ‘50% discount’ is the same as a ‘half-price’ sale.</a:t>
            </a:r>
            <a:endParaRPr lang="en-AU" dirty="0"/>
          </a:p>
        </p:txBody>
      </p:sp>
      <p:sp>
        <p:nvSpPr>
          <p:cNvPr id="4" name="Slide Number Placeholder 3"/>
          <p:cNvSpPr>
            <a:spLocks noGrp="1"/>
          </p:cNvSpPr>
          <p:nvPr>
            <p:ph type="sldNum" sz="quarter" idx="5"/>
          </p:nvPr>
        </p:nvSpPr>
        <p:spPr/>
        <p:txBody>
          <a:bodyPr/>
          <a:lstStyle/>
          <a:p>
            <a:fld id="{5D904A82-F77A-4F2F-A04D-9E9D63F3DBDF}" type="slidenum">
              <a:rPr lang="en-AU" smtClean="0"/>
              <a:t>2</a:t>
            </a:fld>
            <a:endParaRPr lang="en-AU"/>
          </a:p>
        </p:txBody>
      </p:sp>
    </p:spTree>
    <p:extLst>
      <p:ext uri="{BB962C8B-B14F-4D97-AF65-F5344CB8AC3E}">
        <p14:creationId xmlns:p14="http://schemas.microsoft.com/office/powerpoint/2010/main" val="3958205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3160516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538290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3900957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32239097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8" name="TextBox 7">
            <a:extLst>
              <a:ext uri="{FF2B5EF4-FFF2-40B4-BE49-F238E27FC236}">
                <a16:creationId xmlns:a16="http://schemas.microsoft.com/office/drawing/2014/main" id="{0819D59C-6498-39EF-EEFD-31190B1A6FB0}"/>
              </a:ext>
            </a:extLst>
          </p:cNvPr>
          <p:cNvSpPr txBox="1"/>
          <p:nvPr userDrawn="1"/>
        </p:nvSpPr>
        <p:spPr>
          <a:xfrm>
            <a:off x="1043608" y="6234053"/>
            <a:ext cx="295232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spTree>
    <p:extLst>
      <p:ext uri="{BB962C8B-B14F-4D97-AF65-F5344CB8AC3E}">
        <p14:creationId xmlns:p14="http://schemas.microsoft.com/office/powerpoint/2010/main" val="1328819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4801662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1525002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740295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39925367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09772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87533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8476625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617643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1439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954225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25880333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1667527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738626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3801037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1259772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2555198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9910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60761396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7450246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182496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4791617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7873794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lumMod val="75000"/>
                  </a:schemeClr>
                </a:solidFill>
              </a:defRPr>
            </a:lvl1pPr>
          </a:lstStyle>
          <a:p>
            <a:r>
              <a:rPr lang="en-US" dirty="0"/>
              <a:t>Click to edit Master title style</a:t>
            </a:r>
            <a:endParaRPr lang="en-AU"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AU" dirty="0"/>
          </a:p>
        </p:txBody>
      </p:sp>
    </p:spTree>
    <p:extLst>
      <p:ext uri="{BB962C8B-B14F-4D97-AF65-F5344CB8AC3E}">
        <p14:creationId xmlns:p14="http://schemas.microsoft.com/office/powerpoint/2010/main" val="42797598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AU" dirty="0"/>
          </a:p>
        </p:txBody>
      </p:sp>
      <p:sp>
        <p:nvSpPr>
          <p:cNvPr id="3" name="Content Placeholder 2"/>
          <p:cNvSpPr>
            <a:spLocks noGrp="1"/>
          </p:cNvSpPr>
          <p:nvPr>
            <p:ph idx="1"/>
          </p:nvPr>
        </p:nvSpPr>
        <p:spPr/>
        <p:txBody>
          <a:bodyPr/>
          <a:lstStyle>
            <a:lvl1pPr>
              <a:defRPr>
                <a:solidFill>
                  <a:schemeClr val="tx2">
                    <a:lumMod val="75000"/>
                  </a:schemeClr>
                </a:solidFill>
              </a:defRPr>
            </a:lvl1pPr>
            <a:lvl2pPr>
              <a:defRPr>
                <a:solidFill>
                  <a:schemeClr val="tx2">
                    <a:lumMod val="75000"/>
                  </a:schemeClr>
                </a:solidFill>
              </a:defRPr>
            </a:lvl2pPr>
            <a:lvl3pPr>
              <a:defRPr>
                <a:solidFill>
                  <a:schemeClr val="tx2">
                    <a:lumMod val="75000"/>
                  </a:schemeClr>
                </a:solidFill>
              </a:defRPr>
            </a:lvl3pPr>
            <a:lvl4pPr>
              <a:defRPr>
                <a:solidFill>
                  <a:schemeClr val="tx2">
                    <a:lumMod val="75000"/>
                  </a:schemeClr>
                </a:solidFill>
              </a:defRPr>
            </a:lvl4pPr>
            <a:lvl5pPr>
              <a:defRPr>
                <a:solidFill>
                  <a:schemeClr val="tx2">
                    <a:lumMod val="7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Tree>
    <p:extLst>
      <p:ext uri="{BB962C8B-B14F-4D97-AF65-F5344CB8AC3E}">
        <p14:creationId xmlns:p14="http://schemas.microsoft.com/office/powerpoint/2010/main" val="65574691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AU"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18307229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90653330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79001928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474463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85188125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202796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9083363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356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683568" y="836712"/>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68356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6484652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38177711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Slide Number Placeholder 5"/>
          <p:cNvSpPr>
            <a:spLocks noGrp="1"/>
          </p:cNvSpPr>
          <p:nvPr>
            <p:ph type="sldNum" sz="quarter" idx="12"/>
          </p:nvPr>
        </p:nvSpPr>
        <p:spPr>
          <a:xfrm>
            <a:off x="457200" y="6247035"/>
            <a:ext cx="514400" cy="435703"/>
          </a:xfrm>
          <a:prstGeom prst="rect">
            <a:avLst/>
          </a:prstGeom>
        </p:spPr>
        <p:txBody>
          <a:bodyPr/>
          <a:lstStyle/>
          <a:p>
            <a:fld id="{69ABC576-B878-448C-BD9F-E8E656A57717}" type="slidenum">
              <a:rPr lang="en-AU" smtClean="0"/>
              <a:t>‹#›</a:t>
            </a:fld>
            <a:endParaRPr lang="en-AU"/>
          </a:p>
        </p:txBody>
      </p:sp>
    </p:spTree>
    <p:extLst>
      <p:ext uri="{BB962C8B-B14F-4D97-AF65-F5344CB8AC3E}">
        <p14:creationId xmlns:p14="http://schemas.microsoft.com/office/powerpoint/2010/main" val="2245974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882689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Tree>
    <p:extLst>
      <p:ext uri="{BB962C8B-B14F-4D97-AF65-F5344CB8AC3E}">
        <p14:creationId xmlns:p14="http://schemas.microsoft.com/office/powerpoint/2010/main" val="1989030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95101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915608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836711"/>
            <a:ext cx="5486400" cy="389086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693530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5.png"/><Relationship Id="rId3" Type="http://schemas.openxmlformats.org/officeDocument/2006/relationships/slideLayout" Target="../slideLayouts/slideLayout3.xml"/><Relationship Id="rId21" Type="http://schemas.openxmlformats.org/officeDocument/2006/relationships/image" Target="../media/image8.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www.mathematicshub.edu.au/" TargetMode="External"/><Relationship Id="rId10" Type="http://schemas.openxmlformats.org/officeDocument/2006/relationships/slideLayout" Target="../slideLayouts/slideLayout10.xml"/><Relationship Id="rId19" Type="http://schemas.openxmlformats.org/officeDocument/2006/relationships/image" Target="../media/image6.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9.png"/><Relationship Id="rId18" Type="http://schemas.openxmlformats.org/officeDocument/2006/relationships/image" Target="../media/image5.png"/><Relationship Id="rId3" Type="http://schemas.openxmlformats.org/officeDocument/2006/relationships/slideLayout" Target="../slideLayouts/slideLayout14.xml"/><Relationship Id="rId21" Type="http://schemas.openxmlformats.org/officeDocument/2006/relationships/image" Target="../media/image8.png"/><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4.png"/><Relationship Id="rId2" Type="http://schemas.openxmlformats.org/officeDocument/2006/relationships/slideLayout" Target="../slideLayouts/slideLayout13.xml"/><Relationship Id="rId16" Type="http://schemas.openxmlformats.org/officeDocument/2006/relationships/image" Target="../media/image3.png"/><Relationship Id="rId20" Type="http://schemas.openxmlformats.org/officeDocument/2006/relationships/image" Target="../media/image7.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hyperlink" Target="https://www.mathematicshub.edu.au/" TargetMode="External"/><Relationship Id="rId10" Type="http://schemas.openxmlformats.org/officeDocument/2006/relationships/slideLayout" Target="../slideLayouts/slideLayout21.xml"/><Relationship Id="rId19" Type="http://schemas.openxmlformats.org/officeDocument/2006/relationships/image" Target="../media/image6.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18" Type="http://schemas.openxmlformats.org/officeDocument/2006/relationships/image" Target="../media/image5.png"/><Relationship Id="rId3" Type="http://schemas.openxmlformats.org/officeDocument/2006/relationships/slideLayout" Target="../slideLayouts/slideLayout25.xml"/><Relationship Id="rId21" Type="http://schemas.openxmlformats.org/officeDocument/2006/relationships/image" Target="../media/image8.png"/><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4.png"/><Relationship Id="rId2" Type="http://schemas.openxmlformats.org/officeDocument/2006/relationships/slideLayout" Target="../slideLayouts/slideLayout24.xml"/><Relationship Id="rId16" Type="http://schemas.openxmlformats.org/officeDocument/2006/relationships/image" Target="../media/image10.png"/><Relationship Id="rId20" Type="http://schemas.openxmlformats.org/officeDocument/2006/relationships/image" Target="../media/image7.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3.png"/><Relationship Id="rId10" Type="http://schemas.openxmlformats.org/officeDocument/2006/relationships/slideLayout" Target="../slideLayouts/slideLayout32.xml"/><Relationship Id="rId19" Type="http://schemas.openxmlformats.org/officeDocument/2006/relationships/image" Target="../media/image6.pn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hyperlink" Target="https://www.mathematicshub.edu.au/" TargetMode="Externa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18" Type="http://schemas.openxmlformats.org/officeDocument/2006/relationships/image" Target="../media/image6.png"/><Relationship Id="rId3" Type="http://schemas.openxmlformats.org/officeDocument/2006/relationships/slideLayout" Target="../slideLayouts/slideLayout36.xml"/><Relationship Id="rId21" Type="http://schemas.openxmlformats.org/officeDocument/2006/relationships/image" Target="../media/image11.png"/><Relationship Id="rId7" Type="http://schemas.openxmlformats.org/officeDocument/2006/relationships/slideLayout" Target="../slideLayouts/slideLayout40.xml"/><Relationship Id="rId12" Type="http://schemas.openxmlformats.org/officeDocument/2006/relationships/theme" Target="../theme/theme4.xml"/><Relationship Id="rId17" Type="http://schemas.openxmlformats.org/officeDocument/2006/relationships/image" Target="../media/image5.png"/><Relationship Id="rId2" Type="http://schemas.openxmlformats.org/officeDocument/2006/relationships/slideLayout" Target="../slideLayouts/slideLayout35.xml"/><Relationship Id="rId16" Type="http://schemas.openxmlformats.org/officeDocument/2006/relationships/image" Target="../media/image4.png"/><Relationship Id="rId20" Type="http://schemas.openxmlformats.org/officeDocument/2006/relationships/image" Target="../media/image8.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19" Type="http://schemas.openxmlformats.org/officeDocument/2006/relationships/image" Target="../media/image7.png"/><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hyperlink" Target="https://www.mathematicshub.edu.au/"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AFF6BD75-DA08-3392-4E89-F14C10FC44B0}"/>
              </a:ext>
              <a:ext uri="{C183D7F6-B498-43B3-948B-1728B52AA6E4}">
                <adec:decorative xmlns:adec="http://schemas.microsoft.com/office/drawing/2017/decorative" val="1"/>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9121" y="-61353"/>
            <a:ext cx="9173121" cy="69032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5"/>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grpSp>
        <p:nvGrpSpPr>
          <p:cNvPr id="17" name="Group 16">
            <a:extLst>
              <a:ext uri="{FF2B5EF4-FFF2-40B4-BE49-F238E27FC236}">
                <a16:creationId xmlns:a16="http://schemas.microsoft.com/office/drawing/2014/main" id="{F00B1F31-28AE-E38A-AD0E-0A2B762E186B}"/>
              </a:ext>
              <a:ext uri="{C183D7F6-B498-43B3-948B-1728B52AA6E4}">
                <adec:decorative xmlns:adec="http://schemas.microsoft.com/office/drawing/2017/decorative" val="1"/>
              </a:ext>
            </a:extLst>
          </p:cNvPr>
          <p:cNvGrpSpPr/>
          <p:nvPr userDrawn="1"/>
        </p:nvGrpSpPr>
        <p:grpSpPr>
          <a:xfrm>
            <a:off x="5076056" y="5620698"/>
            <a:ext cx="2735152" cy="1052738"/>
            <a:chOff x="5167683" y="5805262"/>
            <a:chExt cx="2735152" cy="1052738"/>
          </a:xfrm>
        </p:grpSpPr>
        <p:pic>
          <p:nvPicPr>
            <p:cNvPr id="18" name="Content Placeholder 12">
              <a:extLst>
                <a:ext uri="{FF2B5EF4-FFF2-40B4-BE49-F238E27FC236}">
                  <a16:creationId xmlns:a16="http://schemas.microsoft.com/office/drawing/2014/main" id="{738BD97F-6739-8B15-86D4-44FA53D29E71}"/>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19" name="Picture 18">
              <a:extLst>
                <a:ext uri="{FF2B5EF4-FFF2-40B4-BE49-F238E27FC236}">
                  <a16:creationId xmlns:a16="http://schemas.microsoft.com/office/drawing/2014/main" id="{BE1C5B88-B18B-7F64-5CC3-0CB55BE5C046}"/>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20" name="Picture 19">
              <a:extLst>
                <a:ext uri="{FF2B5EF4-FFF2-40B4-BE49-F238E27FC236}">
                  <a16:creationId xmlns:a16="http://schemas.microsoft.com/office/drawing/2014/main" id="{31D74349-6211-8FAB-8805-B493A31BC0AF}"/>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21" name="Picture 20">
              <a:extLst>
                <a:ext uri="{FF2B5EF4-FFF2-40B4-BE49-F238E27FC236}">
                  <a16:creationId xmlns:a16="http://schemas.microsoft.com/office/drawing/2014/main" id="{54A5E25A-A825-AB7A-2FEF-C449173C7278}"/>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22" name="Picture 21">
              <a:extLst>
                <a:ext uri="{FF2B5EF4-FFF2-40B4-BE49-F238E27FC236}">
                  <a16:creationId xmlns:a16="http://schemas.microsoft.com/office/drawing/2014/main" id="{11697A6D-2B79-FF00-37E9-3A45E6A4DB74}"/>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342410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4283CD0-3AD0-113A-733E-5BDC7A102092}"/>
              </a:ext>
              <a:ext uri="{C183D7F6-B498-43B3-948B-1728B52AA6E4}">
                <adec:decorative xmlns:adec="http://schemas.microsoft.com/office/drawing/2017/decorative" val="1"/>
              </a:ext>
            </a:extLst>
          </p:cNvPr>
          <p:cNvPicPr>
            <a:picLocks noChangeAspect="1" noChangeArrowheads="1"/>
          </p:cNvPicPr>
          <p:nvPr userDrawn="1"/>
        </p:nvPicPr>
        <p:blipFill rotWithShape="1">
          <a:blip r:embed="rId13">
            <a:extLst>
              <a:ext uri="{28A0092B-C50C-407E-A947-70E740481C1C}">
                <a14:useLocalDpi xmlns:a14="http://schemas.microsoft.com/office/drawing/2010/main" val="0"/>
              </a:ext>
            </a:extLst>
          </a:blip>
          <a:srcRect t="13863" r="504"/>
          <a:stretch/>
        </p:blipFill>
        <p:spPr bwMode="auto">
          <a:xfrm>
            <a:off x="0" y="839552"/>
            <a:ext cx="9145016" cy="6093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5"/>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grpSp>
        <p:nvGrpSpPr>
          <p:cNvPr id="6" name="Group 5">
            <a:extLst>
              <a:ext uri="{FF2B5EF4-FFF2-40B4-BE49-F238E27FC236}">
                <a16:creationId xmlns:a16="http://schemas.microsoft.com/office/drawing/2014/main" id="{6BC9B929-D0DE-4155-832F-AB89357AE247}"/>
              </a:ext>
              <a:ext uri="{C183D7F6-B498-43B3-948B-1728B52AA6E4}">
                <adec:decorative xmlns:adec="http://schemas.microsoft.com/office/drawing/2017/decorative" val="1"/>
              </a:ext>
            </a:extLst>
          </p:cNvPr>
          <p:cNvGrpSpPr/>
          <p:nvPr userDrawn="1"/>
        </p:nvGrpSpPr>
        <p:grpSpPr>
          <a:xfrm>
            <a:off x="5459291" y="5757084"/>
            <a:ext cx="2735152" cy="1052738"/>
            <a:chOff x="5167683" y="5805262"/>
            <a:chExt cx="2735152" cy="1052738"/>
          </a:xfrm>
        </p:grpSpPr>
        <p:pic>
          <p:nvPicPr>
            <p:cNvPr id="8" name="Content Placeholder 12">
              <a:extLst>
                <a:ext uri="{FF2B5EF4-FFF2-40B4-BE49-F238E27FC236}">
                  <a16:creationId xmlns:a16="http://schemas.microsoft.com/office/drawing/2014/main" id="{DBC310A9-D3FD-A55B-4B22-8F8883F33653}"/>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CD3976FF-E2E8-E9CE-C292-7ECBC140B375}"/>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4ED26AD6-960E-51A4-E11D-FB018947FB7C}"/>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699E1E0B-9DC0-5B1E-522B-D2801CC5085A}"/>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613809A4-5AD4-C434-EE66-4D9260D57991}"/>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32692847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4"/>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pic>
        <p:nvPicPr>
          <p:cNvPr id="5" name="Picture 4">
            <a:extLst>
              <a:ext uri="{FF2B5EF4-FFF2-40B4-BE49-F238E27FC236}">
                <a16:creationId xmlns:a16="http://schemas.microsoft.com/office/drawing/2014/main" id="{913C7CC2-E0D0-B218-2CD0-868B8DA2A15F}"/>
              </a:ext>
              <a:ext uri="{C183D7F6-B498-43B3-948B-1728B52AA6E4}">
                <adec:decorative xmlns:adec="http://schemas.microsoft.com/office/drawing/2017/decorative" val="1"/>
              </a:ext>
            </a:extLst>
          </p:cNvPr>
          <p:cNvPicPr>
            <a:picLocks noChangeAspect="1" noChangeArrowheads="1"/>
          </p:cNvPicPr>
          <p:nvPr userDrawn="1"/>
        </p:nvPicPr>
        <p:blipFill>
          <a:blip r:embed="rId16">
            <a:alphaModFix amt="25000"/>
            <a:extLst>
              <a:ext uri="{28A0092B-C50C-407E-A947-70E740481C1C}">
                <a14:useLocalDpi xmlns:a14="http://schemas.microsoft.com/office/drawing/2010/main" val="0"/>
              </a:ext>
            </a:extLst>
          </a:blip>
          <a:srcRect/>
          <a:stretch>
            <a:fillRect/>
          </a:stretch>
        </p:blipFill>
        <p:spPr bwMode="auto">
          <a:xfrm>
            <a:off x="6742864" y="0"/>
            <a:ext cx="2401136"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 5">
            <a:extLst>
              <a:ext uri="{FF2B5EF4-FFF2-40B4-BE49-F238E27FC236}">
                <a16:creationId xmlns:a16="http://schemas.microsoft.com/office/drawing/2014/main" id="{1283ACA2-1DC7-1DA2-B67B-D1FB9358B94A}"/>
              </a:ext>
              <a:ext uri="{C183D7F6-B498-43B3-948B-1728B52AA6E4}">
                <adec:decorative xmlns:adec="http://schemas.microsoft.com/office/drawing/2017/decorative" val="1"/>
              </a:ext>
            </a:extLst>
          </p:cNvPr>
          <p:cNvGrpSpPr/>
          <p:nvPr userDrawn="1"/>
        </p:nvGrpSpPr>
        <p:grpSpPr>
          <a:xfrm>
            <a:off x="5538954" y="5720666"/>
            <a:ext cx="2735152" cy="1052738"/>
            <a:chOff x="5167683" y="5805262"/>
            <a:chExt cx="2735152" cy="1052738"/>
          </a:xfrm>
        </p:grpSpPr>
        <p:pic>
          <p:nvPicPr>
            <p:cNvPr id="8" name="Content Placeholder 12">
              <a:extLst>
                <a:ext uri="{FF2B5EF4-FFF2-40B4-BE49-F238E27FC236}">
                  <a16:creationId xmlns:a16="http://schemas.microsoft.com/office/drawing/2014/main" id="{BEF8F809-5B79-CE03-3A86-B42609B9D722}"/>
                </a:ext>
              </a:extLst>
            </p:cNvPr>
            <p:cNvPicPr>
              <a:picLocks noChangeAspect="1"/>
            </p:cNvPicPr>
            <p:nvPr/>
          </p:nvPicPr>
          <p:blipFill>
            <a:blip r:embed="rId17"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EF11086B-2FA5-412F-157B-7B500B0A1495}"/>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9C24AA98-3346-EEA7-318E-C62FE59E32F8}"/>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A47D6DF1-AC1F-2E75-171A-C5646556CCE3}"/>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B5A28DEE-3ACB-940E-A179-58847E12D695}"/>
                </a:ext>
              </a:extLst>
            </p:cNvPr>
            <p:cNvPicPr>
              <a:picLocks noChangeAspect="1"/>
            </p:cNvPicPr>
            <p:nvPr/>
          </p:nvPicPr>
          <p:blipFill>
            <a:blip r:embed="rId21"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spTree>
    <p:extLst>
      <p:ext uri="{BB962C8B-B14F-4D97-AF65-F5344CB8AC3E}">
        <p14:creationId xmlns:p14="http://schemas.microsoft.com/office/powerpoint/2010/main" val="52644419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23728" y="198252"/>
            <a:ext cx="6851104" cy="420276"/>
          </a:xfrm>
          <a:prstGeom prst="rect">
            <a:avLst/>
          </a:prstGeom>
        </p:spPr>
        <p:txBody>
          <a:bodyPr vert="horz" lIns="91440" tIns="45720" rIns="91440" bIns="45720" rtlCol="0" anchor="ctr">
            <a:normAutofit/>
          </a:bodyPr>
          <a:lstStyle/>
          <a:p>
            <a:r>
              <a:rPr lang="en-US" dirty="0"/>
              <a:t>Click to edit Master title style</a:t>
            </a:r>
            <a:endParaRPr lang="en-AU"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pic>
        <p:nvPicPr>
          <p:cNvPr id="7" name="Picture 6">
            <a:extLst>
              <a:ext uri="{FF2B5EF4-FFF2-40B4-BE49-F238E27FC236}">
                <a16:creationId xmlns:a16="http://schemas.microsoft.com/office/drawing/2014/main" id="{C761B541-8CDA-30CE-818A-586EE31B8F3B}"/>
              </a:ext>
              <a:ext uri="{C183D7F6-B498-43B3-948B-1728B52AA6E4}">
                <adec:decorative xmlns:adec="http://schemas.microsoft.com/office/drawing/2017/decorative" val="1"/>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386916" y="6460993"/>
            <a:ext cx="559435" cy="198755"/>
          </a:xfrm>
          <a:prstGeom prst="rect">
            <a:avLst/>
          </a:prstGeom>
        </p:spPr>
      </p:pic>
      <p:pic>
        <p:nvPicPr>
          <p:cNvPr id="15" name="Picture 14">
            <a:hlinkClick r:id="rId14"/>
            <a:extLst>
              <a:ext uri="{FF2B5EF4-FFF2-40B4-BE49-F238E27FC236}">
                <a16:creationId xmlns:a16="http://schemas.microsoft.com/office/drawing/2014/main" id="{920767E6-59AB-29BE-891D-7D0135C5A42C}"/>
              </a:ext>
              <a:ext uri="{C183D7F6-B498-43B3-948B-1728B52AA6E4}">
                <adec:decorative xmlns:adec="http://schemas.microsoft.com/office/drawing/2017/decorative" val="1"/>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7504" y="16076"/>
            <a:ext cx="1215243" cy="715761"/>
          </a:xfrm>
          <a:prstGeom prst="rect">
            <a:avLst/>
          </a:prstGeom>
        </p:spPr>
      </p:pic>
      <p:sp>
        <p:nvSpPr>
          <p:cNvPr id="16" name="TextBox 15">
            <a:extLst>
              <a:ext uri="{FF2B5EF4-FFF2-40B4-BE49-F238E27FC236}">
                <a16:creationId xmlns:a16="http://schemas.microsoft.com/office/drawing/2014/main" id="{CBEFC575-A694-AFEC-9531-9A8D0B31E8A8}"/>
              </a:ext>
            </a:extLst>
          </p:cNvPr>
          <p:cNvSpPr txBox="1"/>
          <p:nvPr userDrawn="1"/>
        </p:nvSpPr>
        <p:spPr>
          <a:xfrm>
            <a:off x="107505" y="6234053"/>
            <a:ext cx="4392488" cy="461665"/>
          </a:xfrm>
          <a:prstGeom prst="rect">
            <a:avLst/>
          </a:prstGeom>
          <a:noFill/>
        </p:spPr>
        <p:txBody>
          <a:bodyPr wrap="square">
            <a:spAutoFit/>
          </a:bodyPr>
          <a:lstStyle/>
          <a:p>
            <a:pPr algn="l"/>
            <a:r>
              <a:rPr lang="en-GB" sz="800" dirty="0"/>
              <a:t>mathematicshub.edu.au</a:t>
            </a:r>
          </a:p>
          <a:p>
            <a:pPr algn="l"/>
            <a:r>
              <a:rPr lang="en-GB" sz="800" dirty="0"/>
              <a:t>© 2023 Commonwealth of Australia, unless otherwise indicated. Creative Commons Attribution 4.0, unless otherwise indicated. </a:t>
            </a:r>
          </a:p>
        </p:txBody>
      </p:sp>
      <p:grpSp>
        <p:nvGrpSpPr>
          <p:cNvPr id="6" name="Group 5">
            <a:extLst>
              <a:ext uri="{FF2B5EF4-FFF2-40B4-BE49-F238E27FC236}">
                <a16:creationId xmlns:a16="http://schemas.microsoft.com/office/drawing/2014/main" id="{1283ACA2-1DC7-1DA2-B67B-D1FB9358B94A}"/>
              </a:ext>
              <a:ext uri="{C183D7F6-B498-43B3-948B-1728B52AA6E4}">
                <adec:decorative xmlns:adec="http://schemas.microsoft.com/office/drawing/2017/decorative" val="1"/>
              </a:ext>
            </a:extLst>
          </p:cNvPr>
          <p:cNvGrpSpPr/>
          <p:nvPr userDrawn="1"/>
        </p:nvGrpSpPr>
        <p:grpSpPr>
          <a:xfrm>
            <a:off x="5538954" y="5720666"/>
            <a:ext cx="2735152" cy="1052738"/>
            <a:chOff x="5167683" y="5805262"/>
            <a:chExt cx="2735152" cy="1052738"/>
          </a:xfrm>
        </p:grpSpPr>
        <p:pic>
          <p:nvPicPr>
            <p:cNvPr id="8" name="Content Placeholder 12">
              <a:extLst>
                <a:ext uri="{FF2B5EF4-FFF2-40B4-BE49-F238E27FC236}">
                  <a16:creationId xmlns:a16="http://schemas.microsoft.com/office/drawing/2014/main" id="{BEF8F809-5B79-CE03-3A86-B42609B9D722}"/>
                </a:ext>
              </a:extLst>
            </p:cNvPr>
            <p:cNvPicPr>
              <a:picLocks noChangeAspect="1"/>
            </p:cNvPicPr>
            <p:nvPr/>
          </p:nvPicPr>
          <p:blipFill>
            <a:blip r:embed="rId16" cstate="print">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6742864" y="6309320"/>
              <a:ext cx="863496" cy="548680"/>
            </a:xfrm>
            <a:prstGeom prst="rect">
              <a:avLst/>
            </a:prstGeom>
          </p:spPr>
        </p:pic>
        <p:pic>
          <p:nvPicPr>
            <p:cNvPr id="9" name="Picture 8">
              <a:extLst>
                <a:ext uri="{FF2B5EF4-FFF2-40B4-BE49-F238E27FC236}">
                  <a16:creationId xmlns:a16="http://schemas.microsoft.com/office/drawing/2014/main" id="{EF11086B-2FA5-412F-157B-7B500B0A1495}"/>
                </a:ext>
              </a:extLst>
            </p:cNvPr>
            <p:cNvPicPr>
              <a:picLocks noChangeAspect="1"/>
            </p:cNvPicPr>
            <p:nvPr/>
          </p:nvPicPr>
          <p:blipFill>
            <a:blip r:embed="rId17"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313380" y="5805262"/>
              <a:ext cx="589455" cy="583007"/>
            </a:xfrm>
            <a:prstGeom prst="rect">
              <a:avLst/>
            </a:prstGeom>
          </p:spPr>
        </p:pic>
        <p:pic>
          <p:nvPicPr>
            <p:cNvPr id="10" name="Picture 9">
              <a:extLst>
                <a:ext uri="{FF2B5EF4-FFF2-40B4-BE49-F238E27FC236}">
                  <a16:creationId xmlns:a16="http://schemas.microsoft.com/office/drawing/2014/main" id="{9C24AA98-3346-EEA7-318E-C62FE59E32F8}"/>
                </a:ext>
              </a:extLst>
            </p:cNvPr>
            <p:cNvPicPr>
              <a:picLocks noChangeAspect="1"/>
            </p:cNvPicPr>
            <p:nvPr/>
          </p:nvPicPr>
          <p:blipFill>
            <a:blip r:embed="rId18"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6623178" y="5842012"/>
              <a:ext cx="546257" cy="546257"/>
            </a:xfrm>
            <a:prstGeom prst="rect">
              <a:avLst/>
            </a:prstGeom>
          </p:spPr>
        </p:pic>
        <p:pic>
          <p:nvPicPr>
            <p:cNvPr id="11" name="Picture 10">
              <a:extLst>
                <a:ext uri="{FF2B5EF4-FFF2-40B4-BE49-F238E27FC236}">
                  <a16:creationId xmlns:a16="http://schemas.microsoft.com/office/drawing/2014/main" id="{A47D6DF1-AC1F-2E75-171A-C5646556CCE3}"/>
                </a:ext>
              </a:extLst>
            </p:cNvPr>
            <p:cNvPicPr>
              <a:picLocks noChangeAspect="1"/>
            </p:cNvPicPr>
            <p:nvPr/>
          </p:nvPicPr>
          <p:blipFill>
            <a:blip r:embed="rId19"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90772" y="6173727"/>
              <a:ext cx="856560" cy="539365"/>
            </a:xfrm>
            <a:prstGeom prst="rect">
              <a:avLst/>
            </a:prstGeom>
          </p:spPr>
        </p:pic>
        <p:pic>
          <p:nvPicPr>
            <p:cNvPr id="12" name="Picture 11">
              <a:extLst>
                <a:ext uri="{FF2B5EF4-FFF2-40B4-BE49-F238E27FC236}">
                  <a16:creationId xmlns:a16="http://schemas.microsoft.com/office/drawing/2014/main" id="{B5A28DEE-3ACB-940E-A179-58847E12D695}"/>
                </a:ext>
              </a:extLst>
            </p:cNvPr>
            <p:cNvPicPr>
              <a:picLocks noChangeAspect="1"/>
            </p:cNvPicPr>
            <p:nvPr/>
          </p:nvPicPr>
          <p:blipFill>
            <a:blip r:embed="rId20"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rot="20089471">
              <a:off x="5167683" y="6067195"/>
              <a:ext cx="554625" cy="706388"/>
            </a:xfrm>
            <a:prstGeom prst="rect">
              <a:avLst/>
            </a:prstGeom>
          </p:spPr>
        </p:pic>
      </p:grpSp>
      <p:pic>
        <p:nvPicPr>
          <p:cNvPr id="13" name="Picture 3">
            <a:extLst>
              <a:ext uri="{FF2B5EF4-FFF2-40B4-BE49-F238E27FC236}">
                <a16:creationId xmlns:a16="http://schemas.microsoft.com/office/drawing/2014/main" id="{2C83D9E3-82B6-514A-2A77-18A42DDFCEB0}"/>
              </a:ext>
              <a:ext uri="{C183D7F6-B498-43B3-948B-1728B52AA6E4}">
                <adec:decorative xmlns:adec="http://schemas.microsoft.com/office/drawing/2017/decorative" val="1"/>
              </a:ext>
            </a:extLst>
          </p:cNvPr>
          <p:cNvPicPr>
            <a:picLocks noChangeAspect="1" noChangeArrowheads="1"/>
          </p:cNvPicPr>
          <p:nvPr userDrawn="1"/>
        </p:nvPicPr>
        <p:blipFill rotWithShape="1">
          <a:blip r:embed="rId21">
            <a:alphaModFix amt="25000"/>
            <a:extLst>
              <a:ext uri="{28A0092B-C50C-407E-A947-70E740481C1C}">
                <a14:useLocalDpi xmlns:a14="http://schemas.microsoft.com/office/drawing/2010/main" val="0"/>
              </a:ext>
            </a:extLst>
          </a:blip>
          <a:srcRect l="3116"/>
          <a:stretch/>
        </p:blipFill>
        <p:spPr bwMode="auto">
          <a:xfrm>
            <a:off x="6345716" y="0"/>
            <a:ext cx="2798284" cy="68874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358469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340ABA9-C1B1-EB1F-39A5-C28672720A48}"/>
              </a:ext>
            </a:extLst>
          </p:cNvPr>
          <p:cNvSpPr txBox="1">
            <a:spLocks noGrp="1"/>
          </p:cNvSpPr>
          <p:nvPr>
            <p:ph type="title" idx="4294967295"/>
          </p:nvPr>
        </p:nvSpPr>
        <p:spPr>
          <a:xfrm>
            <a:off x="1907704" y="613337"/>
            <a:ext cx="6644784"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tx1"/>
                </a:solidFill>
                <a:effectLst/>
                <a:uLnTx/>
                <a:uFillTx/>
                <a:latin typeface="+mn-lt"/>
                <a:ea typeface="+mn-ea"/>
                <a:cs typeface="+mn-cs"/>
              </a:rPr>
              <a:t>Map masterpiece</a:t>
            </a:r>
          </a:p>
        </p:txBody>
      </p:sp>
      <p:graphicFrame>
        <p:nvGraphicFramePr>
          <p:cNvPr id="5" name="Table 4">
            <a:extLst>
              <a:ext uri="{FF2B5EF4-FFF2-40B4-BE49-F238E27FC236}">
                <a16:creationId xmlns:a16="http://schemas.microsoft.com/office/drawing/2014/main" id="{3982912D-CE09-D32A-7AA5-851DABA40862}"/>
              </a:ext>
            </a:extLst>
          </p:cNvPr>
          <p:cNvGraphicFramePr>
            <a:graphicFrameLocks noGrp="1"/>
          </p:cNvGraphicFramePr>
          <p:nvPr>
            <p:extLst>
              <p:ext uri="{D42A27DB-BD31-4B8C-83A1-F6EECF244321}">
                <p14:modId xmlns:p14="http://schemas.microsoft.com/office/powerpoint/2010/main" val="663389014"/>
              </p:ext>
            </p:extLst>
          </p:nvPr>
        </p:nvGraphicFramePr>
        <p:xfrm>
          <a:off x="2772000" y="1773216"/>
          <a:ext cx="3600000" cy="360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501320771"/>
                    </a:ext>
                  </a:extLst>
                </a:gridCol>
                <a:gridCol w="360000">
                  <a:extLst>
                    <a:ext uri="{9D8B030D-6E8A-4147-A177-3AD203B41FA5}">
                      <a16:colId xmlns:a16="http://schemas.microsoft.com/office/drawing/2014/main" val="106546364"/>
                    </a:ext>
                  </a:extLst>
                </a:gridCol>
                <a:gridCol w="360000">
                  <a:extLst>
                    <a:ext uri="{9D8B030D-6E8A-4147-A177-3AD203B41FA5}">
                      <a16:colId xmlns:a16="http://schemas.microsoft.com/office/drawing/2014/main" val="1895295534"/>
                    </a:ext>
                  </a:extLst>
                </a:gridCol>
                <a:gridCol w="360000">
                  <a:extLst>
                    <a:ext uri="{9D8B030D-6E8A-4147-A177-3AD203B41FA5}">
                      <a16:colId xmlns:a16="http://schemas.microsoft.com/office/drawing/2014/main" val="2885653859"/>
                    </a:ext>
                  </a:extLst>
                </a:gridCol>
                <a:gridCol w="360000">
                  <a:extLst>
                    <a:ext uri="{9D8B030D-6E8A-4147-A177-3AD203B41FA5}">
                      <a16:colId xmlns:a16="http://schemas.microsoft.com/office/drawing/2014/main" val="2672560085"/>
                    </a:ext>
                  </a:extLst>
                </a:gridCol>
                <a:gridCol w="360000">
                  <a:extLst>
                    <a:ext uri="{9D8B030D-6E8A-4147-A177-3AD203B41FA5}">
                      <a16:colId xmlns:a16="http://schemas.microsoft.com/office/drawing/2014/main" val="2435699612"/>
                    </a:ext>
                  </a:extLst>
                </a:gridCol>
                <a:gridCol w="360000">
                  <a:extLst>
                    <a:ext uri="{9D8B030D-6E8A-4147-A177-3AD203B41FA5}">
                      <a16:colId xmlns:a16="http://schemas.microsoft.com/office/drawing/2014/main" val="4194185743"/>
                    </a:ext>
                  </a:extLst>
                </a:gridCol>
                <a:gridCol w="360000">
                  <a:extLst>
                    <a:ext uri="{9D8B030D-6E8A-4147-A177-3AD203B41FA5}">
                      <a16:colId xmlns:a16="http://schemas.microsoft.com/office/drawing/2014/main" val="3748392675"/>
                    </a:ext>
                  </a:extLst>
                </a:gridCol>
                <a:gridCol w="360000">
                  <a:extLst>
                    <a:ext uri="{9D8B030D-6E8A-4147-A177-3AD203B41FA5}">
                      <a16:colId xmlns:a16="http://schemas.microsoft.com/office/drawing/2014/main" val="1176886154"/>
                    </a:ext>
                  </a:extLst>
                </a:gridCol>
                <a:gridCol w="360000">
                  <a:extLst>
                    <a:ext uri="{9D8B030D-6E8A-4147-A177-3AD203B41FA5}">
                      <a16:colId xmlns:a16="http://schemas.microsoft.com/office/drawing/2014/main" val="977674043"/>
                    </a:ext>
                  </a:extLst>
                </a:gridCol>
              </a:tblGrid>
              <a:tr h="360000">
                <a:tc>
                  <a:txBody>
                    <a:bodyPr/>
                    <a:lstStyle/>
                    <a:p>
                      <a:endParaRPr lang="en-US" sz="1000" dirty="0"/>
                    </a:p>
                  </a:txBody>
                  <a:tcPr>
                    <a:noFill/>
                  </a:tcPr>
                </a:tc>
                <a:tc>
                  <a:txBody>
                    <a:bodyPr/>
                    <a:lstStyle/>
                    <a:p>
                      <a:endParaRPr lang="en-US" sz="1000" dirty="0"/>
                    </a:p>
                  </a:txBody>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tx2">
                        <a:lumMod val="60000"/>
                        <a:lumOff val="40000"/>
                      </a:schemeClr>
                    </a:solidFill>
                  </a:tcPr>
                </a:tc>
                <a:tc>
                  <a:txBody>
                    <a:bodyPr/>
                    <a:lstStyle/>
                    <a:p>
                      <a:endParaRPr lang="en-US" sz="1000" dirty="0"/>
                    </a:p>
                  </a:txBody>
                  <a:tcPr>
                    <a:solidFill>
                      <a:schemeClr val="tx2">
                        <a:lumMod val="60000"/>
                        <a:lumOff val="40000"/>
                      </a:schemeClr>
                    </a:solidFill>
                  </a:tcPr>
                </a:tc>
                <a:tc>
                  <a:txBody>
                    <a:bodyPr/>
                    <a:lstStyle/>
                    <a:p>
                      <a:endParaRPr lang="en-US" sz="1000" dirty="0"/>
                    </a:p>
                  </a:txBody>
                  <a:tcPr>
                    <a:solidFill>
                      <a:schemeClr val="tx2">
                        <a:lumMod val="60000"/>
                        <a:lumOff val="40000"/>
                      </a:schemeClr>
                    </a:solidFill>
                  </a:tcPr>
                </a:tc>
                <a:tc>
                  <a:txBody>
                    <a:bodyPr/>
                    <a:lstStyle/>
                    <a:p>
                      <a:endParaRPr lang="en-US" sz="1000" dirty="0"/>
                    </a:p>
                  </a:txBody>
                  <a:tcPr>
                    <a:solidFill>
                      <a:schemeClr val="tx2">
                        <a:lumMod val="60000"/>
                        <a:lumOff val="40000"/>
                      </a:schemeClr>
                    </a:solidFill>
                  </a:tcPr>
                </a:tc>
                <a:extLst>
                  <a:ext uri="{0D108BD9-81ED-4DB2-BD59-A6C34878D82A}">
                    <a16:rowId xmlns:a16="http://schemas.microsoft.com/office/drawing/2014/main" val="3140135152"/>
                  </a:ext>
                </a:extLst>
              </a:tr>
              <a:tr h="360000">
                <a:tc>
                  <a:txBody>
                    <a:bodyPr/>
                    <a:lstStyle/>
                    <a:p>
                      <a:endParaRPr lang="en-US" sz="1000" dirty="0"/>
                    </a:p>
                  </a:txBody>
                  <a:tcPr/>
                </a:tc>
                <a:tc>
                  <a:txBody>
                    <a:bodyPr/>
                    <a:lstStyle/>
                    <a:p>
                      <a:endParaRPr lang="en-US" sz="1000"/>
                    </a:p>
                  </a:txBody>
                  <a:tcPr/>
                </a:tc>
                <a:tc>
                  <a:txBody>
                    <a:bodyPr/>
                    <a:lstStyle/>
                    <a:p>
                      <a:endParaRPr lang="en-US" sz="1000" dirty="0"/>
                    </a:p>
                  </a:txBody>
                  <a:tcPr>
                    <a:solidFill>
                      <a:schemeClr val="accent3"/>
                    </a:solidFill>
                  </a:tcPr>
                </a:tc>
                <a:tc>
                  <a:txBody>
                    <a:bodyPr/>
                    <a:lstStyle/>
                    <a:p>
                      <a:endParaRPr lang="en-US" sz="1000" dirty="0"/>
                    </a:p>
                  </a:txBody>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tx2">
                        <a:lumMod val="60000"/>
                        <a:lumOff val="40000"/>
                      </a:schemeClr>
                    </a:solidFill>
                  </a:tcPr>
                </a:tc>
                <a:tc>
                  <a:txBody>
                    <a:bodyPr/>
                    <a:lstStyle/>
                    <a:p>
                      <a:endParaRPr lang="en-US" sz="1000" dirty="0"/>
                    </a:p>
                  </a:txBody>
                  <a:tcPr>
                    <a:solidFill>
                      <a:schemeClr val="tx2">
                        <a:lumMod val="60000"/>
                        <a:lumOff val="40000"/>
                      </a:schemeClr>
                    </a:solidFill>
                  </a:tcPr>
                </a:tc>
                <a:extLst>
                  <a:ext uri="{0D108BD9-81ED-4DB2-BD59-A6C34878D82A}">
                    <a16:rowId xmlns:a16="http://schemas.microsoft.com/office/drawing/2014/main" val="2542197002"/>
                  </a:ext>
                </a:extLst>
              </a:tr>
              <a:tr h="360000">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tc>
                <a:tc>
                  <a:txBody>
                    <a:bodyPr/>
                    <a:lstStyle/>
                    <a:p>
                      <a:endParaRPr lang="en-US" sz="1000" dirty="0"/>
                    </a:p>
                  </a:txBody>
                  <a:tcPr>
                    <a:solidFill>
                      <a:schemeClr val="accent3"/>
                    </a:solidFill>
                  </a:tcPr>
                </a:tc>
                <a:tc>
                  <a:txBody>
                    <a:bodyPr/>
                    <a:lstStyle/>
                    <a:p>
                      <a:endParaRPr lang="en-US" sz="1000" dirty="0"/>
                    </a:p>
                  </a:txBody>
                  <a:tcPr>
                    <a:solidFill>
                      <a:schemeClr val="tx2">
                        <a:lumMod val="60000"/>
                        <a:lumOff val="40000"/>
                      </a:schemeClr>
                    </a:solidFill>
                  </a:tcPr>
                </a:tc>
                <a:extLst>
                  <a:ext uri="{0D108BD9-81ED-4DB2-BD59-A6C34878D82A}">
                    <a16:rowId xmlns:a16="http://schemas.microsoft.com/office/drawing/2014/main" val="3602027771"/>
                  </a:ext>
                </a:extLst>
              </a:tr>
              <a:tr h="360000">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bg1">
                        <a:lumMod val="75000"/>
                      </a:schemeClr>
                    </a:solidFill>
                  </a:tcPr>
                </a:tc>
                <a:tc>
                  <a:txBody>
                    <a:bodyPr/>
                    <a:lstStyle/>
                    <a:p>
                      <a:endParaRPr lang="en-US" sz="1000" dirty="0"/>
                    </a:p>
                  </a:txBody>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extLst>
                  <a:ext uri="{0D108BD9-81ED-4DB2-BD59-A6C34878D82A}">
                    <a16:rowId xmlns:a16="http://schemas.microsoft.com/office/drawing/2014/main" val="1355436208"/>
                  </a:ext>
                </a:extLst>
              </a:tr>
              <a:tr h="360000">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bg1">
                        <a:lumMod val="95000"/>
                      </a:schemeClr>
                    </a:solidFill>
                  </a:tcPr>
                </a:tc>
                <a:tc>
                  <a:txBody>
                    <a:bodyPr/>
                    <a:lstStyle/>
                    <a:p>
                      <a:endParaRPr lang="en-US" sz="1000" dirty="0"/>
                    </a:p>
                  </a:txBody>
                  <a:tcPr>
                    <a:solidFill>
                      <a:schemeClr val="bg1">
                        <a:lumMod val="95000"/>
                      </a:schemeClr>
                    </a:solidFill>
                  </a:tcPr>
                </a:tc>
                <a:extLst>
                  <a:ext uri="{0D108BD9-81ED-4DB2-BD59-A6C34878D82A}">
                    <a16:rowId xmlns:a16="http://schemas.microsoft.com/office/drawing/2014/main" val="3739547967"/>
                  </a:ext>
                </a:extLst>
              </a:tr>
              <a:tr h="360000">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bg1">
                        <a:lumMod val="75000"/>
                      </a:schemeClr>
                    </a:solidFill>
                  </a:tcPr>
                </a:tc>
                <a:tc>
                  <a:txBody>
                    <a:bodyPr/>
                    <a:lstStyle/>
                    <a:p>
                      <a:endParaRPr lang="en-US" sz="1000" dirty="0"/>
                    </a:p>
                  </a:txBody>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bg1">
                        <a:lumMod val="95000"/>
                      </a:schemeClr>
                    </a:solidFill>
                  </a:tcPr>
                </a:tc>
                <a:tc>
                  <a:txBody>
                    <a:bodyPr/>
                    <a:lstStyle/>
                    <a:p>
                      <a:endParaRPr lang="en-US" sz="1000" dirty="0"/>
                    </a:p>
                  </a:txBody>
                  <a:tcPr>
                    <a:solidFill>
                      <a:schemeClr val="bg1">
                        <a:lumMod val="95000"/>
                      </a:schemeClr>
                    </a:solidFill>
                  </a:tcPr>
                </a:tc>
                <a:extLst>
                  <a:ext uri="{0D108BD9-81ED-4DB2-BD59-A6C34878D82A}">
                    <a16:rowId xmlns:a16="http://schemas.microsoft.com/office/drawing/2014/main" val="2817685884"/>
                  </a:ext>
                </a:extLst>
              </a:tr>
              <a:tr h="360000">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bg1">
                        <a:lumMod val="75000"/>
                      </a:schemeClr>
                    </a:solidFill>
                  </a:tcPr>
                </a:tc>
                <a:tc>
                  <a:txBody>
                    <a:bodyPr/>
                    <a:lstStyle/>
                    <a:p>
                      <a:endParaRPr lang="en-US" sz="1000" dirty="0"/>
                    </a:p>
                  </a:txBody>
                  <a:tcPr>
                    <a:solidFill>
                      <a:schemeClr val="bg1">
                        <a:lumMod val="75000"/>
                      </a:schemeClr>
                    </a:solidFill>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4279012890"/>
                  </a:ext>
                </a:extLst>
              </a:tr>
              <a:tr h="360000">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tc>
                <a:tc>
                  <a:txBody>
                    <a:bodyPr/>
                    <a:lstStyle/>
                    <a:p>
                      <a:endParaRPr lang="en-US" sz="1000" dirty="0"/>
                    </a:p>
                  </a:txBody>
                  <a:tcPr>
                    <a:solidFill>
                      <a:schemeClr val="bg1">
                        <a:lumMod val="75000"/>
                      </a:schemeClr>
                    </a:solidFill>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421741965"/>
                  </a:ext>
                </a:extLst>
              </a:tr>
              <a:tr h="360000">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bg1">
                        <a:lumMod val="75000"/>
                      </a:schemeClr>
                    </a:solidFill>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2931234583"/>
                  </a:ext>
                </a:extLst>
              </a:tr>
              <a:tr h="360000">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solidFill>
                      <a:schemeClr val="accent3"/>
                    </a:solidFill>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57046719"/>
                  </a:ext>
                </a:extLst>
              </a:tr>
            </a:tbl>
          </a:graphicData>
        </a:graphic>
      </p:graphicFrame>
    </p:spTree>
    <p:extLst>
      <p:ext uri="{BB962C8B-B14F-4D97-AF65-F5344CB8AC3E}">
        <p14:creationId xmlns:p14="http://schemas.microsoft.com/office/powerpoint/2010/main" val="3963661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C6B28A1-017E-96BF-3578-3F0B45ACD6BF}"/>
              </a:ext>
            </a:extLst>
          </p:cNvPr>
          <p:cNvSpPr>
            <a:spLocks noGrp="1"/>
          </p:cNvSpPr>
          <p:nvPr>
            <p:ph type="title"/>
          </p:nvPr>
        </p:nvSpPr>
        <p:spPr>
          <a:xfrm>
            <a:off x="457200" y="116632"/>
            <a:ext cx="8229600" cy="1143000"/>
          </a:xfrm>
        </p:spPr>
        <p:txBody>
          <a:bodyPr/>
          <a:lstStyle/>
          <a:p>
            <a:r>
              <a:rPr lang="en-AU" dirty="0"/>
              <a:t>Where? What? When?</a:t>
            </a:r>
          </a:p>
        </p:txBody>
      </p:sp>
      <p:pic>
        <p:nvPicPr>
          <p:cNvPr id="3" name="Picture 2" descr="A blue and black sale sign">
            <a:extLst>
              <a:ext uri="{FF2B5EF4-FFF2-40B4-BE49-F238E27FC236}">
                <a16:creationId xmlns:a16="http://schemas.microsoft.com/office/drawing/2014/main" id="{7DB98DEA-9AEE-D341-F8C3-FAA0112416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5920" y="1229888"/>
            <a:ext cx="6012160" cy="4386998"/>
          </a:xfrm>
          <a:prstGeom prst="rect">
            <a:avLst/>
          </a:prstGeom>
        </p:spPr>
      </p:pic>
      <p:sp>
        <p:nvSpPr>
          <p:cNvPr id="6" name="TextBox 5">
            <a:extLst>
              <a:ext uri="{FF2B5EF4-FFF2-40B4-BE49-F238E27FC236}">
                <a16:creationId xmlns:a16="http://schemas.microsoft.com/office/drawing/2014/main" id="{2BB927C7-D950-D727-9BED-7953DA44434A}"/>
              </a:ext>
            </a:extLst>
          </p:cNvPr>
          <p:cNvSpPr txBox="1"/>
          <p:nvPr/>
        </p:nvSpPr>
        <p:spPr>
          <a:xfrm>
            <a:off x="323528" y="5616886"/>
            <a:ext cx="1800200" cy="369332"/>
          </a:xfrm>
          <a:prstGeom prst="rect">
            <a:avLst/>
          </a:prstGeom>
          <a:noFill/>
        </p:spPr>
        <p:txBody>
          <a:bodyPr wrap="square" rtlCol="0">
            <a:spAutoFit/>
          </a:bodyPr>
          <a:lstStyle/>
          <a:p>
            <a:r>
              <a:rPr lang="en-AU" dirty="0"/>
              <a:t>Source: </a:t>
            </a:r>
            <a:r>
              <a:rPr lang="en-AU" dirty="0" err="1"/>
              <a:t>Pixabay</a:t>
            </a:r>
            <a:r>
              <a:rPr lang="en-AU" dirty="0"/>
              <a:t> </a:t>
            </a:r>
          </a:p>
        </p:txBody>
      </p:sp>
    </p:spTree>
    <p:extLst>
      <p:ext uri="{BB962C8B-B14F-4D97-AF65-F5344CB8AC3E}">
        <p14:creationId xmlns:p14="http://schemas.microsoft.com/office/powerpoint/2010/main" val="1288218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5">
            <a:extLst>
              <a:ext uri="{FF2B5EF4-FFF2-40B4-BE49-F238E27FC236}">
                <a16:creationId xmlns:a16="http://schemas.microsoft.com/office/drawing/2014/main" id="{8C035388-2C92-40A7-2A4F-F7039542FA53}"/>
              </a:ext>
            </a:extLst>
          </p:cNvPr>
          <p:cNvSpPr txBox="1">
            <a:spLocks noGrp="1"/>
          </p:cNvSpPr>
          <p:nvPr>
            <p:ph type="title" idx="4294967295"/>
          </p:nvPr>
        </p:nvSpPr>
        <p:spPr>
          <a:xfrm>
            <a:off x="2565574" y="223424"/>
            <a:ext cx="4089946"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0" i="0" u="none" strike="noStrike" kern="1200" cap="none" spc="0" normalizeH="0" baseline="0" noProof="0" dirty="0">
                <a:ln>
                  <a:noFill/>
                </a:ln>
                <a:solidFill>
                  <a:schemeClr val="tx1"/>
                </a:solidFill>
                <a:effectLst/>
                <a:uLnTx/>
                <a:uFillTx/>
                <a:latin typeface="+mn-lt"/>
                <a:ea typeface="+mn-ea"/>
                <a:cs typeface="+mn-cs"/>
              </a:rPr>
              <a:t>Percentages and fractions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Box 3">
            <a:extLst>
              <a:ext uri="{FF2B5EF4-FFF2-40B4-BE49-F238E27FC236}">
                <a16:creationId xmlns:a16="http://schemas.microsoft.com/office/drawing/2014/main" id="{2A41D4BF-D7B2-9565-BC7C-F7639224ECB4}"/>
              </a:ext>
            </a:extLst>
          </p:cNvPr>
          <p:cNvSpPr txBox="1"/>
          <p:nvPr/>
        </p:nvSpPr>
        <p:spPr>
          <a:xfrm>
            <a:off x="419706" y="1143550"/>
            <a:ext cx="4522349" cy="4154984"/>
          </a:xfrm>
          <a:prstGeom prst="rect">
            <a:avLst/>
          </a:prstGeom>
          <a:noFill/>
        </p:spPr>
        <p:txBody>
          <a:bodyPr wrap="square" rtlCol="0">
            <a:spAutoFit/>
          </a:bodyPr>
          <a:lstStyle/>
          <a:p>
            <a:r>
              <a:rPr lang="en-US" sz="2400" dirty="0"/>
              <a:t>This grid measures 10 squares across and 10 squares down.</a:t>
            </a:r>
          </a:p>
          <a:p>
            <a:endParaRPr lang="en-US" sz="2400" dirty="0"/>
          </a:p>
          <a:p>
            <a:r>
              <a:rPr lang="en-US" sz="2400" dirty="0"/>
              <a:t>Altogether, there are 100 small squares in the grid.</a:t>
            </a:r>
          </a:p>
          <a:p>
            <a:endParaRPr lang="en-US" sz="2400" dirty="0"/>
          </a:p>
          <a:p>
            <a:r>
              <a:rPr lang="en-US" sz="2400" dirty="0"/>
              <a:t>Each small square is one percent of the grid.</a:t>
            </a:r>
          </a:p>
          <a:p>
            <a:endParaRPr lang="en-US" sz="2400" dirty="0"/>
          </a:p>
          <a:p>
            <a:r>
              <a:rPr lang="en-US" sz="2400" dirty="0"/>
              <a:t>‘Percent’ means ‘for each hundred’.</a:t>
            </a:r>
          </a:p>
        </p:txBody>
      </p:sp>
      <p:graphicFrame>
        <p:nvGraphicFramePr>
          <p:cNvPr id="7" name="Table 6">
            <a:extLst>
              <a:ext uri="{FF2B5EF4-FFF2-40B4-BE49-F238E27FC236}">
                <a16:creationId xmlns:a16="http://schemas.microsoft.com/office/drawing/2014/main" id="{7D25FA12-5CDB-B040-82FA-A9701CAECFDE}"/>
              </a:ext>
            </a:extLst>
          </p:cNvPr>
          <p:cNvGraphicFramePr>
            <a:graphicFrameLocks noGrp="1"/>
          </p:cNvGraphicFramePr>
          <p:nvPr>
            <p:extLst>
              <p:ext uri="{D42A27DB-BD31-4B8C-83A1-F6EECF244321}">
                <p14:modId xmlns:p14="http://schemas.microsoft.com/office/powerpoint/2010/main" val="944325336"/>
              </p:ext>
            </p:extLst>
          </p:nvPr>
        </p:nvGraphicFramePr>
        <p:xfrm>
          <a:off x="5580112" y="1143550"/>
          <a:ext cx="2329090" cy="2448270"/>
        </p:xfrm>
        <a:graphic>
          <a:graphicData uri="http://schemas.openxmlformats.org/drawingml/2006/table">
            <a:tbl>
              <a:tblPr firstRow="1" bandRow="1">
                <a:tableStyleId>{5940675A-B579-460E-94D1-54222C63F5DA}</a:tableStyleId>
              </a:tblPr>
              <a:tblGrid>
                <a:gridCol w="232909">
                  <a:extLst>
                    <a:ext uri="{9D8B030D-6E8A-4147-A177-3AD203B41FA5}">
                      <a16:colId xmlns:a16="http://schemas.microsoft.com/office/drawing/2014/main" val="3501320771"/>
                    </a:ext>
                  </a:extLst>
                </a:gridCol>
                <a:gridCol w="232909">
                  <a:extLst>
                    <a:ext uri="{9D8B030D-6E8A-4147-A177-3AD203B41FA5}">
                      <a16:colId xmlns:a16="http://schemas.microsoft.com/office/drawing/2014/main" val="106546364"/>
                    </a:ext>
                  </a:extLst>
                </a:gridCol>
                <a:gridCol w="232909">
                  <a:extLst>
                    <a:ext uri="{9D8B030D-6E8A-4147-A177-3AD203B41FA5}">
                      <a16:colId xmlns:a16="http://schemas.microsoft.com/office/drawing/2014/main" val="1895295534"/>
                    </a:ext>
                  </a:extLst>
                </a:gridCol>
                <a:gridCol w="232909">
                  <a:extLst>
                    <a:ext uri="{9D8B030D-6E8A-4147-A177-3AD203B41FA5}">
                      <a16:colId xmlns:a16="http://schemas.microsoft.com/office/drawing/2014/main" val="2885653859"/>
                    </a:ext>
                  </a:extLst>
                </a:gridCol>
                <a:gridCol w="232909">
                  <a:extLst>
                    <a:ext uri="{9D8B030D-6E8A-4147-A177-3AD203B41FA5}">
                      <a16:colId xmlns:a16="http://schemas.microsoft.com/office/drawing/2014/main" val="2672560085"/>
                    </a:ext>
                  </a:extLst>
                </a:gridCol>
                <a:gridCol w="232909">
                  <a:extLst>
                    <a:ext uri="{9D8B030D-6E8A-4147-A177-3AD203B41FA5}">
                      <a16:colId xmlns:a16="http://schemas.microsoft.com/office/drawing/2014/main" val="2435699612"/>
                    </a:ext>
                  </a:extLst>
                </a:gridCol>
                <a:gridCol w="232909">
                  <a:extLst>
                    <a:ext uri="{9D8B030D-6E8A-4147-A177-3AD203B41FA5}">
                      <a16:colId xmlns:a16="http://schemas.microsoft.com/office/drawing/2014/main" val="4194185743"/>
                    </a:ext>
                  </a:extLst>
                </a:gridCol>
                <a:gridCol w="232909">
                  <a:extLst>
                    <a:ext uri="{9D8B030D-6E8A-4147-A177-3AD203B41FA5}">
                      <a16:colId xmlns:a16="http://schemas.microsoft.com/office/drawing/2014/main" val="3748392675"/>
                    </a:ext>
                  </a:extLst>
                </a:gridCol>
                <a:gridCol w="232909">
                  <a:extLst>
                    <a:ext uri="{9D8B030D-6E8A-4147-A177-3AD203B41FA5}">
                      <a16:colId xmlns:a16="http://schemas.microsoft.com/office/drawing/2014/main" val="1176886154"/>
                    </a:ext>
                  </a:extLst>
                </a:gridCol>
                <a:gridCol w="232909">
                  <a:extLst>
                    <a:ext uri="{9D8B030D-6E8A-4147-A177-3AD203B41FA5}">
                      <a16:colId xmlns:a16="http://schemas.microsoft.com/office/drawing/2014/main" val="977674043"/>
                    </a:ext>
                  </a:extLst>
                </a:gridCol>
              </a:tblGrid>
              <a:tr h="244827">
                <a:tc>
                  <a:txBody>
                    <a:bodyPr/>
                    <a:lstStyle/>
                    <a:p>
                      <a:endParaRPr lang="en-US" sz="1000" dirty="0"/>
                    </a:p>
                  </a:txBody>
                  <a:tcPr>
                    <a:noFill/>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3140135152"/>
                  </a:ext>
                </a:extLst>
              </a:tr>
              <a:tr h="244827">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2542197002"/>
                  </a:ext>
                </a:extLst>
              </a:tr>
              <a:tr h="244827">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extLst>
                  <a:ext uri="{0D108BD9-81ED-4DB2-BD59-A6C34878D82A}">
                    <a16:rowId xmlns:a16="http://schemas.microsoft.com/office/drawing/2014/main" val="3602027771"/>
                  </a:ext>
                </a:extLst>
              </a:tr>
              <a:tr h="244827">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1355436208"/>
                  </a:ext>
                </a:extLst>
              </a:tr>
              <a:tr h="244827">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739547967"/>
                  </a:ext>
                </a:extLst>
              </a:tr>
              <a:tr h="244827">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2817685884"/>
                  </a:ext>
                </a:extLst>
              </a:tr>
              <a:tr h="244827">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4279012890"/>
                  </a:ext>
                </a:extLst>
              </a:tr>
              <a:tr h="244827">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421741965"/>
                  </a:ext>
                </a:extLst>
              </a:tr>
              <a:tr h="244827">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extLst>
                  <a:ext uri="{0D108BD9-81ED-4DB2-BD59-A6C34878D82A}">
                    <a16:rowId xmlns:a16="http://schemas.microsoft.com/office/drawing/2014/main" val="2931234583"/>
                  </a:ext>
                </a:extLst>
              </a:tr>
              <a:tr h="244827">
                <a:tc>
                  <a:txBody>
                    <a:bodyPr/>
                    <a:lstStyle/>
                    <a:p>
                      <a:endParaRPr lang="en-US" sz="1000" dirty="0"/>
                    </a:p>
                  </a:txBody>
                  <a:tcPr>
                    <a:solidFill>
                      <a:srgbClr val="FFC000"/>
                    </a:solidFill>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57046719"/>
                  </a:ext>
                </a:extLst>
              </a:tr>
            </a:tbl>
          </a:graphicData>
        </a:graphic>
      </p:graphicFrame>
      <p:pic>
        <p:nvPicPr>
          <p:cNvPr id="9" name="Picture 8" descr="one percent = 1/100=1%">
            <a:extLst>
              <a:ext uri="{FF2B5EF4-FFF2-40B4-BE49-F238E27FC236}">
                <a16:creationId xmlns:a16="http://schemas.microsoft.com/office/drawing/2014/main" id="{34C93AFA-FC59-0B15-60D7-F6B9C759421E}"/>
              </a:ext>
            </a:extLst>
          </p:cNvPr>
          <p:cNvPicPr>
            <a:picLocks noChangeAspect="1"/>
          </p:cNvPicPr>
          <p:nvPr/>
        </p:nvPicPr>
        <p:blipFill rotWithShape="1">
          <a:blip r:embed="rId2"/>
          <a:srcRect l="1805"/>
          <a:stretch/>
        </p:blipFill>
        <p:spPr>
          <a:xfrm>
            <a:off x="4584318" y="3783142"/>
            <a:ext cx="4368318" cy="1944216"/>
          </a:xfrm>
          <a:prstGeom prst="rect">
            <a:avLst/>
          </a:prstGeom>
        </p:spPr>
      </p:pic>
    </p:spTree>
    <p:extLst>
      <p:ext uri="{BB962C8B-B14F-4D97-AF65-F5344CB8AC3E}">
        <p14:creationId xmlns:p14="http://schemas.microsoft.com/office/powerpoint/2010/main" val="1359186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C5D3375-8587-54B5-D678-50299ED3C7D7}"/>
              </a:ext>
            </a:extLst>
          </p:cNvPr>
          <p:cNvSpPr txBox="1">
            <a:spLocks noGrp="1"/>
          </p:cNvSpPr>
          <p:nvPr>
            <p:ph type="title" idx="4294967295"/>
          </p:nvPr>
        </p:nvSpPr>
        <p:spPr>
          <a:xfrm>
            <a:off x="3131840" y="218978"/>
            <a:ext cx="4089946"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3600" dirty="0">
                <a:latin typeface="+mn-lt"/>
                <a:ea typeface="+mn-ea"/>
                <a:cs typeface="+mn-cs"/>
              </a:rPr>
              <a:t>Grid shading</a:t>
            </a:r>
            <a:endParaRPr kumimoji="0" lang="en-US" sz="3600" b="0" i="0" u="none" strike="noStrike" kern="1200" cap="none" spc="0" normalizeH="0" baseline="0" noProof="0" dirty="0">
              <a:ln>
                <a:noFill/>
              </a:ln>
              <a:solidFill>
                <a:schemeClr val="tx1"/>
              </a:solidFill>
              <a:effectLst/>
              <a:uLnTx/>
              <a:uFillTx/>
              <a:latin typeface="+mn-lt"/>
              <a:ea typeface="+mn-ea"/>
              <a:cs typeface="+mn-cs"/>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C053C9D-FF6D-E48C-22B9-5DF3CC8D0967}"/>
                  </a:ext>
                </a:extLst>
              </p:cNvPr>
              <p:cNvSpPr txBox="1"/>
              <p:nvPr/>
            </p:nvSpPr>
            <p:spPr>
              <a:xfrm>
                <a:off x="358969" y="1196752"/>
                <a:ext cx="4199426" cy="5048177"/>
              </a:xfrm>
              <a:prstGeom prst="rect">
                <a:avLst/>
              </a:prstGeom>
              <a:noFill/>
            </p:spPr>
            <p:txBody>
              <a:bodyPr wrap="square" rtlCol="0">
                <a:spAutoFit/>
              </a:bodyPr>
              <a:lstStyle/>
              <a:p>
                <a:r>
                  <a:rPr lang="en-US" sz="2400" dirty="0"/>
                  <a:t>How many squares are shaded?</a:t>
                </a:r>
              </a:p>
              <a:p>
                <a:endParaRPr lang="en-US" sz="2400" dirty="0"/>
              </a:p>
              <a:p>
                <a:r>
                  <a:rPr lang="en-US" sz="2400" dirty="0"/>
                  <a:t>What would this be as a fraction of the whole grid?</a:t>
                </a:r>
              </a:p>
              <a:p>
                <a:endParaRPr lang="en-US" sz="2400" dirty="0"/>
              </a:p>
              <a:p>
                <a:r>
                  <a:rPr lang="en-US" sz="2400" dirty="0"/>
                  <a:t>What percentage of the grid is shaded?</a:t>
                </a:r>
              </a:p>
              <a:p>
                <a:endParaRPr lang="en-US" sz="2400" dirty="0"/>
              </a:p>
              <a:p>
                <a:r>
                  <a:rPr lang="en-US" sz="2400" dirty="0"/>
                  <a:t>Can you think of a different way to express this as a fraction?</a:t>
                </a:r>
                <a:endParaRPr lang="en-AU" sz="2400" dirty="0"/>
              </a:p>
              <a:p>
                <a:r>
                  <a:rPr kumimoji="0" lang="en-US" sz="2400" b="0" i="0" u="none" strike="noStrike" kern="1200" cap="none" spc="0" normalizeH="0" baseline="0" noProof="0" dirty="0">
                    <a:ln>
                      <a:noFill/>
                    </a:ln>
                    <a:solidFill>
                      <a:schemeClr val="tx1"/>
                    </a:solidFill>
                    <a:effectLst/>
                    <a:uLnTx/>
                    <a:uFillTx/>
                    <a:latin typeface="+mn-lt"/>
                    <a:ea typeface="+mn-ea"/>
                    <a:cs typeface="+mn-cs"/>
                  </a:rPr>
                  <a:t>Remember each square is: </a:t>
                </a:r>
                <a:br>
                  <a:rPr kumimoji="0" lang="en-US" sz="2400" b="0" i="0" u="none" strike="noStrike" kern="1200" cap="none" spc="0" normalizeH="0" baseline="0" noProof="0" dirty="0">
                    <a:ln>
                      <a:noFill/>
                    </a:ln>
                    <a:solidFill>
                      <a:schemeClr val="tx1"/>
                    </a:solidFill>
                    <a:effectLst/>
                    <a:uLnTx/>
                    <a:uFillTx/>
                    <a:latin typeface="+mn-lt"/>
                    <a:ea typeface="+mn-ea"/>
                    <a:cs typeface="+mn-cs"/>
                  </a:rPr>
                </a:br>
                <a:r>
                  <a:rPr kumimoji="0" lang="en-US" sz="2400" b="0" i="0" u="none" strike="noStrike" kern="1200" cap="none" spc="0" normalizeH="0" baseline="0" noProof="0" dirty="0">
                    <a:ln>
                      <a:noFill/>
                    </a:ln>
                    <a:solidFill>
                      <a:schemeClr val="tx1"/>
                    </a:solidFill>
                    <a:effectLst/>
                    <a:uLnTx/>
                    <a:uFillTx/>
                    <a:latin typeface="+mn-lt"/>
                    <a:ea typeface="+mn-ea"/>
                    <a:cs typeface="+mn-cs"/>
                  </a:rPr>
                  <a:t>one per cent = </a:t>
                </a:r>
                <a14:m>
                  <m:oMath xmlns:m="http://schemas.openxmlformats.org/officeDocument/2006/math">
                    <m:f>
                      <m:fPr>
                        <m:ctrlPr>
                          <a:rPr kumimoji="0" lang="en-US"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ctrlPr>
                      </m:fPr>
                      <m:num>
                        <m:r>
                          <a:rPr kumimoji="0" lang="en-US"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m:t>
                        </m:r>
                      </m:num>
                      <m:den>
                        <m:r>
                          <a:rPr kumimoji="0" lang="en-US"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100</m:t>
                        </m:r>
                      </m:den>
                    </m:f>
                    <m:r>
                      <a:rPr kumimoji="0" lang="en-AU"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m:t>
                    </m:r>
                  </m:oMath>
                </a14:m>
                <a:endParaRPr lang="en-AU" sz="2400" dirty="0"/>
              </a:p>
              <a:p>
                <a:endParaRPr lang="en-US" sz="2400" dirty="0"/>
              </a:p>
            </p:txBody>
          </p:sp>
        </mc:Choice>
        <mc:Fallback xmlns="">
          <p:sp>
            <p:nvSpPr>
              <p:cNvPr id="5" name="TextBox 4">
                <a:extLst>
                  <a:ext uri="{FF2B5EF4-FFF2-40B4-BE49-F238E27FC236}">
                    <a16:creationId xmlns:a16="http://schemas.microsoft.com/office/drawing/2014/main" id="{BC053C9D-FF6D-E48C-22B9-5DF3CC8D0967}"/>
                  </a:ext>
                </a:extLst>
              </p:cNvPr>
              <p:cNvSpPr txBox="1">
                <a:spLocks noRot="1" noChangeAspect="1" noMove="1" noResize="1" noEditPoints="1" noAdjustHandles="1" noChangeArrowheads="1" noChangeShapeType="1" noTextEdit="1"/>
              </p:cNvSpPr>
              <p:nvPr/>
            </p:nvSpPr>
            <p:spPr>
              <a:xfrm>
                <a:off x="358969" y="1196752"/>
                <a:ext cx="4199426" cy="5048177"/>
              </a:xfrm>
              <a:prstGeom prst="rect">
                <a:avLst/>
              </a:prstGeom>
              <a:blipFill>
                <a:blip r:embed="rId2"/>
                <a:stretch>
                  <a:fillRect l="-2322" t="-966" r="-3048"/>
                </a:stretch>
              </a:blipFill>
            </p:spPr>
            <p:txBody>
              <a:bodyPr/>
              <a:lstStyle/>
              <a:p>
                <a:r>
                  <a:rPr lang="en-AU">
                    <a:noFill/>
                  </a:rPr>
                  <a:t> </a:t>
                </a:r>
              </a:p>
            </p:txBody>
          </p:sp>
        </mc:Fallback>
      </mc:AlternateContent>
      <p:graphicFrame>
        <p:nvGraphicFramePr>
          <p:cNvPr id="4" name="Table 3">
            <a:extLst>
              <a:ext uri="{FF2B5EF4-FFF2-40B4-BE49-F238E27FC236}">
                <a16:creationId xmlns:a16="http://schemas.microsoft.com/office/drawing/2014/main" id="{03EB9EE7-69C7-B58F-3A8E-864297341E10}"/>
              </a:ext>
            </a:extLst>
          </p:cNvPr>
          <p:cNvGraphicFramePr>
            <a:graphicFrameLocks noGrp="1"/>
          </p:cNvGraphicFramePr>
          <p:nvPr>
            <p:extLst>
              <p:ext uri="{D42A27DB-BD31-4B8C-83A1-F6EECF244321}">
                <p14:modId xmlns:p14="http://schemas.microsoft.com/office/powerpoint/2010/main" val="263201221"/>
              </p:ext>
            </p:extLst>
          </p:nvPr>
        </p:nvGraphicFramePr>
        <p:xfrm>
          <a:off x="4932042" y="1341088"/>
          <a:ext cx="3839380" cy="3600080"/>
        </p:xfrm>
        <a:graphic>
          <a:graphicData uri="http://schemas.openxmlformats.org/drawingml/2006/table">
            <a:tbl>
              <a:tblPr firstRow="1" bandRow="1">
                <a:tableStyleId>{5940675A-B579-460E-94D1-54222C63F5DA}</a:tableStyleId>
              </a:tblPr>
              <a:tblGrid>
                <a:gridCol w="383938">
                  <a:extLst>
                    <a:ext uri="{9D8B030D-6E8A-4147-A177-3AD203B41FA5}">
                      <a16:colId xmlns:a16="http://schemas.microsoft.com/office/drawing/2014/main" val="3501320771"/>
                    </a:ext>
                  </a:extLst>
                </a:gridCol>
                <a:gridCol w="383938">
                  <a:extLst>
                    <a:ext uri="{9D8B030D-6E8A-4147-A177-3AD203B41FA5}">
                      <a16:colId xmlns:a16="http://schemas.microsoft.com/office/drawing/2014/main" val="106546364"/>
                    </a:ext>
                  </a:extLst>
                </a:gridCol>
                <a:gridCol w="383938">
                  <a:extLst>
                    <a:ext uri="{9D8B030D-6E8A-4147-A177-3AD203B41FA5}">
                      <a16:colId xmlns:a16="http://schemas.microsoft.com/office/drawing/2014/main" val="1895295534"/>
                    </a:ext>
                  </a:extLst>
                </a:gridCol>
                <a:gridCol w="383938">
                  <a:extLst>
                    <a:ext uri="{9D8B030D-6E8A-4147-A177-3AD203B41FA5}">
                      <a16:colId xmlns:a16="http://schemas.microsoft.com/office/drawing/2014/main" val="2885653859"/>
                    </a:ext>
                  </a:extLst>
                </a:gridCol>
                <a:gridCol w="383938">
                  <a:extLst>
                    <a:ext uri="{9D8B030D-6E8A-4147-A177-3AD203B41FA5}">
                      <a16:colId xmlns:a16="http://schemas.microsoft.com/office/drawing/2014/main" val="2672560085"/>
                    </a:ext>
                  </a:extLst>
                </a:gridCol>
                <a:gridCol w="383938">
                  <a:extLst>
                    <a:ext uri="{9D8B030D-6E8A-4147-A177-3AD203B41FA5}">
                      <a16:colId xmlns:a16="http://schemas.microsoft.com/office/drawing/2014/main" val="2435699612"/>
                    </a:ext>
                  </a:extLst>
                </a:gridCol>
                <a:gridCol w="383938">
                  <a:extLst>
                    <a:ext uri="{9D8B030D-6E8A-4147-A177-3AD203B41FA5}">
                      <a16:colId xmlns:a16="http://schemas.microsoft.com/office/drawing/2014/main" val="4194185743"/>
                    </a:ext>
                  </a:extLst>
                </a:gridCol>
                <a:gridCol w="383938">
                  <a:extLst>
                    <a:ext uri="{9D8B030D-6E8A-4147-A177-3AD203B41FA5}">
                      <a16:colId xmlns:a16="http://schemas.microsoft.com/office/drawing/2014/main" val="3748392675"/>
                    </a:ext>
                  </a:extLst>
                </a:gridCol>
                <a:gridCol w="383938">
                  <a:extLst>
                    <a:ext uri="{9D8B030D-6E8A-4147-A177-3AD203B41FA5}">
                      <a16:colId xmlns:a16="http://schemas.microsoft.com/office/drawing/2014/main" val="1176886154"/>
                    </a:ext>
                  </a:extLst>
                </a:gridCol>
                <a:gridCol w="383938">
                  <a:extLst>
                    <a:ext uri="{9D8B030D-6E8A-4147-A177-3AD203B41FA5}">
                      <a16:colId xmlns:a16="http://schemas.microsoft.com/office/drawing/2014/main" val="977674043"/>
                    </a:ext>
                  </a:extLst>
                </a:gridCol>
              </a:tblGrid>
              <a:tr h="360008">
                <a:tc>
                  <a:txBody>
                    <a:bodyPr/>
                    <a:lstStyle/>
                    <a:p>
                      <a:endParaRPr lang="en-US" sz="1000" dirty="0"/>
                    </a:p>
                  </a:txBody>
                  <a:tcPr>
                    <a:noFill/>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3140135152"/>
                  </a:ext>
                </a:extLst>
              </a:tr>
              <a:tr h="360008">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2542197002"/>
                  </a:ext>
                </a:extLst>
              </a:tr>
              <a:tr h="360008">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extLst>
                  <a:ext uri="{0D108BD9-81ED-4DB2-BD59-A6C34878D82A}">
                    <a16:rowId xmlns:a16="http://schemas.microsoft.com/office/drawing/2014/main" val="3602027771"/>
                  </a:ext>
                </a:extLst>
              </a:tr>
              <a:tr h="360008">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1355436208"/>
                  </a:ext>
                </a:extLst>
              </a:tr>
              <a:tr h="360008">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extLst>
                  <a:ext uri="{0D108BD9-81ED-4DB2-BD59-A6C34878D82A}">
                    <a16:rowId xmlns:a16="http://schemas.microsoft.com/office/drawing/2014/main" val="3739547967"/>
                  </a:ext>
                </a:extLst>
              </a:tr>
              <a:tr h="360008">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2817685884"/>
                  </a:ext>
                </a:extLst>
              </a:tr>
              <a:tr h="360008">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4279012890"/>
                  </a:ext>
                </a:extLst>
              </a:tr>
              <a:tr h="360008">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421741965"/>
                  </a:ext>
                </a:extLst>
              </a:tr>
              <a:tr h="360008">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2931234583"/>
                  </a:ext>
                </a:extLst>
              </a:tr>
              <a:tr h="360008">
                <a:tc>
                  <a:txBody>
                    <a:bodyPr/>
                    <a:lstStyle/>
                    <a:p>
                      <a:endParaRPr lang="en-US" sz="1000" dirty="0"/>
                    </a:p>
                  </a:txBody>
                  <a:tcPr>
                    <a:noFill/>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57046719"/>
                  </a:ext>
                </a:extLst>
              </a:tr>
            </a:tbl>
          </a:graphicData>
        </a:graphic>
      </p:graphicFrame>
    </p:spTree>
    <p:extLst>
      <p:ext uri="{BB962C8B-B14F-4D97-AF65-F5344CB8AC3E}">
        <p14:creationId xmlns:p14="http://schemas.microsoft.com/office/powerpoint/2010/main" val="2579755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D87DFC5-05B5-146F-155A-0882387B6CA8}"/>
              </a:ext>
            </a:extLst>
          </p:cNvPr>
          <p:cNvSpPr txBox="1">
            <a:spLocks noGrp="1"/>
          </p:cNvSpPr>
          <p:nvPr>
            <p:ph type="title" idx="4294967295"/>
          </p:nvPr>
        </p:nvSpPr>
        <p:spPr>
          <a:xfrm>
            <a:off x="2915816" y="332656"/>
            <a:ext cx="5184576"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3600" dirty="0">
                <a:latin typeface="+mn-lt"/>
                <a:ea typeface="+mn-ea"/>
                <a:cs typeface="+mn-cs"/>
              </a:rPr>
              <a:t>Grid shading – example 2</a:t>
            </a:r>
            <a:endParaRPr kumimoji="0" lang="en-US" sz="3600" b="0" i="0" u="none" strike="noStrike" kern="1200" cap="none" spc="0" normalizeH="0" baseline="0" noProof="0" dirty="0">
              <a:ln>
                <a:noFill/>
              </a:ln>
              <a:solidFill>
                <a:schemeClr val="tx1"/>
              </a:solidFill>
              <a:effectLst/>
              <a:uLnTx/>
              <a:uFillTx/>
              <a:latin typeface="+mn-lt"/>
              <a:ea typeface="+mn-ea"/>
              <a:cs typeface="+mn-cs"/>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2E010FF5-249C-99E5-0251-0D9B9A498CCC}"/>
                  </a:ext>
                </a:extLst>
              </p:cNvPr>
              <p:cNvSpPr txBox="1"/>
              <p:nvPr/>
            </p:nvSpPr>
            <p:spPr>
              <a:xfrm>
                <a:off x="395536" y="1052736"/>
                <a:ext cx="3341595" cy="4309513"/>
              </a:xfrm>
              <a:prstGeom prst="rect">
                <a:avLst/>
              </a:prstGeom>
              <a:noFill/>
            </p:spPr>
            <p:txBody>
              <a:bodyPr wrap="square" rtlCol="0">
                <a:spAutoFit/>
              </a:bodyPr>
              <a:lstStyle/>
              <a:p>
                <a:r>
                  <a:rPr lang="en-US" sz="2400" dirty="0"/>
                  <a:t>How many squares are shaded?</a:t>
                </a:r>
              </a:p>
              <a:p>
                <a:endParaRPr lang="en-US" sz="2400" dirty="0"/>
              </a:p>
              <a:p>
                <a:r>
                  <a:rPr lang="en-US" sz="2400" dirty="0"/>
                  <a:t>What % of the grid is shaded?</a:t>
                </a:r>
              </a:p>
              <a:p>
                <a:endParaRPr lang="en-US" sz="2400" dirty="0"/>
              </a:p>
              <a:p>
                <a:r>
                  <a:rPr lang="en-US" sz="2400" dirty="0"/>
                  <a:t>What fraction of the grid is shaded?</a:t>
                </a:r>
              </a:p>
              <a:p>
                <a:endParaRPr lang="en-US" sz="2400" dirty="0"/>
              </a:p>
              <a:p>
                <a:r>
                  <a:rPr lang="en-US" sz="2400" dirty="0">
                    <a:latin typeface="+mn-lt"/>
                    <a:ea typeface="+mn-ea"/>
                    <a:cs typeface="+mn-cs"/>
                  </a:rPr>
                  <a:t>E</a:t>
                </a:r>
                <a:r>
                  <a:rPr kumimoji="0" lang="en-US" sz="2400" b="0" i="0" u="none" strike="noStrike" kern="1200" cap="none" spc="0" normalizeH="0" baseline="0" noProof="0" dirty="0">
                    <a:ln>
                      <a:noFill/>
                    </a:ln>
                    <a:solidFill>
                      <a:schemeClr val="tx1"/>
                    </a:solidFill>
                    <a:effectLst/>
                    <a:uLnTx/>
                    <a:uFillTx/>
                    <a:latin typeface="+mn-lt"/>
                    <a:ea typeface="+mn-ea"/>
                    <a:cs typeface="+mn-cs"/>
                  </a:rPr>
                  <a:t>ach square is: </a:t>
                </a:r>
                <a:br>
                  <a:rPr kumimoji="0" lang="en-US" sz="2400" b="0" i="0" u="none" strike="noStrike" kern="1200" cap="none" spc="0" normalizeH="0" baseline="0" noProof="0" dirty="0">
                    <a:ln>
                      <a:noFill/>
                    </a:ln>
                    <a:solidFill>
                      <a:schemeClr val="tx1"/>
                    </a:solidFill>
                    <a:effectLst/>
                    <a:uLnTx/>
                    <a:uFillTx/>
                    <a:latin typeface="+mn-lt"/>
                    <a:ea typeface="+mn-ea"/>
                    <a:cs typeface="+mn-cs"/>
                  </a:rPr>
                </a:br>
                <a:r>
                  <a:rPr kumimoji="0" lang="en-US" sz="2400" b="0" i="0" u="none" strike="noStrike" kern="1200" cap="none" spc="0" normalizeH="0" baseline="0" noProof="0" dirty="0">
                    <a:ln>
                      <a:noFill/>
                    </a:ln>
                    <a:solidFill>
                      <a:schemeClr val="tx1"/>
                    </a:solidFill>
                    <a:effectLst/>
                    <a:uLnTx/>
                    <a:uFillTx/>
                    <a:latin typeface="+mn-lt"/>
                    <a:ea typeface="+mn-ea"/>
                    <a:cs typeface="+mn-cs"/>
                  </a:rPr>
                  <a:t>one per cent = </a:t>
                </a:r>
                <a14:m>
                  <m:oMath xmlns:m="http://schemas.openxmlformats.org/officeDocument/2006/math">
                    <m:f>
                      <m:fPr>
                        <m:ctrlPr>
                          <a:rPr kumimoji="0" lang="en-US"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ctrlPr>
                      </m:fPr>
                      <m:num>
                        <m:r>
                          <a:rPr kumimoji="0" lang="en-US"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m:t>
                        </m:r>
                      </m:num>
                      <m:den>
                        <m:r>
                          <a:rPr kumimoji="0" lang="en-US"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100</m:t>
                        </m:r>
                      </m:den>
                    </m:f>
                    <m:r>
                      <a:rPr kumimoji="0" lang="en-AU"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m:t>
                    </m:r>
                  </m:oMath>
                </a14:m>
                <a:endParaRPr lang="en-US" sz="2400" dirty="0"/>
              </a:p>
            </p:txBody>
          </p:sp>
        </mc:Choice>
        <mc:Fallback xmlns="">
          <p:sp>
            <p:nvSpPr>
              <p:cNvPr id="5" name="TextBox 4">
                <a:extLst>
                  <a:ext uri="{FF2B5EF4-FFF2-40B4-BE49-F238E27FC236}">
                    <a16:creationId xmlns:a16="http://schemas.microsoft.com/office/drawing/2014/main" id="{2E010FF5-249C-99E5-0251-0D9B9A498CCC}"/>
                  </a:ext>
                </a:extLst>
              </p:cNvPr>
              <p:cNvSpPr txBox="1">
                <a:spLocks noRot="1" noChangeAspect="1" noMove="1" noResize="1" noEditPoints="1" noAdjustHandles="1" noChangeArrowheads="1" noChangeShapeType="1" noTextEdit="1"/>
              </p:cNvSpPr>
              <p:nvPr/>
            </p:nvSpPr>
            <p:spPr>
              <a:xfrm>
                <a:off x="395536" y="1052736"/>
                <a:ext cx="3341595" cy="4309513"/>
              </a:xfrm>
              <a:prstGeom prst="rect">
                <a:avLst/>
              </a:prstGeom>
              <a:blipFill>
                <a:blip r:embed="rId2"/>
                <a:stretch>
                  <a:fillRect l="-2920" t="-1132" r="-1825" b="-566"/>
                </a:stretch>
              </a:blipFill>
            </p:spPr>
            <p:txBody>
              <a:bodyPr/>
              <a:lstStyle/>
              <a:p>
                <a:r>
                  <a:rPr lang="en-AU">
                    <a:noFill/>
                  </a:rPr>
                  <a:t> </a:t>
                </a:r>
              </a:p>
            </p:txBody>
          </p:sp>
        </mc:Fallback>
      </mc:AlternateContent>
      <p:graphicFrame>
        <p:nvGraphicFramePr>
          <p:cNvPr id="4" name="Table 3">
            <a:extLst>
              <a:ext uri="{FF2B5EF4-FFF2-40B4-BE49-F238E27FC236}">
                <a16:creationId xmlns:a16="http://schemas.microsoft.com/office/drawing/2014/main" id="{E2227F0C-3287-D915-F104-8D58B303A142}"/>
              </a:ext>
            </a:extLst>
          </p:cNvPr>
          <p:cNvGraphicFramePr>
            <a:graphicFrameLocks noGrp="1"/>
          </p:cNvGraphicFramePr>
          <p:nvPr>
            <p:extLst>
              <p:ext uri="{D42A27DB-BD31-4B8C-83A1-F6EECF244321}">
                <p14:modId xmlns:p14="http://schemas.microsoft.com/office/powerpoint/2010/main" val="160136461"/>
              </p:ext>
            </p:extLst>
          </p:nvPr>
        </p:nvGraphicFramePr>
        <p:xfrm>
          <a:off x="4594962" y="1196752"/>
          <a:ext cx="3721450" cy="3678600"/>
        </p:xfrm>
        <a:graphic>
          <a:graphicData uri="http://schemas.openxmlformats.org/drawingml/2006/table">
            <a:tbl>
              <a:tblPr firstRow="1" bandRow="1">
                <a:tableStyleId>{5940675A-B579-460E-94D1-54222C63F5DA}</a:tableStyleId>
              </a:tblPr>
              <a:tblGrid>
                <a:gridCol w="372145">
                  <a:extLst>
                    <a:ext uri="{9D8B030D-6E8A-4147-A177-3AD203B41FA5}">
                      <a16:colId xmlns:a16="http://schemas.microsoft.com/office/drawing/2014/main" val="3501320771"/>
                    </a:ext>
                  </a:extLst>
                </a:gridCol>
                <a:gridCol w="372145">
                  <a:extLst>
                    <a:ext uri="{9D8B030D-6E8A-4147-A177-3AD203B41FA5}">
                      <a16:colId xmlns:a16="http://schemas.microsoft.com/office/drawing/2014/main" val="106546364"/>
                    </a:ext>
                  </a:extLst>
                </a:gridCol>
                <a:gridCol w="372145">
                  <a:extLst>
                    <a:ext uri="{9D8B030D-6E8A-4147-A177-3AD203B41FA5}">
                      <a16:colId xmlns:a16="http://schemas.microsoft.com/office/drawing/2014/main" val="1895295534"/>
                    </a:ext>
                  </a:extLst>
                </a:gridCol>
                <a:gridCol w="372145">
                  <a:extLst>
                    <a:ext uri="{9D8B030D-6E8A-4147-A177-3AD203B41FA5}">
                      <a16:colId xmlns:a16="http://schemas.microsoft.com/office/drawing/2014/main" val="2885653859"/>
                    </a:ext>
                  </a:extLst>
                </a:gridCol>
                <a:gridCol w="372145">
                  <a:extLst>
                    <a:ext uri="{9D8B030D-6E8A-4147-A177-3AD203B41FA5}">
                      <a16:colId xmlns:a16="http://schemas.microsoft.com/office/drawing/2014/main" val="2672560085"/>
                    </a:ext>
                  </a:extLst>
                </a:gridCol>
                <a:gridCol w="372145">
                  <a:extLst>
                    <a:ext uri="{9D8B030D-6E8A-4147-A177-3AD203B41FA5}">
                      <a16:colId xmlns:a16="http://schemas.microsoft.com/office/drawing/2014/main" val="2435699612"/>
                    </a:ext>
                  </a:extLst>
                </a:gridCol>
                <a:gridCol w="372145">
                  <a:extLst>
                    <a:ext uri="{9D8B030D-6E8A-4147-A177-3AD203B41FA5}">
                      <a16:colId xmlns:a16="http://schemas.microsoft.com/office/drawing/2014/main" val="4194185743"/>
                    </a:ext>
                  </a:extLst>
                </a:gridCol>
                <a:gridCol w="372145">
                  <a:extLst>
                    <a:ext uri="{9D8B030D-6E8A-4147-A177-3AD203B41FA5}">
                      <a16:colId xmlns:a16="http://schemas.microsoft.com/office/drawing/2014/main" val="3748392675"/>
                    </a:ext>
                  </a:extLst>
                </a:gridCol>
                <a:gridCol w="372145">
                  <a:extLst>
                    <a:ext uri="{9D8B030D-6E8A-4147-A177-3AD203B41FA5}">
                      <a16:colId xmlns:a16="http://schemas.microsoft.com/office/drawing/2014/main" val="1176886154"/>
                    </a:ext>
                  </a:extLst>
                </a:gridCol>
                <a:gridCol w="372145">
                  <a:extLst>
                    <a:ext uri="{9D8B030D-6E8A-4147-A177-3AD203B41FA5}">
                      <a16:colId xmlns:a16="http://schemas.microsoft.com/office/drawing/2014/main" val="977674043"/>
                    </a:ext>
                  </a:extLst>
                </a:gridCol>
              </a:tblGrid>
              <a:tr h="367860">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3140135152"/>
                  </a:ext>
                </a:extLst>
              </a:tr>
              <a:tr h="367860">
                <a:tc>
                  <a:txBody>
                    <a:bodyPr/>
                    <a:lstStyle/>
                    <a:p>
                      <a:endParaRPr lang="en-US" sz="1000" dirty="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2542197002"/>
                  </a:ext>
                </a:extLst>
              </a:tr>
              <a:tr h="367860">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extLst>
                  <a:ext uri="{0D108BD9-81ED-4DB2-BD59-A6C34878D82A}">
                    <a16:rowId xmlns:a16="http://schemas.microsoft.com/office/drawing/2014/main" val="3602027771"/>
                  </a:ext>
                </a:extLst>
              </a:tr>
              <a:tr h="367860">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1355436208"/>
                  </a:ext>
                </a:extLst>
              </a:tr>
              <a:tr h="367860">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3739547967"/>
                  </a:ext>
                </a:extLst>
              </a:tr>
              <a:tr h="367860">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2817685884"/>
                  </a:ext>
                </a:extLst>
              </a:tr>
              <a:tr h="367860">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4279012890"/>
                  </a:ext>
                </a:extLst>
              </a:tr>
              <a:tr h="367860">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421741965"/>
                  </a:ext>
                </a:extLst>
              </a:tr>
              <a:tr h="367860">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2931234583"/>
                  </a:ext>
                </a:extLst>
              </a:tr>
              <a:tr h="367860">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solidFill>
                      <a:srgbClr val="FFC000"/>
                    </a:solidFill>
                  </a:tcPr>
                </a:tc>
                <a:tc>
                  <a:txBody>
                    <a:bodyPr/>
                    <a:lstStyle/>
                    <a:p>
                      <a:endParaRPr lang="en-US" sz="100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57046719"/>
                  </a:ext>
                </a:extLst>
              </a:tr>
            </a:tbl>
          </a:graphicData>
        </a:graphic>
      </p:graphicFrame>
    </p:spTree>
    <p:extLst>
      <p:ext uri="{BB962C8B-B14F-4D97-AF65-F5344CB8AC3E}">
        <p14:creationId xmlns:p14="http://schemas.microsoft.com/office/powerpoint/2010/main" val="3629323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5">
            <a:extLst>
              <a:ext uri="{FF2B5EF4-FFF2-40B4-BE49-F238E27FC236}">
                <a16:creationId xmlns:a16="http://schemas.microsoft.com/office/drawing/2014/main" id="{04C9564B-AC1D-EFA9-DB10-C246D88DED7A}"/>
              </a:ext>
            </a:extLst>
          </p:cNvPr>
          <p:cNvSpPr txBox="1">
            <a:spLocks noGrp="1"/>
          </p:cNvSpPr>
          <p:nvPr>
            <p:ph type="title" idx="4294967295"/>
          </p:nvPr>
        </p:nvSpPr>
        <p:spPr>
          <a:xfrm>
            <a:off x="2915816" y="260648"/>
            <a:ext cx="5184576"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3600" b="0" i="0" u="none" strike="noStrike" kern="1200" cap="none" spc="0" normalizeH="0" baseline="0" noProof="0" dirty="0">
                <a:ln>
                  <a:noFill/>
                </a:ln>
                <a:solidFill>
                  <a:schemeClr val="tx1"/>
                </a:solidFill>
                <a:effectLst/>
                <a:uLnTx/>
                <a:uFillTx/>
                <a:latin typeface="+mn-lt"/>
                <a:ea typeface="+mn-ea"/>
                <a:cs typeface="+mn-cs"/>
              </a:rPr>
              <a:t>Grid shading – example 3</a:t>
            </a:r>
            <a:endParaRPr kumimoji="0" lang="en-US" sz="3600" b="0" i="0" u="none" strike="noStrike" kern="1200" cap="none" spc="0" normalizeH="0" baseline="0" noProof="0" dirty="0">
              <a:ln>
                <a:noFill/>
              </a:ln>
              <a:solidFill>
                <a:schemeClr val="tx1"/>
              </a:solidFill>
              <a:effectLst/>
              <a:uLnTx/>
              <a:uFillTx/>
              <a:latin typeface="+mn-lt"/>
              <a:ea typeface="+mn-ea"/>
              <a:cs typeface="+mn-cs"/>
            </a:endParaRP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DD9F9412-6F85-F75D-EEC8-58F50834D4D6}"/>
                  </a:ext>
                </a:extLst>
              </p:cNvPr>
              <p:cNvSpPr txBox="1"/>
              <p:nvPr/>
            </p:nvSpPr>
            <p:spPr>
              <a:xfrm>
                <a:off x="281674" y="1253864"/>
                <a:ext cx="3714262" cy="4678845"/>
              </a:xfrm>
              <a:prstGeom prst="rect">
                <a:avLst/>
              </a:prstGeom>
              <a:noFill/>
            </p:spPr>
            <p:txBody>
              <a:bodyPr wrap="square" rtlCol="0">
                <a:spAutoFit/>
              </a:bodyPr>
              <a:lstStyle/>
              <a:p>
                <a:r>
                  <a:rPr lang="en-US" sz="2400" dirty="0"/>
                  <a:t>What fraction of the grid is shaded?</a:t>
                </a:r>
              </a:p>
              <a:p>
                <a:endParaRPr lang="en-US" sz="2400" dirty="0"/>
              </a:p>
              <a:p>
                <a:r>
                  <a:rPr lang="en-US" sz="2400" dirty="0"/>
                  <a:t>What percentage of the grid is shaded?</a:t>
                </a:r>
              </a:p>
              <a:p>
                <a:endParaRPr lang="en-US" sz="2400" dirty="0"/>
              </a:p>
              <a:p>
                <a:r>
                  <a:rPr lang="en-US" sz="2400" dirty="0"/>
                  <a:t>Does it matter that the squares are not all connected?</a:t>
                </a:r>
              </a:p>
              <a:p>
                <a:endParaRPr lang="en-US" sz="2400" dirty="0"/>
              </a:p>
              <a:p>
                <a:r>
                  <a:rPr kumimoji="0" lang="en-US" sz="2400" b="0" i="0" u="none" strike="noStrike" kern="1200" cap="none" spc="0" normalizeH="0" baseline="0" noProof="0" dirty="0">
                    <a:ln>
                      <a:noFill/>
                    </a:ln>
                    <a:solidFill>
                      <a:schemeClr val="tx1"/>
                    </a:solidFill>
                    <a:effectLst/>
                    <a:uLnTx/>
                    <a:uFillTx/>
                    <a:latin typeface="+mn-lt"/>
                    <a:ea typeface="+mn-ea"/>
                    <a:cs typeface="+mn-cs"/>
                  </a:rPr>
                  <a:t>Remember each square is: </a:t>
                </a:r>
                <a:br>
                  <a:rPr kumimoji="0" lang="en-US" sz="2400" b="0" i="0" u="none" strike="noStrike" kern="1200" cap="none" spc="0" normalizeH="0" baseline="0" noProof="0" dirty="0">
                    <a:ln>
                      <a:noFill/>
                    </a:ln>
                    <a:solidFill>
                      <a:schemeClr val="tx1"/>
                    </a:solidFill>
                    <a:effectLst/>
                    <a:uLnTx/>
                    <a:uFillTx/>
                    <a:latin typeface="+mn-lt"/>
                    <a:ea typeface="+mn-ea"/>
                    <a:cs typeface="+mn-cs"/>
                  </a:rPr>
                </a:br>
                <a:r>
                  <a:rPr kumimoji="0" lang="en-US" sz="2400" b="0" i="0" u="none" strike="noStrike" kern="1200" cap="none" spc="0" normalizeH="0" baseline="0" noProof="0" dirty="0">
                    <a:ln>
                      <a:noFill/>
                    </a:ln>
                    <a:solidFill>
                      <a:schemeClr val="tx1"/>
                    </a:solidFill>
                    <a:effectLst/>
                    <a:uLnTx/>
                    <a:uFillTx/>
                    <a:latin typeface="+mn-lt"/>
                    <a:ea typeface="+mn-ea"/>
                    <a:cs typeface="+mn-cs"/>
                  </a:rPr>
                  <a:t>one per cent = </a:t>
                </a:r>
                <a14:m>
                  <m:oMath xmlns:m="http://schemas.openxmlformats.org/officeDocument/2006/math">
                    <m:f>
                      <m:fPr>
                        <m:ctrlPr>
                          <a:rPr kumimoji="0" lang="en-US"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ctrlPr>
                      </m:fPr>
                      <m:num>
                        <m:r>
                          <a:rPr kumimoji="0" lang="en-US"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m:t>
                        </m:r>
                      </m:num>
                      <m:den>
                        <m:r>
                          <a:rPr kumimoji="0" lang="en-US"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100</m:t>
                        </m:r>
                      </m:den>
                    </m:f>
                    <m:r>
                      <a:rPr kumimoji="0" lang="en-AU" sz="2400" b="0" i="1" u="none" strike="noStrike" kern="1200" cap="none" spc="0" normalizeH="0" baseline="0" noProof="0" dirty="0" smtClean="0">
                        <a:ln>
                          <a:noFill/>
                        </a:ln>
                        <a:solidFill>
                          <a:schemeClr val="tx1"/>
                        </a:solidFill>
                        <a:effectLst/>
                        <a:uLnTx/>
                        <a:uFillTx/>
                        <a:latin typeface="Cambria Math" panose="02040503050406030204" pitchFamily="18" charset="0"/>
                        <a:ea typeface="+mn-ea"/>
                        <a:cs typeface="+mn-cs"/>
                      </a:rPr>
                      <m:t>=1%</m:t>
                    </m:r>
                  </m:oMath>
                </a14:m>
                <a:endParaRPr lang="en-US" sz="2400" dirty="0"/>
              </a:p>
            </p:txBody>
          </p:sp>
        </mc:Choice>
        <mc:Fallback xmlns="">
          <p:sp>
            <p:nvSpPr>
              <p:cNvPr id="5" name="TextBox 4">
                <a:extLst>
                  <a:ext uri="{FF2B5EF4-FFF2-40B4-BE49-F238E27FC236}">
                    <a16:creationId xmlns:a16="http://schemas.microsoft.com/office/drawing/2014/main" id="{DD9F9412-6F85-F75D-EEC8-58F50834D4D6}"/>
                  </a:ext>
                </a:extLst>
              </p:cNvPr>
              <p:cNvSpPr txBox="1">
                <a:spLocks noRot="1" noChangeAspect="1" noMove="1" noResize="1" noEditPoints="1" noAdjustHandles="1" noChangeArrowheads="1" noChangeShapeType="1" noTextEdit="1"/>
              </p:cNvSpPr>
              <p:nvPr/>
            </p:nvSpPr>
            <p:spPr>
              <a:xfrm>
                <a:off x="281674" y="1253864"/>
                <a:ext cx="3714262" cy="4678845"/>
              </a:xfrm>
              <a:prstGeom prst="rect">
                <a:avLst/>
              </a:prstGeom>
              <a:blipFill>
                <a:blip r:embed="rId2"/>
                <a:stretch>
                  <a:fillRect l="-2459" t="-1043" r="-3115" b="-522"/>
                </a:stretch>
              </a:blipFill>
            </p:spPr>
            <p:txBody>
              <a:bodyPr/>
              <a:lstStyle/>
              <a:p>
                <a:r>
                  <a:rPr lang="en-AU">
                    <a:noFill/>
                  </a:rPr>
                  <a:t> </a:t>
                </a:r>
              </a:p>
            </p:txBody>
          </p:sp>
        </mc:Fallback>
      </mc:AlternateContent>
      <p:graphicFrame>
        <p:nvGraphicFramePr>
          <p:cNvPr id="4" name="Table 3">
            <a:extLst>
              <a:ext uri="{FF2B5EF4-FFF2-40B4-BE49-F238E27FC236}">
                <a16:creationId xmlns:a16="http://schemas.microsoft.com/office/drawing/2014/main" id="{AC930771-C938-8923-E32A-2057C04EA3EA}"/>
              </a:ext>
            </a:extLst>
          </p:cNvPr>
          <p:cNvGraphicFramePr>
            <a:graphicFrameLocks noGrp="1"/>
          </p:cNvGraphicFramePr>
          <p:nvPr>
            <p:extLst>
              <p:ext uri="{D42A27DB-BD31-4B8C-83A1-F6EECF244321}">
                <p14:modId xmlns:p14="http://schemas.microsoft.com/office/powerpoint/2010/main" val="830112063"/>
              </p:ext>
            </p:extLst>
          </p:nvPr>
        </p:nvGraphicFramePr>
        <p:xfrm>
          <a:off x="4481100" y="1197072"/>
          <a:ext cx="2803460" cy="2880000"/>
        </p:xfrm>
        <a:graphic>
          <a:graphicData uri="http://schemas.openxmlformats.org/drawingml/2006/table">
            <a:tbl>
              <a:tblPr firstRow="1" bandRow="1">
                <a:tableStyleId>{5940675A-B579-460E-94D1-54222C63F5DA}</a:tableStyleId>
              </a:tblPr>
              <a:tblGrid>
                <a:gridCol w="280346">
                  <a:extLst>
                    <a:ext uri="{9D8B030D-6E8A-4147-A177-3AD203B41FA5}">
                      <a16:colId xmlns:a16="http://schemas.microsoft.com/office/drawing/2014/main" val="3501320771"/>
                    </a:ext>
                  </a:extLst>
                </a:gridCol>
                <a:gridCol w="280346">
                  <a:extLst>
                    <a:ext uri="{9D8B030D-6E8A-4147-A177-3AD203B41FA5}">
                      <a16:colId xmlns:a16="http://schemas.microsoft.com/office/drawing/2014/main" val="106546364"/>
                    </a:ext>
                  </a:extLst>
                </a:gridCol>
                <a:gridCol w="280346">
                  <a:extLst>
                    <a:ext uri="{9D8B030D-6E8A-4147-A177-3AD203B41FA5}">
                      <a16:colId xmlns:a16="http://schemas.microsoft.com/office/drawing/2014/main" val="1895295534"/>
                    </a:ext>
                  </a:extLst>
                </a:gridCol>
                <a:gridCol w="280346">
                  <a:extLst>
                    <a:ext uri="{9D8B030D-6E8A-4147-A177-3AD203B41FA5}">
                      <a16:colId xmlns:a16="http://schemas.microsoft.com/office/drawing/2014/main" val="2885653859"/>
                    </a:ext>
                  </a:extLst>
                </a:gridCol>
                <a:gridCol w="280346">
                  <a:extLst>
                    <a:ext uri="{9D8B030D-6E8A-4147-A177-3AD203B41FA5}">
                      <a16:colId xmlns:a16="http://schemas.microsoft.com/office/drawing/2014/main" val="2672560085"/>
                    </a:ext>
                  </a:extLst>
                </a:gridCol>
                <a:gridCol w="280346">
                  <a:extLst>
                    <a:ext uri="{9D8B030D-6E8A-4147-A177-3AD203B41FA5}">
                      <a16:colId xmlns:a16="http://schemas.microsoft.com/office/drawing/2014/main" val="2435699612"/>
                    </a:ext>
                  </a:extLst>
                </a:gridCol>
                <a:gridCol w="280346">
                  <a:extLst>
                    <a:ext uri="{9D8B030D-6E8A-4147-A177-3AD203B41FA5}">
                      <a16:colId xmlns:a16="http://schemas.microsoft.com/office/drawing/2014/main" val="4194185743"/>
                    </a:ext>
                  </a:extLst>
                </a:gridCol>
                <a:gridCol w="280346">
                  <a:extLst>
                    <a:ext uri="{9D8B030D-6E8A-4147-A177-3AD203B41FA5}">
                      <a16:colId xmlns:a16="http://schemas.microsoft.com/office/drawing/2014/main" val="3748392675"/>
                    </a:ext>
                  </a:extLst>
                </a:gridCol>
                <a:gridCol w="280346">
                  <a:extLst>
                    <a:ext uri="{9D8B030D-6E8A-4147-A177-3AD203B41FA5}">
                      <a16:colId xmlns:a16="http://schemas.microsoft.com/office/drawing/2014/main" val="1176886154"/>
                    </a:ext>
                  </a:extLst>
                </a:gridCol>
                <a:gridCol w="280346">
                  <a:extLst>
                    <a:ext uri="{9D8B030D-6E8A-4147-A177-3AD203B41FA5}">
                      <a16:colId xmlns:a16="http://schemas.microsoft.com/office/drawing/2014/main" val="977674043"/>
                    </a:ext>
                  </a:extLst>
                </a:gridCol>
              </a:tblGrid>
              <a:tr h="288000">
                <a:tc>
                  <a:txBody>
                    <a:bodyPr/>
                    <a:lstStyle/>
                    <a:p>
                      <a:endParaRPr lang="en-US" sz="1000" dirty="0"/>
                    </a:p>
                  </a:txBody>
                  <a:tcPr>
                    <a:noFill/>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3140135152"/>
                  </a:ext>
                </a:extLst>
              </a:tr>
              <a:tr h="288000">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2542197002"/>
                  </a:ext>
                </a:extLst>
              </a:tr>
              <a:tr h="288000">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extLst>
                  <a:ext uri="{0D108BD9-81ED-4DB2-BD59-A6C34878D82A}">
                    <a16:rowId xmlns:a16="http://schemas.microsoft.com/office/drawing/2014/main" val="3602027771"/>
                  </a:ext>
                </a:extLst>
              </a:tr>
              <a:tr h="288000">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solidFill>
                      <a:srgbClr val="FFC000"/>
                    </a:solidFill>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1355436208"/>
                  </a:ext>
                </a:extLst>
              </a:tr>
              <a:tr h="288000">
                <a:tc>
                  <a:txBody>
                    <a:bodyPr/>
                    <a:lstStyle/>
                    <a:p>
                      <a:endParaRPr lang="en-US" sz="1000" dirty="0"/>
                    </a:p>
                  </a:txBody>
                  <a:tcPr>
                    <a:solidFill>
                      <a:srgbClr val="FFC000"/>
                    </a:solidFill>
                  </a:tcPr>
                </a:tc>
                <a:tc>
                  <a:txBody>
                    <a:bodyPr/>
                    <a:lstStyle/>
                    <a:p>
                      <a:endParaRPr lang="en-US" sz="1000" dirty="0"/>
                    </a:p>
                  </a:txBody>
                  <a:tcPr>
                    <a:noFill/>
                  </a:tcPr>
                </a:tc>
                <a:tc>
                  <a:txBody>
                    <a:bodyPr/>
                    <a:lstStyle/>
                    <a:p>
                      <a:endParaRPr lang="en-US" sz="1000" dirty="0"/>
                    </a:p>
                  </a:txBody>
                  <a:tcPr>
                    <a:noFill/>
                  </a:tcPr>
                </a:tc>
                <a:tc>
                  <a:txBody>
                    <a:bodyPr/>
                    <a:lstStyle/>
                    <a:p>
                      <a:endParaRPr lang="en-US" sz="1000" dirty="0"/>
                    </a:p>
                  </a:txBody>
                  <a:tcPr>
                    <a:noFill/>
                  </a:tcPr>
                </a:tc>
                <a:tc>
                  <a:txBody>
                    <a:bodyPr/>
                    <a:lstStyle/>
                    <a:p>
                      <a:endParaRPr lang="en-US" sz="1000" dirty="0"/>
                    </a:p>
                  </a:txBody>
                  <a:tcPr>
                    <a:noFill/>
                  </a:tcPr>
                </a:tc>
                <a:tc>
                  <a:txBody>
                    <a:bodyPr/>
                    <a:lstStyle/>
                    <a:p>
                      <a:endParaRPr lang="en-US" sz="1000" dirty="0"/>
                    </a:p>
                  </a:txBody>
                  <a:tcPr>
                    <a:solidFill>
                      <a:srgbClr val="FFC000"/>
                    </a:solidFill>
                  </a:tcPr>
                </a:tc>
                <a:tc>
                  <a:txBody>
                    <a:bodyPr/>
                    <a:lstStyle/>
                    <a:p>
                      <a:endParaRPr lang="en-US" sz="1000" dirty="0"/>
                    </a:p>
                  </a:txBody>
                  <a:tcPr>
                    <a:noFill/>
                  </a:tcPr>
                </a:tc>
                <a:tc>
                  <a:txBody>
                    <a:bodyPr/>
                    <a:lstStyle/>
                    <a:p>
                      <a:endParaRPr lang="en-US" sz="1000" dirty="0"/>
                    </a:p>
                  </a:txBody>
                  <a:tcPr>
                    <a:noFill/>
                  </a:tcPr>
                </a:tc>
                <a:tc>
                  <a:txBody>
                    <a:bodyPr/>
                    <a:lstStyle/>
                    <a:p>
                      <a:endParaRPr lang="en-US" sz="1000" dirty="0"/>
                    </a:p>
                  </a:txBody>
                  <a:tcPr>
                    <a:noFill/>
                  </a:tcPr>
                </a:tc>
                <a:tc>
                  <a:txBody>
                    <a:bodyPr/>
                    <a:lstStyle/>
                    <a:p>
                      <a:endParaRPr lang="en-US" sz="1000" dirty="0"/>
                    </a:p>
                  </a:txBody>
                  <a:tcPr>
                    <a:noFill/>
                  </a:tcPr>
                </a:tc>
                <a:extLst>
                  <a:ext uri="{0D108BD9-81ED-4DB2-BD59-A6C34878D82A}">
                    <a16:rowId xmlns:a16="http://schemas.microsoft.com/office/drawing/2014/main" val="3739547967"/>
                  </a:ext>
                </a:extLst>
              </a:tr>
              <a:tr h="288000">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2817685884"/>
                  </a:ext>
                </a:extLst>
              </a:tr>
              <a:tr h="288000">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extLst>
                  <a:ext uri="{0D108BD9-81ED-4DB2-BD59-A6C34878D82A}">
                    <a16:rowId xmlns:a16="http://schemas.microsoft.com/office/drawing/2014/main" val="4279012890"/>
                  </a:ext>
                </a:extLst>
              </a:tr>
              <a:tr h="288000">
                <a:tc>
                  <a:txBody>
                    <a:bodyPr/>
                    <a:lstStyle/>
                    <a:p>
                      <a:endParaRPr lang="en-US" sz="1000"/>
                    </a:p>
                  </a:txBody>
                  <a:tcPr/>
                </a:tc>
                <a:tc>
                  <a:txBody>
                    <a:bodyPr/>
                    <a:lstStyle/>
                    <a:p>
                      <a:endParaRPr lang="en-US" sz="1000" dirty="0"/>
                    </a:p>
                  </a:txBody>
                  <a:tcPr/>
                </a:tc>
                <a:tc>
                  <a:txBody>
                    <a:bodyPr/>
                    <a:lstStyle/>
                    <a:p>
                      <a:endParaRPr lang="en-US" sz="1000"/>
                    </a:p>
                  </a:txBody>
                  <a:tcPr/>
                </a:tc>
                <a:tc>
                  <a:txBody>
                    <a:bodyPr/>
                    <a:lstStyle/>
                    <a:p>
                      <a:endParaRPr lang="en-US" sz="1000" dirty="0"/>
                    </a:p>
                  </a:txBody>
                  <a:tcPr>
                    <a:solidFill>
                      <a:srgbClr val="FFC000"/>
                    </a:solidFill>
                  </a:tcPr>
                </a:tc>
                <a:tc>
                  <a:txBody>
                    <a:bodyPr/>
                    <a:lstStyle/>
                    <a:p>
                      <a:endParaRPr lang="en-US" sz="1000" dirty="0"/>
                    </a:p>
                  </a:txBody>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421741965"/>
                  </a:ext>
                </a:extLst>
              </a:tr>
              <a:tr h="288000">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2931234583"/>
                  </a:ext>
                </a:extLst>
              </a:tr>
              <a:tr h="288000">
                <a:tc>
                  <a:txBody>
                    <a:bodyPr/>
                    <a:lstStyle/>
                    <a:p>
                      <a:endParaRPr lang="en-US" sz="1000" dirty="0"/>
                    </a:p>
                  </a:txBody>
                  <a:tcPr>
                    <a:noFill/>
                  </a:tcPr>
                </a:tc>
                <a:tc>
                  <a:txBody>
                    <a:bodyPr/>
                    <a:lstStyle/>
                    <a:p>
                      <a:endParaRPr lang="en-US" sz="1000" dirty="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a:p>
                  </a:txBody>
                  <a:tcPr/>
                </a:tc>
                <a:tc>
                  <a:txBody>
                    <a:bodyPr/>
                    <a:lstStyle/>
                    <a:p>
                      <a:endParaRPr lang="en-US" sz="1000" dirty="0"/>
                    </a:p>
                  </a:txBody>
                  <a:tcPr/>
                </a:tc>
                <a:extLst>
                  <a:ext uri="{0D108BD9-81ED-4DB2-BD59-A6C34878D82A}">
                    <a16:rowId xmlns:a16="http://schemas.microsoft.com/office/drawing/2014/main" val="357046719"/>
                  </a:ext>
                </a:extLst>
              </a:tr>
            </a:tbl>
          </a:graphicData>
        </a:graphic>
      </p:graphicFrame>
    </p:spTree>
    <p:extLst>
      <p:ext uri="{BB962C8B-B14F-4D97-AF65-F5344CB8AC3E}">
        <p14:creationId xmlns:p14="http://schemas.microsoft.com/office/powerpoint/2010/main" val="2271736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2D4BA84-281F-8317-1534-613EE2795E4B}"/>
              </a:ext>
            </a:extLst>
          </p:cNvPr>
          <p:cNvSpPr txBox="1">
            <a:spLocks noGrp="1"/>
          </p:cNvSpPr>
          <p:nvPr>
            <p:ph type="title" idx="4294967295"/>
          </p:nvPr>
        </p:nvSpPr>
        <p:spPr>
          <a:xfrm>
            <a:off x="2779653" y="296985"/>
            <a:ext cx="4224683" cy="523220"/>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2800" b="0" i="0" u="none" strike="noStrike" kern="1200" cap="none" spc="0" normalizeH="0" baseline="0" noProof="0" dirty="0">
                <a:ln>
                  <a:noFill/>
                </a:ln>
                <a:solidFill>
                  <a:schemeClr val="tx1"/>
                </a:solidFill>
                <a:effectLst/>
                <a:uLnTx/>
                <a:uFillTx/>
                <a:latin typeface="+mn-lt"/>
                <a:ea typeface="+mn-ea"/>
                <a:cs typeface="+mn-cs"/>
              </a:rPr>
              <a:t>Map masterpiece exit ticket</a:t>
            </a:r>
          </a:p>
        </p:txBody>
      </p:sp>
      <p:sp>
        <p:nvSpPr>
          <p:cNvPr id="5" name="TextBox 4">
            <a:extLst>
              <a:ext uri="{FF2B5EF4-FFF2-40B4-BE49-F238E27FC236}">
                <a16:creationId xmlns:a16="http://schemas.microsoft.com/office/drawing/2014/main" id="{459CCA32-1475-7C22-5208-DC59859E09A6}"/>
              </a:ext>
            </a:extLst>
          </p:cNvPr>
          <p:cNvSpPr txBox="1"/>
          <p:nvPr/>
        </p:nvSpPr>
        <p:spPr>
          <a:xfrm>
            <a:off x="1115616" y="972452"/>
            <a:ext cx="7416825" cy="954107"/>
          </a:xfrm>
          <a:prstGeom prst="rect">
            <a:avLst/>
          </a:prstGeom>
          <a:noFill/>
        </p:spPr>
        <p:txBody>
          <a:bodyPr wrap="square" rtlCol="0">
            <a:spAutoFit/>
          </a:bodyPr>
          <a:lstStyle/>
          <a:p>
            <a:r>
              <a:rPr lang="en-AU" sz="2800" dirty="0"/>
              <a:t>Work out the fraction of the coloured areas. </a:t>
            </a:r>
          </a:p>
          <a:p>
            <a:r>
              <a:rPr lang="en-AU" sz="2800" dirty="0"/>
              <a:t>List them as common fractions and percentages.</a:t>
            </a:r>
          </a:p>
        </p:txBody>
      </p:sp>
      <p:pic>
        <p:nvPicPr>
          <p:cNvPr id="6" name="Picture 5" descr="10 x 10 grid with blotches of colour covering different parts.">
            <a:extLst>
              <a:ext uri="{FF2B5EF4-FFF2-40B4-BE49-F238E27FC236}">
                <a16:creationId xmlns:a16="http://schemas.microsoft.com/office/drawing/2014/main" id="{6A9DC5F5-C4F7-18CC-0AD1-D7EDC4FF5C13}"/>
              </a:ext>
            </a:extLst>
          </p:cNvPr>
          <p:cNvPicPr>
            <a:picLocks noChangeAspect="1"/>
          </p:cNvPicPr>
          <p:nvPr/>
        </p:nvPicPr>
        <p:blipFill>
          <a:blip r:embed="rId2"/>
          <a:stretch>
            <a:fillRect/>
          </a:stretch>
        </p:blipFill>
        <p:spPr>
          <a:xfrm>
            <a:off x="2519772" y="1944538"/>
            <a:ext cx="4104456" cy="4030998"/>
          </a:xfrm>
          <a:prstGeom prst="rect">
            <a:avLst/>
          </a:prstGeom>
        </p:spPr>
      </p:pic>
    </p:spTree>
    <p:extLst>
      <p:ext uri="{BB962C8B-B14F-4D97-AF65-F5344CB8AC3E}">
        <p14:creationId xmlns:p14="http://schemas.microsoft.com/office/powerpoint/2010/main" val="1571547299"/>
      </p:ext>
    </p:extLst>
  </p:cSld>
  <p:clrMapOvr>
    <a:masterClrMapping/>
  </p:clrMapOvr>
</p:sld>
</file>

<file path=ppt/theme/theme1.xml><?xml version="1.0" encoding="utf-8"?>
<a:theme xmlns:a="http://schemas.openxmlformats.org/drawingml/2006/main" name="2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4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5_Office Theme">
  <a:themeElements>
    <a:clrScheme name="Custom 6">
      <a:dk1>
        <a:srgbClr val="1F497D"/>
      </a:dk1>
      <a:lt1>
        <a:sysClr val="window" lastClr="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313</Words>
  <Application>Microsoft Office PowerPoint</Application>
  <PresentationFormat>On-screen Show (4:3)</PresentationFormat>
  <Paragraphs>43</Paragraphs>
  <Slides>7</Slides>
  <Notes>1</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7</vt:i4>
      </vt:variant>
    </vt:vector>
  </HeadingPairs>
  <TitlesOfParts>
    <vt:vector size="14" baseType="lpstr">
      <vt:lpstr>Arial</vt:lpstr>
      <vt:lpstr>Calibri</vt:lpstr>
      <vt:lpstr>Cambria Math</vt:lpstr>
      <vt:lpstr>2_Office Theme</vt:lpstr>
      <vt:lpstr>3_Office Theme</vt:lpstr>
      <vt:lpstr>4_Office Theme</vt:lpstr>
      <vt:lpstr>5_Office Theme</vt:lpstr>
      <vt:lpstr>Map masterpiece</vt:lpstr>
      <vt:lpstr>Where? What? When?</vt:lpstr>
      <vt:lpstr>Percentages and fractions</vt:lpstr>
      <vt:lpstr>Grid shading</vt:lpstr>
      <vt:lpstr>Grid shading – example 2</vt:lpstr>
      <vt:lpstr>Grid shading – example 3</vt:lpstr>
      <vt:lpstr>Map masterpiece exit ticket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dc:creator>
  <cp:lastModifiedBy>Martin Richards</cp:lastModifiedBy>
  <cp:revision>28</cp:revision>
  <dcterms:created xsi:type="dcterms:W3CDTF">2021-03-16T22:56:28Z</dcterms:created>
  <dcterms:modified xsi:type="dcterms:W3CDTF">2024-02-16T00:03:40Z</dcterms:modified>
</cp:coreProperties>
</file>