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1"/>
  </p:notesMasterIdLst>
  <p:sldIdLst>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65E01-C009-4DFA-A8FC-FAEC3F737962}" v="13" dt="2023-12-13T23:28:2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441" autoAdjust="0"/>
  </p:normalViewPr>
  <p:slideViewPr>
    <p:cSldViewPr>
      <p:cViewPr varScale="1">
        <p:scale>
          <a:sx n="104" d="100"/>
          <a:sy n="104" d="100"/>
        </p:scale>
        <p:origin x="132" y="8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ow Robertson" userId="44fd4d1e-45eb-459f-8c9b-9445a5bb0080" providerId="ADAL" clId="{82BCD027-41F0-458D-8B7E-B617F8902179}"/>
    <pc:docChg chg="delSld">
      <pc:chgData name="Willow Robertson" userId="44fd4d1e-45eb-459f-8c9b-9445a5bb0080" providerId="ADAL" clId="{82BCD027-41F0-458D-8B7E-B617F8902179}" dt="2023-12-12T23:11:05.397" v="0" actId="47"/>
      <pc:docMkLst>
        <pc:docMk/>
      </pc:docMkLst>
      <pc:sldChg chg="del">
        <pc:chgData name="Willow Robertson" userId="44fd4d1e-45eb-459f-8c9b-9445a5bb0080" providerId="ADAL" clId="{82BCD027-41F0-458D-8B7E-B617F8902179}" dt="2023-12-12T23:11:05.397" v="0" actId="47"/>
        <pc:sldMkLst>
          <pc:docMk/>
          <pc:sldMk cId="3938349100" sldId="263"/>
        </pc:sldMkLst>
      </pc:sldChg>
      <pc:sldChg chg="del">
        <pc:chgData name="Willow Robertson" userId="44fd4d1e-45eb-459f-8c9b-9445a5bb0080" providerId="ADAL" clId="{82BCD027-41F0-458D-8B7E-B617F8902179}" dt="2023-12-12T23:11:05.397" v="0" actId="47"/>
        <pc:sldMkLst>
          <pc:docMk/>
          <pc:sldMk cId="2527781108" sldId="264"/>
        </pc:sldMkLst>
      </pc:sldChg>
      <pc:sldChg chg="del">
        <pc:chgData name="Willow Robertson" userId="44fd4d1e-45eb-459f-8c9b-9445a5bb0080" providerId="ADAL" clId="{82BCD027-41F0-458D-8B7E-B617F8902179}" dt="2023-12-12T23:11:05.397" v="0" actId="47"/>
        <pc:sldMkLst>
          <pc:docMk/>
          <pc:sldMk cId="3582074577" sldId="265"/>
        </pc:sldMkLst>
      </pc:sldChg>
    </pc:docChg>
  </pc:docChgLst>
  <pc:docChgLst>
    <pc:chgData name="Willow Robertson" userId="44fd4d1e-45eb-459f-8c9b-9445a5bb0080" providerId="ADAL" clId="{C9F65E01-C009-4DFA-A8FC-FAEC3F737962}"/>
    <pc:docChg chg="undo custSel addSld modSld">
      <pc:chgData name="Willow Robertson" userId="44fd4d1e-45eb-459f-8c9b-9445a5bb0080" providerId="ADAL" clId="{C9F65E01-C009-4DFA-A8FC-FAEC3F737962}" dt="2023-12-13T23:28:36.505" v="58" actId="1076"/>
      <pc:docMkLst>
        <pc:docMk/>
      </pc:docMkLst>
      <pc:sldChg chg="addSp delSp modSp mod">
        <pc:chgData name="Willow Robertson" userId="44fd4d1e-45eb-459f-8c9b-9445a5bb0080" providerId="ADAL" clId="{C9F65E01-C009-4DFA-A8FC-FAEC3F737962}" dt="2023-12-13T23:23:10.802" v="12" actId="207"/>
        <pc:sldMkLst>
          <pc:docMk/>
          <pc:sldMk cId="3963661964" sldId="259"/>
        </pc:sldMkLst>
        <pc:spChg chg="add del mod">
          <ac:chgData name="Willow Robertson" userId="44fd4d1e-45eb-459f-8c9b-9445a5bb0080" providerId="ADAL" clId="{C9F65E01-C009-4DFA-A8FC-FAEC3F737962}" dt="2023-12-13T23:22:28.493" v="2" actId="478"/>
          <ac:spMkLst>
            <pc:docMk/>
            <pc:sldMk cId="3963661964" sldId="259"/>
            <ac:spMk id="3" creationId="{D7E63CE3-A154-B087-9DA5-3AE10EAE5CDD}"/>
          </ac:spMkLst>
        </pc:spChg>
        <pc:spChg chg="add mod">
          <ac:chgData name="Willow Robertson" userId="44fd4d1e-45eb-459f-8c9b-9445a5bb0080" providerId="ADAL" clId="{C9F65E01-C009-4DFA-A8FC-FAEC3F737962}" dt="2023-12-13T23:23:10.802" v="12" actId="207"/>
          <ac:spMkLst>
            <pc:docMk/>
            <pc:sldMk cId="3963661964" sldId="259"/>
            <ac:spMk id="4" creationId="{C501C74E-4C34-AF1B-673D-437CFE3DC762}"/>
          </ac:spMkLst>
        </pc:spChg>
        <pc:spChg chg="del">
          <ac:chgData name="Willow Robertson" userId="44fd4d1e-45eb-459f-8c9b-9445a5bb0080" providerId="ADAL" clId="{C9F65E01-C009-4DFA-A8FC-FAEC3F737962}" dt="2023-12-13T23:22:25.919" v="1" actId="478"/>
          <ac:spMkLst>
            <pc:docMk/>
            <pc:sldMk cId="3963661964" sldId="259"/>
            <ac:spMk id="10" creationId="{42D92B23-2727-FD16-7723-ADF1C1123FD0}"/>
          </ac:spMkLst>
        </pc:spChg>
        <pc:spChg chg="del">
          <ac:chgData name="Willow Robertson" userId="44fd4d1e-45eb-459f-8c9b-9445a5bb0080" providerId="ADAL" clId="{C9F65E01-C009-4DFA-A8FC-FAEC3F737962}" dt="2023-12-13T23:22:25.301" v="0" actId="478"/>
          <ac:spMkLst>
            <pc:docMk/>
            <pc:sldMk cId="3963661964" sldId="259"/>
            <ac:spMk id="11" creationId="{DF1EA74F-82EC-A729-63CA-EED31BC511D1}"/>
          </ac:spMkLst>
        </pc:spChg>
        <pc:picChg chg="add mod">
          <ac:chgData name="Willow Robertson" userId="44fd4d1e-45eb-459f-8c9b-9445a5bb0080" providerId="ADAL" clId="{C9F65E01-C009-4DFA-A8FC-FAEC3F737962}" dt="2023-12-13T23:22:31.647" v="3"/>
          <ac:picMkLst>
            <pc:docMk/>
            <pc:sldMk cId="3963661964" sldId="259"/>
            <ac:picMk id="5" creationId="{19A5A8B8-B7B2-7EF1-298D-B7BC786983D2}"/>
          </ac:picMkLst>
        </pc:picChg>
      </pc:sldChg>
      <pc:sldChg chg="addSp delSp modSp mod">
        <pc:chgData name="Willow Robertson" userId="44fd4d1e-45eb-459f-8c9b-9445a5bb0080" providerId="ADAL" clId="{C9F65E01-C009-4DFA-A8FC-FAEC3F737962}" dt="2023-12-13T23:22:59.746" v="11" actId="1076"/>
        <pc:sldMkLst>
          <pc:docMk/>
          <pc:sldMk cId="1288218582" sldId="260"/>
        </pc:sldMkLst>
        <pc:spChg chg="add del mod">
          <ac:chgData name="Willow Robertson" userId="44fd4d1e-45eb-459f-8c9b-9445a5bb0080" providerId="ADAL" clId="{C9F65E01-C009-4DFA-A8FC-FAEC3F737962}" dt="2023-12-13T23:22:50.278" v="8" actId="478"/>
          <ac:spMkLst>
            <pc:docMk/>
            <pc:sldMk cId="1288218582" sldId="260"/>
            <ac:spMk id="3" creationId="{3A7BED5D-4958-6F17-160C-2BEEEF9715B6}"/>
          </ac:spMkLst>
        </pc:spChg>
        <pc:spChg chg="add mod">
          <ac:chgData name="Willow Robertson" userId="44fd4d1e-45eb-459f-8c9b-9445a5bb0080" providerId="ADAL" clId="{C9F65E01-C009-4DFA-A8FC-FAEC3F737962}" dt="2023-12-13T23:22:59.746" v="11" actId="1076"/>
          <ac:spMkLst>
            <pc:docMk/>
            <pc:sldMk cId="1288218582" sldId="260"/>
            <ac:spMk id="4" creationId="{34CA2FC0-C841-3F2C-7AE7-EC07B42BAB8C}"/>
          </ac:spMkLst>
        </pc:spChg>
        <pc:spChg chg="add mod">
          <ac:chgData name="Willow Robertson" userId="44fd4d1e-45eb-459f-8c9b-9445a5bb0080" providerId="ADAL" clId="{C9F65E01-C009-4DFA-A8FC-FAEC3F737962}" dt="2023-12-13T23:22:51.223" v="9"/>
          <ac:spMkLst>
            <pc:docMk/>
            <pc:sldMk cId="1288218582" sldId="260"/>
            <ac:spMk id="5" creationId="{0C29D474-D5CD-6A3E-03F8-145143BE8DEC}"/>
          </ac:spMkLst>
        </pc:spChg>
        <pc:spChg chg="add mod">
          <ac:chgData name="Willow Robertson" userId="44fd4d1e-45eb-459f-8c9b-9445a5bb0080" providerId="ADAL" clId="{C9F65E01-C009-4DFA-A8FC-FAEC3F737962}" dt="2023-12-13T23:22:51.223" v="9"/>
          <ac:spMkLst>
            <pc:docMk/>
            <pc:sldMk cId="1288218582" sldId="260"/>
            <ac:spMk id="6" creationId="{82BDD594-F302-778D-847A-C84D7F8D49B6}"/>
          </ac:spMkLst>
        </pc:spChg>
        <pc:spChg chg="add mod">
          <ac:chgData name="Willow Robertson" userId="44fd4d1e-45eb-459f-8c9b-9445a5bb0080" providerId="ADAL" clId="{C9F65E01-C009-4DFA-A8FC-FAEC3F737962}" dt="2023-12-13T23:22:51.223" v="9"/>
          <ac:spMkLst>
            <pc:docMk/>
            <pc:sldMk cId="1288218582" sldId="260"/>
            <ac:spMk id="7" creationId="{A1B413B9-E594-5602-0CE2-3D7D09E3E4A4}"/>
          </ac:spMkLst>
        </pc:spChg>
        <pc:spChg chg="del">
          <ac:chgData name="Willow Robertson" userId="44fd4d1e-45eb-459f-8c9b-9445a5bb0080" providerId="ADAL" clId="{C9F65E01-C009-4DFA-A8FC-FAEC3F737962}" dt="2023-12-13T23:22:49.027" v="6" actId="478"/>
          <ac:spMkLst>
            <pc:docMk/>
            <pc:sldMk cId="1288218582" sldId="260"/>
            <ac:spMk id="8" creationId="{30F6EF22-C7EB-A0EA-1C0A-CCF4969CF746}"/>
          </ac:spMkLst>
        </pc:spChg>
        <pc:spChg chg="del">
          <ac:chgData name="Willow Robertson" userId="44fd4d1e-45eb-459f-8c9b-9445a5bb0080" providerId="ADAL" clId="{C9F65E01-C009-4DFA-A8FC-FAEC3F737962}" dt="2023-12-13T23:22:47.192" v="5" actId="478"/>
          <ac:spMkLst>
            <pc:docMk/>
            <pc:sldMk cId="1288218582" sldId="260"/>
            <ac:spMk id="9" creationId="{75CCCA23-3848-8A32-F42B-0F9C0577BECF}"/>
          </ac:spMkLst>
        </pc:spChg>
      </pc:sldChg>
      <pc:sldChg chg="addSp delSp modSp new mod">
        <pc:chgData name="Willow Robertson" userId="44fd4d1e-45eb-459f-8c9b-9445a5bb0080" providerId="ADAL" clId="{C9F65E01-C009-4DFA-A8FC-FAEC3F737962}" dt="2023-12-13T23:24:04.835" v="18" actId="1076"/>
        <pc:sldMkLst>
          <pc:docMk/>
          <pc:sldMk cId="1836760117" sldId="261"/>
        </pc:sldMkLst>
        <pc:spChg chg="del">
          <ac:chgData name="Willow Robertson" userId="44fd4d1e-45eb-459f-8c9b-9445a5bb0080" providerId="ADAL" clId="{C9F65E01-C009-4DFA-A8FC-FAEC3F737962}" dt="2023-12-13T23:23:55.688" v="15" actId="478"/>
          <ac:spMkLst>
            <pc:docMk/>
            <pc:sldMk cId="1836760117" sldId="261"/>
            <ac:spMk id="2" creationId="{1F0E411B-FB95-1D3C-051D-64A85EA2C1CB}"/>
          </ac:spMkLst>
        </pc:spChg>
        <pc:spChg chg="del">
          <ac:chgData name="Willow Robertson" userId="44fd4d1e-45eb-459f-8c9b-9445a5bb0080" providerId="ADAL" clId="{C9F65E01-C009-4DFA-A8FC-FAEC3F737962}" dt="2023-12-13T23:23:54.013" v="14" actId="478"/>
          <ac:spMkLst>
            <pc:docMk/>
            <pc:sldMk cId="1836760117" sldId="261"/>
            <ac:spMk id="3" creationId="{C15CBE0C-E754-E866-509A-6DDA63F5B363}"/>
          </ac:spMkLst>
        </pc:spChg>
        <pc:spChg chg="add mod">
          <ac:chgData name="Willow Robertson" userId="44fd4d1e-45eb-459f-8c9b-9445a5bb0080" providerId="ADAL" clId="{C9F65E01-C009-4DFA-A8FC-FAEC3F737962}" dt="2023-12-13T23:23:59.259" v="17" actId="1076"/>
          <ac:spMkLst>
            <pc:docMk/>
            <pc:sldMk cId="1836760117" sldId="261"/>
            <ac:spMk id="4" creationId="{009216F3-2AFE-043E-E86B-CB1BC9EC7754}"/>
          </ac:spMkLst>
        </pc:spChg>
        <pc:spChg chg="add mod">
          <ac:chgData name="Willow Robertson" userId="44fd4d1e-45eb-459f-8c9b-9445a5bb0080" providerId="ADAL" clId="{C9F65E01-C009-4DFA-A8FC-FAEC3F737962}" dt="2023-12-13T23:24:04.835" v="18" actId="1076"/>
          <ac:spMkLst>
            <pc:docMk/>
            <pc:sldMk cId="1836760117" sldId="261"/>
            <ac:spMk id="6" creationId="{FAE6A053-B88C-D96E-20DD-A70C2FA8CF6B}"/>
          </ac:spMkLst>
        </pc:spChg>
        <pc:picChg chg="add mod">
          <ac:chgData name="Willow Robertson" userId="44fd4d1e-45eb-459f-8c9b-9445a5bb0080" providerId="ADAL" clId="{C9F65E01-C009-4DFA-A8FC-FAEC3F737962}" dt="2023-12-13T23:24:04.835" v="18" actId="1076"/>
          <ac:picMkLst>
            <pc:docMk/>
            <pc:sldMk cId="1836760117" sldId="261"/>
            <ac:picMk id="5" creationId="{E0C4F79A-59C7-1FC7-80A5-C7411D6C9583}"/>
          </ac:picMkLst>
        </pc:picChg>
        <pc:picChg chg="add mod">
          <ac:chgData name="Willow Robertson" userId="44fd4d1e-45eb-459f-8c9b-9445a5bb0080" providerId="ADAL" clId="{C9F65E01-C009-4DFA-A8FC-FAEC3F737962}" dt="2023-12-13T23:24:04.835" v="18" actId="1076"/>
          <ac:picMkLst>
            <pc:docMk/>
            <pc:sldMk cId="1836760117" sldId="261"/>
            <ac:picMk id="7" creationId="{3657F43B-FA1E-57E8-AA6F-B89A702B2E5A}"/>
          </ac:picMkLst>
        </pc:picChg>
      </pc:sldChg>
      <pc:sldChg chg="addSp delSp modSp new mod">
        <pc:chgData name="Willow Robertson" userId="44fd4d1e-45eb-459f-8c9b-9445a5bb0080" providerId="ADAL" clId="{C9F65E01-C009-4DFA-A8FC-FAEC3F737962}" dt="2023-12-13T23:25:33.666" v="42" actId="1036"/>
        <pc:sldMkLst>
          <pc:docMk/>
          <pc:sldMk cId="2611081608" sldId="262"/>
        </pc:sldMkLst>
        <pc:spChg chg="del">
          <ac:chgData name="Willow Robertson" userId="44fd4d1e-45eb-459f-8c9b-9445a5bb0080" providerId="ADAL" clId="{C9F65E01-C009-4DFA-A8FC-FAEC3F737962}" dt="2023-12-13T23:24:18.875" v="21" actId="478"/>
          <ac:spMkLst>
            <pc:docMk/>
            <pc:sldMk cId="2611081608" sldId="262"/>
            <ac:spMk id="2" creationId="{31463A26-258E-38DD-FE0A-064D82EAFC04}"/>
          </ac:spMkLst>
        </pc:spChg>
        <pc:spChg chg="del">
          <ac:chgData name="Willow Robertson" userId="44fd4d1e-45eb-459f-8c9b-9445a5bb0080" providerId="ADAL" clId="{C9F65E01-C009-4DFA-A8FC-FAEC3F737962}" dt="2023-12-13T23:24:15.736" v="20" actId="478"/>
          <ac:spMkLst>
            <pc:docMk/>
            <pc:sldMk cId="2611081608" sldId="262"/>
            <ac:spMk id="3" creationId="{64F0902D-1147-CD84-3F32-A79B37E027ED}"/>
          </ac:spMkLst>
        </pc:spChg>
        <pc:spChg chg="add mod">
          <ac:chgData name="Willow Robertson" userId="44fd4d1e-45eb-459f-8c9b-9445a5bb0080" providerId="ADAL" clId="{C9F65E01-C009-4DFA-A8FC-FAEC3F737962}" dt="2023-12-13T23:24:46.151" v="32" actId="207"/>
          <ac:spMkLst>
            <pc:docMk/>
            <pc:sldMk cId="2611081608" sldId="262"/>
            <ac:spMk id="6" creationId="{E7A5CDC8-D98F-17FD-D221-D4C25678641C}"/>
          </ac:spMkLst>
        </pc:spChg>
        <pc:spChg chg="add del">
          <ac:chgData name="Willow Robertson" userId="44fd4d1e-45eb-459f-8c9b-9445a5bb0080" providerId="ADAL" clId="{C9F65E01-C009-4DFA-A8FC-FAEC3F737962}" dt="2023-12-13T23:25:16.674" v="36" actId="22"/>
          <ac:spMkLst>
            <pc:docMk/>
            <pc:sldMk cId="2611081608" sldId="262"/>
            <ac:spMk id="8" creationId="{045B478B-0BB4-BAFB-E482-9A6ED9B2C9B3}"/>
          </ac:spMkLst>
        </pc:spChg>
        <pc:spChg chg="add del mod">
          <ac:chgData name="Willow Robertson" userId="44fd4d1e-45eb-459f-8c9b-9445a5bb0080" providerId="ADAL" clId="{C9F65E01-C009-4DFA-A8FC-FAEC3F737962}" dt="2023-12-13T23:25:25.174" v="39" actId="478"/>
          <ac:spMkLst>
            <pc:docMk/>
            <pc:sldMk cId="2611081608" sldId="262"/>
            <ac:spMk id="10" creationId="{6319B459-AB3D-D0D2-FEDE-589D08FA0609}"/>
          </ac:spMkLst>
        </pc:spChg>
        <pc:spChg chg="add mod">
          <ac:chgData name="Willow Robertson" userId="44fd4d1e-45eb-459f-8c9b-9445a5bb0080" providerId="ADAL" clId="{C9F65E01-C009-4DFA-A8FC-FAEC3F737962}" dt="2023-12-13T23:25:33.666" v="42" actId="1036"/>
          <ac:spMkLst>
            <pc:docMk/>
            <pc:sldMk cId="2611081608" sldId="262"/>
            <ac:spMk id="11" creationId="{B66BA1CD-75DD-62A1-8C56-35CE753017C7}"/>
          </ac:spMkLst>
        </pc:spChg>
        <pc:picChg chg="add mod">
          <ac:chgData name="Willow Robertson" userId="44fd4d1e-45eb-459f-8c9b-9445a5bb0080" providerId="ADAL" clId="{C9F65E01-C009-4DFA-A8FC-FAEC3F737962}" dt="2023-12-13T23:25:15.955" v="35" actId="1076"/>
          <ac:picMkLst>
            <pc:docMk/>
            <pc:sldMk cId="2611081608" sldId="262"/>
            <ac:picMk id="4" creationId="{91123D7E-35CE-E7EA-AF10-EF128A13F133}"/>
          </ac:picMkLst>
        </pc:picChg>
        <pc:picChg chg="add del mod">
          <ac:chgData name="Willow Robertson" userId="44fd4d1e-45eb-459f-8c9b-9445a5bb0080" providerId="ADAL" clId="{C9F65E01-C009-4DFA-A8FC-FAEC3F737962}" dt="2023-12-13T23:24:33.244" v="27"/>
          <ac:picMkLst>
            <pc:docMk/>
            <pc:sldMk cId="2611081608" sldId="262"/>
            <ac:picMk id="5" creationId="{F9A86F70-AE98-AB68-AD87-9382F296EF04}"/>
          </ac:picMkLst>
        </pc:picChg>
      </pc:sldChg>
      <pc:sldChg chg="addSp delSp modSp new mod">
        <pc:chgData name="Willow Robertson" userId="44fd4d1e-45eb-459f-8c9b-9445a5bb0080" providerId="ADAL" clId="{C9F65E01-C009-4DFA-A8FC-FAEC3F737962}" dt="2023-12-13T23:28:07.369" v="47" actId="1076"/>
        <pc:sldMkLst>
          <pc:docMk/>
          <pc:sldMk cId="2693108525" sldId="263"/>
        </pc:sldMkLst>
        <pc:spChg chg="del">
          <ac:chgData name="Willow Robertson" userId="44fd4d1e-45eb-459f-8c9b-9445a5bb0080" providerId="ADAL" clId="{C9F65E01-C009-4DFA-A8FC-FAEC3F737962}" dt="2023-12-13T23:27:55.569" v="44" actId="478"/>
          <ac:spMkLst>
            <pc:docMk/>
            <pc:sldMk cId="2693108525" sldId="263"/>
            <ac:spMk id="2" creationId="{02723E8B-4384-B479-2B05-4A8B1F7EA093}"/>
          </ac:spMkLst>
        </pc:spChg>
        <pc:spChg chg="del">
          <ac:chgData name="Willow Robertson" userId="44fd4d1e-45eb-459f-8c9b-9445a5bb0080" providerId="ADAL" clId="{C9F65E01-C009-4DFA-A8FC-FAEC3F737962}" dt="2023-12-13T23:27:55.569" v="44" actId="478"/>
          <ac:spMkLst>
            <pc:docMk/>
            <pc:sldMk cId="2693108525" sldId="263"/>
            <ac:spMk id="3" creationId="{6E4390DA-CA57-978A-B668-AB59C5301B90}"/>
          </ac:spMkLst>
        </pc:spChg>
        <pc:spChg chg="add mod">
          <ac:chgData name="Willow Robertson" userId="44fd4d1e-45eb-459f-8c9b-9445a5bb0080" providerId="ADAL" clId="{C9F65E01-C009-4DFA-A8FC-FAEC3F737962}" dt="2023-12-13T23:28:07.369" v="47" actId="1076"/>
          <ac:spMkLst>
            <pc:docMk/>
            <pc:sldMk cId="2693108525" sldId="263"/>
            <ac:spMk id="4" creationId="{E0973AF9-E642-AD96-DA1C-948D55E46668}"/>
          </ac:spMkLst>
        </pc:spChg>
        <pc:spChg chg="add mod">
          <ac:chgData name="Willow Robertson" userId="44fd4d1e-45eb-459f-8c9b-9445a5bb0080" providerId="ADAL" clId="{C9F65E01-C009-4DFA-A8FC-FAEC3F737962}" dt="2023-12-13T23:27:57.232" v="45"/>
          <ac:spMkLst>
            <pc:docMk/>
            <pc:sldMk cId="2693108525" sldId="263"/>
            <ac:spMk id="5" creationId="{B3024CD1-DA6C-1C77-2EB8-EBECEB654102}"/>
          </ac:spMkLst>
        </pc:spChg>
        <pc:picChg chg="add mod">
          <ac:chgData name="Willow Robertson" userId="44fd4d1e-45eb-459f-8c9b-9445a5bb0080" providerId="ADAL" clId="{C9F65E01-C009-4DFA-A8FC-FAEC3F737962}" dt="2023-12-13T23:27:57.232" v="45"/>
          <ac:picMkLst>
            <pc:docMk/>
            <pc:sldMk cId="2693108525" sldId="263"/>
            <ac:picMk id="6" creationId="{FD39E2C6-02AA-7F84-0EF1-BAE83CD54822}"/>
          </ac:picMkLst>
        </pc:picChg>
      </pc:sldChg>
      <pc:sldChg chg="addSp delSp modSp new mod">
        <pc:chgData name="Willow Robertson" userId="44fd4d1e-45eb-459f-8c9b-9445a5bb0080" providerId="ADAL" clId="{C9F65E01-C009-4DFA-A8FC-FAEC3F737962}" dt="2023-12-13T23:28:36.505" v="58" actId="1076"/>
        <pc:sldMkLst>
          <pc:docMk/>
          <pc:sldMk cId="2799369886" sldId="264"/>
        </pc:sldMkLst>
        <pc:spChg chg="del">
          <ac:chgData name="Willow Robertson" userId="44fd4d1e-45eb-459f-8c9b-9445a5bb0080" providerId="ADAL" clId="{C9F65E01-C009-4DFA-A8FC-FAEC3F737962}" dt="2023-12-13T23:28:21.304" v="50" actId="478"/>
          <ac:spMkLst>
            <pc:docMk/>
            <pc:sldMk cId="2799369886" sldId="264"/>
            <ac:spMk id="2" creationId="{AA7D3051-4D54-67F4-C742-52DB96AF69E6}"/>
          </ac:spMkLst>
        </pc:spChg>
        <pc:spChg chg="del">
          <ac:chgData name="Willow Robertson" userId="44fd4d1e-45eb-459f-8c9b-9445a5bb0080" providerId="ADAL" clId="{C9F65E01-C009-4DFA-A8FC-FAEC3F737962}" dt="2023-12-13T23:28:19.344" v="49" actId="478"/>
          <ac:spMkLst>
            <pc:docMk/>
            <pc:sldMk cId="2799369886" sldId="264"/>
            <ac:spMk id="3" creationId="{901C2D37-2C70-6EC1-D6D9-A63307C96AC0}"/>
          </ac:spMkLst>
        </pc:spChg>
        <pc:spChg chg="add mod">
          <ac:chgData name="Willow Robertson" userId="44fd4d1e-45eb-459f-8c9b-9445a5bb0080" providerId="ADAL" clId="{C9F65E01-C009-4DFA-A8FC-FAEC3F737962}" dt="2023-12-13T23:28:36.505" v="58" actId="1076"/>
          <ac:spMkLst>
            <pc:docMk/>
            <pc:sldMk cId="2799369886" sldId="264"/>
            <ac:spMk id="4" creationId="{299AF6C1-0A44-09C4-DB1C-C42C5D1CD64F}"/>
          </ac:spMkLst>
        </pc:spChg>
        <pc:spChg chg="add mod">
          <ac:chgData name="Willow Robertson" userId="44fd4d1e-45eb-459f-8c9b-9445a5bb0080" providerId="ADAL" clId="{C9F65E01-C009-4DFA-A8FC-FAEC3F737962}" dt="2023-12-13T23:28:29.956" v="57" actId="1035"/>
          <ac:spMkLst>
            <pc:docMk/>
            <pc:sldMk cId="2799369886" sldId="264"/>
            <ac:spMk id="5" creationId="{4B1B9E06-EA8C-77F6-CEC4-49D627957B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14/12/2023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9718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221833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ommons.wikimedia.org/wiki/File:Map_of_Asia_with_flags.sv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01C74E-4C34-AF1B-673D-437CFE3DC762}"/>
              </a:ext>
            </a:extLst>
          </p:cNvPr>
          <p:cNvSpPr txBox="1">
            <a:spLocks noGrp="1"/>
          </p:cNvSpPr>
          <p:nvPr>
            <p:ph type="title" idx="4294967295"/>
          </p:nvPr>
        </p:nvSpPr>
        <p:spPr>
          <a:xfrm>
            <a:off x="1105592" y="1229718"/>
            <a:ext cx="664478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Flag ‘</a:t>
            </a:r>
            <a:r>
              <a:rPr kumimoji="0" lang="en-US" sz="6000" b="0" i="0" u="none" strike="noStrike" kern="1200" cap="none" spc="0" normalizeH="0" baseline="0" noProof="0" dirty="0" err="1">
                <a:ln>
                  <a:noFill/>
                </a:ln>
                <a:solidFill>
                  <a:schemeClr val="tx1"/>
                </a:solidFill>
                <a:effectLst/>
                <a:uLnTx/>
                <a:uFillTx/>
                <a:latin typeface="+mn-lt"/>
                <a:ea typeface="+mn-ea"/>
                <a:cs typeface="+mn-cs"/>
              </a:rPr>
              <a:t>fractionisation</a:t>
            </a:r>
            <a:r>
              <a:rPr kumimoji="0" lang="en-US" sz="60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Collage of many different flags.">
            <a:extLst>
              <a:ext uri="{FF2B5EF4-FFF2-40B4-BE49-F238E27FC236}">
                <a16:creationId xmlns:a16="http://schemas.microsoft.com/office/drawing/2014/main" id="{19A5A8B8-B7B2-7EF1-298D-B7BC78698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048" y="2553704"/>
            <a:ext cx="6644784" cy="287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6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A2FC0-C841-3F2C-7AE7-EC07B42BAB8C}"/>
              </a:ext>
            </a:extLst>
          </p:cNvPr>
          <p:cNvSpPr txBox="1">
            <a:spLocks noGrp="1"/>
          </p:cNvSpPr>
          <p:nvPr>
            <p:ph type="title" idx="4294967295"/>
          </p:nvPr>
        </p:nvSpPr>
        <p:spPr>
          <a:xfrm>
            <a:off x="2503188" y="192446"/>
            <a:ext cx="3844514"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chemeClr val="tx1"/>
                </a:solidFill>
                <a:effectLst/>
                <a:uLnTx/>
                <a:uFillTx/>
                <a:latin typeface="+mn-lt"/>
                <a:ea typeface="+mn-ea"/>
                <a:cs typeface="+mn-cs"/>
              </a:rPr>
              <a:t>Flag </a:t>
            </a:r>
            <a:r>
              <a:rPr kumimoji="0" lang="en-AU" sz="2400" b="0" i="0" u="none" strike="noStrike" kern="1200" cap="none" spc="0" normalizeH="0" baseline="0" noProof="0" dirty="0" err="1">
                <a:ln>
                  <a:noFill/>
                </a:ln>
                <a:solidFill>
                  <a:schemeClr val="tx1"/>
                </a:solidFill>
                <a:effectLst/>
                <a:uLnTx/>
                <a:uFillTx/>
                <a:latin typeface="+mn-lt"/>
                <a:ea typeface="+mn-ea"/>
                <a:cs typeface="+mn-cs"/>
              </a:rPr>
              <a:t>fractionisation</a:t>
            </a:r>
            <a:r>
              <a:rPr kumimoji="0" lang="en-AU" sz="2400" b="0" i="0" u="none" strike="noStrike" kern="1200" cap="none" spc="0" normalizeH="0" baseline="0" noProof="0" dirty="0">
                <a:ln>
                  <a:noFill/>
                </a:ln>
                <a:solidFill>
                  <a:schemeClr val="tx1"/>
                </a:solidFill>
                <a:effectLst/>
                <a:uLnTx/>
                <a:uFillTx/>
                <a:latin typeface="+mn-lt"/>
                <a:ea typeface="+mn-ea"/>
                <a:cs typeface="+mn-cs"/>
              </a:rPr>
              <a:t>: warm-up</a:t>
            </a:r>
          </a:p>
        </p:txBody>
      </p:sp>
      <p:sp>
        <p:nvSpPr>
          <p:cNvPr id="5" name="TextBox 4">
            <a:extLst>
              <a:ext uri="{FF2B5EF4-FFF2-40B4-BE49-F238E27FC236}">
                <a16:creationId xmlns:a16="http://schemas.microsoft.com/office/drawing/2014/main" id="{0C29D474-D5CD-6A3E-03F8-145143BE8DEC}"/>
              </a:ext>
            </a:extLst>
          </p:cNvPr>
          <p:cNvSpPr txBox="1"/>
          <p:nvPr/>
        </p:nvSpPr>
        <p:spPr>
          <a:xfrm>
            <a:off x="3369707" y="911365"/>
            <a:ext cx="2111476" cy="523220"/>
          </a:xfrm>
          <a:prstGeom prst="rect">
            <a:avLst/>
          </a:prstGeom>
          <a:noFill/>
        </p:spPr>
        <p:txBody>
          <a:bodyPr wrap="none" rtlCol="0">
            <a:spAutoFit/>
          </a:bodyPr>
          <a:lstStyle/>
          <a:p>
            <a:pPr algn="ctr"/>
            <a:r>
              <a:rPr lang="en-AU" sz="2800" dirty="0"/>
              <a:t>2 truths, 1 lie</a:t>
            </a:r>
          </a:p>
        </p:txBody>
      </p:sp>
      <p:sp>
        <p:nvSpPr>
          <p:cNvPr id="6" name="TextBox 5">
            <a:extLst>
              <a:ext uri="{FF2B5EF4-FFF2-40B4-BE49-F238E27FC236}">
                <a16:creationId xmlns:a16="http://schemas.microsoft.com/office/drawing/2014/main" id="{82BDD594-F302-778D-847A-C84D7F8D49B6}"/>
              </a:ext>
            </a:extLst>
          </p:cNvPr>
          <p:cNvSpPr txBox="1"/>
          <p:nvPr/>
        </p:nvSpPr>
        <p:spPr>
          <a:xfrm>
            <a:off x="194915" y="1487429"/>
            <a:ext cx="8527847" cy="523220"/>
          </a:xfrm>
          <a:prstGeom prst="rect">
            <a:avLst/>
          </a:prstGeom>
          <a:noFill/>
        </p:spPr>
        <p:txBody>
          <a:bodyPr wrap="none" rtlCol="0">
            <a:spAutoFit/>
          </a:bodyPr>
          <a:lstStyle/>
          <a:p>
            <a:pPr algn="ctr"/>
            <a:r>
              <a:rPr lang="en-AU" sz="2800" dirty="0"/>
              <a:t>Which of these statements is the ‘lie’? Prove your answer.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1B413B9-E594-5602-0CE2-3D7D09E3E4A4}"/>
                  </a:ext>
                </a:extLst>
              </p:cNvPr>
              <p:cNvSpPr txBox="1"/>
              <p:nvPr/>
            </p:nvSpPr>
            <p:spPr>
              <a:xfrm>
                <a:off x="483328" y="2566226"/>
                <a:ext cx="8177367" cy="2605329"/>
              </a:xfrm>
              <a:prstGeom prst="rect">
                <a:avLst/>
              </a:prstGeom>
              <a:noFill/>
            </p:spPr>
            <p:txBody>
              <a:bodyPr wrap="none" rtlCol="0">
                <a:spAutoFit/>
              </a:bodyPr>
              <a:lstStyle/>
              <a:p>
                <a:pPr algn="ct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4</m:t>
                        </m:r>
                      </m:den>
                    </m:f>
                  </m:oMath>
                </a14:m>
                <a:r>
                  <a:rPr lang="en-AU" sz="2800" dirty="0"/>
                  <a:t> is smaller than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2</m:t>
                        </m:r>
                      </m:den>
                    </m:f>
                  </m:oMath>
                </a14:m>
                <a:r>
                  <a:rPr lang="en-AU" sz="2800" dirty="0"/>
                  <a:t>.</a:t>
                </a:r>
              </a:p>
              <a:p>
                <a:pPr algn="ctr"/>
                <a:endParaRPr lang="en-AU" sz="2800" dirty="0"/>
              </a:p>
              <a:p>
                <a:pPr algn="ctr"/>
                <a:r>
                  <a:rPr lang="en-AU" sz="2800" dirty="0"/>
                  <a:t>The denominator is always smaller than the numerator.</a:t>
                </a:r>
              </a:p>
              <a:p>
                <a:pPr algn="ctr"/>
                <a:endParaRPr lang="en-AU" sz="2800" dirty="0"/>
              </a:p>
              <a:p>
                <a:pPr algn="ctr"/>
                <a14:m>
                  <m:oMath xmlns:m="http://schemas.openxmlformats.org/officeDocument/2006/math">
                    <m:f>
                      <m:fPr>
                        <m:ctrlPr>
                          <a:rPr lang="en-AU" sz="2800" i="1" dirty="0" smtClean="0">
                            <a:latin typeface="Cambria Math" panose="02040503050406030204" pitchFamily="18" charset="0"/>
                          </a:rPr>
                        </m:ctrlPr>
                      </m:fPr>
                      <m:num>
                        <m:r>
                          <a:rPr lang="en-AU" sz="2800" i="1" dirty="0" smtClean="0">
                            <a:latin typeface="Cambria Math" panose="02040503050406030204" pitchFamily="18" charset="0"/>
                          </a:rPr>
                          <m:t>10</m:t>
                        </m:r>
                      </m:num>
                      <m:den>
                        <m:r>
                          <a:rPr lang="en-AU" sz="2800" i="1" dirty="0" smtClean="0">
                            <a:latin typeface="Cambria Math" panose="02040503050406030204" pitchFamily="18" charset="0"/>
                          </a:rPr>
                          <m:t>10</m:t>
                        </m:r>
                      </m:den>
                    </m:f>
                  </m:oMath>
                </a14:m>
                <a:r>
                  <a:rPr lang="en-AU" sz="2800" dirty="0"/>
                  <a:t>  is one whole.</a:t>
                </a:r>
              </a:p>
            </p:txBody>
          </p:sp>
        </mc:Choice>
        <mc:Fallback xmlns="">
          <p:sp>
            <p:nvSpPr>
              <p:cNvPr id="7" name="TextBox 6">
                <a:extLst>
                  <a:ext uri="{FF2B5EF4-FFF2-40B4-BE49-F238E27FC236}">
                    <a16:creationId xmlns:a16="http://schemas.microsoft.com/office/drawing/2014/main" id="{A1B413B9-E594-5602-0CE2-3D7D09E3E4A4}"/>
                  </a:ext>
                </a:extLst>
              </p:cNvPr>
              <p:cNvSpPr txBox="1">
                <a:spLocks noRot="1" noChangeAspect="1" noMove="1" noResize="1" noEditPoints="1" noAdjustHandles="1" noChangeArrowheads="1" noChangeShapeType="1" noTextEdit="1"/>
              </p:cNvSpPr>
              <p:nvPr/>
            </p:nvSpPr>
            <p:spPr>
              <a:xfrm>
                <a:off x="483328" y="2566226"/>
                <a:ext cx="8177367" cy="2605329"/>
              </a:xfrm>
              <a:prstGeom prst="rect">
                <a:avLst/>
              </a:prstGeom>
              <a:blipFill>
                <a:blip r:embed="rId3"/>
                <a:stretch>
                  <a:fillRect l="-1267" r="-1192" b="-2342"/>
                </a:stretch>
              </a:blipFill>
            </p:spPr>
            <p:txBody>
              <a:bodyPr/>
              <a:lstStyle/>
              <a:p>
                <a:r>
                  <a:rPr lang="en-AU">
                    <a:noFill/>
                  </a:rPr>
                  <a:t> </a:t>
                </a:r>
              </a:p>
            </p:txBody>
          </p:sp>
        </mc:Fallback>
      </mc:AlternateContent>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9216F3-2AFE-043E-E86B-CB1BC9EC7754}"/>
              </a:ext>
            </a:extLst>
          </p:cNvPr>
          <p:cNvSpPr>
            <a:spLocks noGrp="1"/>
          </p:cNvSpPr>
          <p:nvPr>
            <p:ph type="title"/>
          </p:nvPr>
        </p:nvSpPr>
        <p:spPr>
          <a:xfrm>
            <a:off x="457200" y="-22811"/>
            <a:ext cx="8229600" cy="1143000"/>
          </a:xfrm>
        </p:spPr>
        <p:txBody>
          <a:bodyPr/>
          <a:lstStyle/>
          <a:p>
            <a:r>
              <a:rPr lang="en-AU" dirty="0"/>
              <a:t>What do you notice?</a:t>
            </a:r>
          </a:p>
        </p:txBody>
      </p:sp>
      <p:pic>
        <p:nvPicPr>
          <p:cNvPr id="7" name="Picture 6" descr="With pure white instead">
            <a:extLst>
              <a:ext uri="{FF2B5EF4-FFF2-40B4-BE49-F238E27FC236}">
                <a16:creationId xmlns:a16="http://schemas.microsoft.com/office/drawing/2014/main" id="{3657F43B-FA1E-57E8-AA6F-B89A702B2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81" y="1700808"/>
            <a:ext cx="3168353" cy="211223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 name="Picture 4" descr="Thumbnail for version as of 04:14, 16 September 2012">
            <a:extLst>
              <a:ext uri="{FF2B5EF4-FFF2-40B4-BE49-F238E27FC236}">
                <a16:creationId xmlns:a16="http://schemas.microsoft.com/office/drawing/2014/main" id="{E0C4F79A-59C7-1FC7-80A5-C7411D6C9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292" y="1758889"/>
            <a:ext cx="3168352" cy="211223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AE6A053-B88C-D96E-20DD-A70C2FA8CF6B}"/>
              </a:ext>
            </a:extLst>
          </p:cNvPr>
          <p:cNvSpPr txBox="1">
            <a:spLocks/>
          </p:cNvSpPr>
          <p:nvPr/>
        </p:nvSpPr>
        <p:spPr>
          <a:xfrm>
            <a:off x="460104" y="4299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What do you wonder?</a:t>
            </a:r>
          </a:p>
        </p:txBody>
      </p:sp>
    </p:spTree>
    <p:extLst>
      <p:ext uri="{BB962C8B-B14F-4D97-AF65-F5344CB8AC3E}">
        <p14:creationId xmlns:p14="http://schemas.microsoft.com/office/powerpoint/2010/main" val="183676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p of Asia with images of flags placed on the country that flag belongs to.">
            <a:extLst>
              <a:ext uri="{FF2B5EF4-FFF2-40B4-BE49-F238E27FC236}">
                <a16:creationId xmlns:a16="http://schemas.microsoft.com/office/drawing/2014/main" id="{91123D7E-35CE-E7EA-AF10-EF128A13F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7664" y="116632"/>
            <a:ext cx="6624736" cy="5520614"/>
          </a:xfrm>
          <a:prstGeom prst="rect">
            <a:avLst/>
          </a:prstGeom>
        </p:spPr>
      </p:pic>
      <p:sp>
        <p:nvSpPr>
          <p:cNvPr id="6" name="Title 1">
            <a:extLst>
              <a:ext uri="{FF2B5EF4-FFF2-40B4-BE49-F238E27FC236}">
                <a16:creationId xmlns:a16="http://schemas.microsoft.com/office/drawing/2014/main" id="{E7A5CDC8-D98F-17FD-D221-D4C25678641C}"/>
              </a:ext>
            </a:extLst>
          </p:cNvPr>
          <p:cNvSpPr txBox="1">
            <a:spLocks noGrp="1"/>
          </p:cNvSpPr>
          <p:nvPr>
            <p:ph type="title" idx="4294967295"/>
          </p:nvPr>
        </p:nvSpPr>
        <p:spPr>
          <a:xfrm>
            <a:off x="745232" y="-6769"/>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tx1">
                    <a:lumMod val="50000"/>
                  </a:schemeClr>
                </a:solidFill>
                <a:effectLst/>
                <a:uLnTx/>
                <a:uFillTx/>
                <a:latin typeface="+mj-lt"/>
                <a:ea typeface="+mj-ea"/>
                <a:cs typeface="+mj-cs"/>
              </a:rPr>
              <a:t>Flags of Asia</a:t>
            </a:r>
          </a:p>
        </p:txBody>
      </p:sp>
      <p:sp>
        <p:nvSpPr>
          <p:cNvPr id="11" name="TextBox 10">
            <a:extLst>
              <a:ext uri="{FF2B5EF4-FFF2-40B4-BE49-F238E27FC236}">
                <a16:creationId xmlns:a16="http://schemas.microsoft.com/office/drawing/2014/main" id="{B66BA1CD-75DD-62A1-8C56-35CE753017C7}"/>
              </a:ext>
            </a:extLst>
          </p:cNvPr>
          <p:cNvSpPr txBox="1"/>
          <p:nvPr/>
        </p:nvSpPr>
        <p:spPr>
          <a:xfrm>
            <a:off x="14010" y="5847075"/>
            <a:ext cx="5695020" cy="246221"/>
          </a:xfrm>
          <a:prstGeom prst="rect">
            <a:avLst/>
          </a:prstGeom>
          <a:noFill/>
        </p:spPr>
        <p:txBody>
          <a:bodyPr wrap="square" rtlCol="0">
            <a:spAutoFit/>
          </a:bodyPr>
          <a:lstStyle/>
          <a:p>
            <a:r>
              <a:rPr lang="en-AU" sz="1000" u="sng" dirty="0">
                <a:solidFill>
                  <a:srgbClr val="000000"/>
                </a:solidFill>
                <a:effectLst/>
                <a:latin typeface="Calibri" panose="020F0502020204030204" pitchFamily="34" charset="0"/>
                <a:ea typeface="Calibri" panose="020F0502020204030204" pitchFamily="34" charset="0"/>
              </a:rPr>
              <a:t>Source: </a:t>
            </a:r>
            <a:r>
              <a:rPr lang="en-AU" sz="1000" u="sng" dirty="0" err="1">
                <a:solidFill>
                  <a:srgbClr val="000000"/>
                </a:solidFill>
                <a:effectLst/>
                <a:latin typeface="Calibri" panose="020F0502020204030204" pitchFamily="34" charset="0"/>
                <a:ea typeface="Calibri" panose="020F0502020204030204" pitchFamily="34" charset="0"/>
              </a:rPr>
              <a:t>Iktsokh</a:t>
            </a:r>
            <a:r>
              <a:rPr lang="en-AU" sz="1000" dirty="0">
                <a:solidFill>
                  <a:srgbClr val="000000"/>
                </a:solidFill>
                <a:effectLst/>
                <a:latin typeface="Calibri" panose="020F0502020204030204" pitchFamily="34" charset="0"/>
                <a:ea typeface="Calibri" panose="020F0502020204030204" pitchFamily="34" charset="0"/>
              </a:rPr>
              <a:t>, </a:t>
            </a:r>
            <a:r>
              <a:rPr lang="en-AU" sz="1000" u="sng" dirty="0">
                <a:solidFill>
                  <a:srgbClr val="000000"/>
                </a:solidFill>
                <a:effectLst/>
                <a:latin typeface="Calibri" panose="020F0502020204030204" pitchFamily="34" charset="0"/>
                <a:ea typeface="Calibri" panose="020F0502020204030204" pitchFamily="34" charset="0"/>
                <a:hlinkClick r:id="rId4"/>
              </a:rPr>
              <a:t>https://commons.wikimedia.org/wiki/File:Map_of_Asia_with_flags.svg</a:t>
            </a:r>
            <a:r>
              <a:rPr lang="en-AU" sz="1000" dirty="0">
                <a:effectLst/>
              </a:rPr>
              <a:t> </a:t>
            </a:r>
            <a:endParaRPr lang="en-US" sz="1000" dirty="0"/>
          </a:p>
        </p:txBody>
      </p:sp>
    </p:spTree>
    <p:extLst>
      <p:ext uri="{BB962C8B-B14F-4D97-AF65-F5344CB8AC3E}">
        <p14:creationId xmlns:p14="http://schemas.microsoft.com/office/powerpoint/2010/main" val="261108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73AF9-E642-AD96-DA1C-948D55E46668}"/>
              </a:ext>
            </a:extLst>
          </p:cNvPr>
          <p:cNvSpPr txBox="1">
            <a:spLocks noGrp="1"/>
          </p:cNvSpPr>
          <p:nvPr>
            <p:ph type="title" idx="4294967295"/>
          </p:nvPr>
        </p:nvSpPr>
        <p:spPr>
          <a:xfrm>
            <a:off x="2072258" y="190133"/>
            <a:ext cx="4547270"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chemeClr val="tx1"/>
                </a:solidFill>
                <a:effectLst/>
                <a:uLnTx/>
                <a:uFillTx/>
                <a:latin typeface="+mn-lt"/>
                <a:ea typeface="+mn-ea"/>
                <a:cs typeface="+mn-cs"/>
              </a:rPr>
              <a:t>Flag </a:t>
            </a:r>
            <a:r>
              <a:rPr kumimoji="0" lang="en-AU" sz="2800" b="0" i="0" u="none" strike="noStrike" kern="1200" cap="none" spc="0" normalizeH="0" baseline="0" noProof="0" dirty="0" err="1">
                <a:ln>
                  <a:noFill/>
                </a:ln>
                <a:solidFill>
                  <a:schemeClr val="tx1"/>
                </a:solidFill>
                <a:effectLst/>
                <a:uLnTx/>
                <a:uFillTx/>
                <a:latin typeface="+mn-lt"/>
                <a:ea typeface="+mn-ea"/>
                <a:cs typeface="+mn-cs"/>
              </a:rPr>
              <a:t>fractionisation</a:t>
            </a:r>
            <a:r>
              <a:rPr kumimoji="0" lang="en-AU" sz="2800" b="0" i="0" u="none" strike="noStrike" kern="1200" cap="none" spc="0" normalizeH="0" baseline="0" noProof="0" dirty="0">
                <a:ln>
                  <a:noFill/>
                </a:ln>
                <a:solidFill>
                  <a:schemeClr val="tx1"/>
                </a:solidFill>
                <a:effectLst/>
                <a:uLnTx/>
                <a:uFillTx/>
                <a:latin typeface="+mn-lt"/>
                <a:ea typeface="+mn-ea"/>
                <a:cs typeface="+mn-cs"/>
              </a:rPr>
              <a:t>: exit ticket</a:t>
            </a:r>
          </a:p>
        </p:txBody>
      </p:sp>
      <p:sp>
        <p:nvSpPr>
          <p:cNvPr id="5" name="TextBox 4">
            <a:extLst>
              <a:ext uri="{FF2B5EF4-FFF2-40B4-BE49-F238E27FC236}">
                <a16:creationId xmlns:a16="http://schemas.microsoft.com/office/drawing/2014/main" id="{B3024CD1-DA6C-1C77-2EB8-EBECEB654102}"/>
              </a:ext>
            </a:extLst>
          </p:cNvPr>
          <p:cNvSpPr txBox="1"/>
          <p:nvPr/>
        </p:nvSpPr>
        <p:spPr>
          <a:xfrm>
            <a:off x="184401" y="1052736"/>
            <a:ext cx="8322984" cy="523220"/>
          </a:xfrm>
          <a:prstGeom prst="rect">
            <a:avLst/>
          </a:prstGeom>
          <a:noFill/>
        </p:spPr>
        <p:txBody>
          <a:bodyPr wrap="none" rtlCol="0">
            <a:spAutoFit/>
          </a:bodyPr>
          <a:lstStyle/>
          <a:p>
            <a:pPr algn="ctr"/>
            <a:r>
              <a:rPr lang="en-AU" sz="2800" dirty="0"/>
              <a:t>What fraction of this shape is black? How do you know?</a:t>
            </a:r>
          </a:p>
        </p:txBody>
      </p:sp>
      <p:pic>
        <p:nvPicPr>
          <p:cNvPr id="6" name="Picture 5" descr="8 x 8 grid with squares shaded in from corner to corner diagonally.">
            <a:extLst>
              <a:ext uri="{FF2B5EF4-FFF2-40B4-BE49-F238E27FC236}">
                <a16:creationId xmlns:a16="http://schemas.microsoft.com/office/drawing/2014/main" id="{FD39E2C6-02AA-7F84-0EF1-BAE83CD54822}"/>
              </a:ext>
            </a:extLst>
          </p:cNvPr>
          <p:cNvPicPr>
            <a:picLocks noChangeAspect="1"/>
          </p:cNvPicPr>
          <p:nvPr/>
        </p:nvPicPr>
        <p:blipFill>
          <a:blip r:embed="rId2"/>
          <a:stretch>
            <a:fillRect/>
          </a:stretch>
        </p:blipFill>
        <p:spPr>
          <a:xfrm>
            <a:off x="2454379" y="1731502"/>
            <a:ext cx="4137862" cy="4103090"/>
          </a:xfrm>
          <a:prstGeom prst="rect">
            <a:avLst/>
          </a:prstGeom>
        </p:spPr>
      </p:pic>
    </p:spTree>
    <p:extLst>
      <p:ext uri="{BB962C8B-B14F-4D97-AF65-F5344CB8AC3E}">
        <p14:creationId xmlns:p14="http://schemas.microsoft.com/office/powerpoint/2010/main" val="269310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9AF6C1-0A44-09C4-DB1C-C42C5D1CD64F}"/>
              </a:ext>
            </a:extLst>
          </p:cNvPr>
          <p:cNvSpPr txBox="1">
            <a:spLocks noGrp="1"/>
          </p:cNvSpPr>
          <p:nvPr>
            <p:ph type="title" idx="4294967295"/>
          </p:nvPr>
        </p:nvSpPr>
        <p:spPr>
          <a:xfrm>
            <a:off x="1403648" y="286330"/>
            <a:ext cx="163724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mn-lt"/>
                <a:ea typeface="+mn-ea"/>
                <a:cs typeface="+mn-cs"/>
              </a:rPr>
              <a:t>Teachers’ notes</a:t>
            </a:r>
          </a:p>
        </p:txBody>
      </p:sp>
      <p:sp>
        <p:nvSpPr>
          <p:cNvPr id="5" name="TextBox 4">
            <a:extLst>
              <a:ext uri="{FF2B5EF4-FFF2-40B4-BE49-F238E27FC236}">
                <a16:creationId xmlns:a16="http://schemas.microsoft.com/office/drawing/2014/main" id="{4B1B9E06-EA8C-77F6-CEC4-49D627957B8F}"/>
              </a:ext>
            </a:extLst>
          </p:cNvPr>
          <p:cNvSpPr txBox="1"/>
          <p:nvPr/>
        </p:nvSpPr>
        <p:spPr>
          <a:xfrm>
            <a:off x="251520" y="754693"/>
            <a:ext cx="8640960" cy="5401479"/>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 which:</a:t>
            </a:r>
          </a:p>
          <a:p>
            <a:pPr marL="228600" indent="-228600">
              <a:buAutoNum type="arabicPeriod"/>
            </a:pPr>
            <a:r>
              <a:rPr lang="en-US" sz="1500" dirty="0">
                <a:solidFill>
                  <a:srgbClr val="374151"/>
                </a:solidFill>
                <a:latin typeface="Söhne"/>
              </a:rPr>
              <a:t>r</a:t>
            </a:r>
            <a:r>
              <a:rPr lang="en-US" sz="1500" b="0" i="0" dirty="0">
                <a:solidFill>
                  <a:srgbClr val="374151"/>
                </a:solidFill>
                <a:effectLst/>
                <a:latin typeface="Söhne"/>
              </a:rPr>
              <a:t>equire more than remembering a fact or reproducing a skill</a:t>
            </a:r>
          </a:p>
          <a:p>
            <a:pPr marL="228600" indent="-228600">
              <a:buAutoNum type="arabicPeriod"/>
            </a:pPr>
            <a:r>
              <a:rPr lang="en-US" sz="1500" dirty="0">
                <a:solidFill>
                  <a:srgbClr val="374151"/>
                </a:solidFill>
                <a:latin typeface="Söhne"/>
              </a:rPr>
              <a:t>s</a:t>
            </a:r>
            <a:r>
              <a:rPr lang="en-US" sz="1500" b="0" i="0" dirty="0">
                <a:solidFill>
                  <a:srgbClr val="374151"/>
                </a:solidFill>
                <a:effectLst/>
                <a:latin typeface="Söhne"/>
              </a:rPr>
              <a:t>tudents can learn by answering the questions, and the teacher learns about each student from the attempt</a:t>
            </a:r>
          </a:p>
          <a:p>
            <a:pPr marL="228600" indent="-228600">
              <a:buAutoNum type="arabicPeriod"/>
            </a:pPr>
            <a:r>
              <a:rPr lang="en-US" sz="1500" dirty="0">
                <a:solidFill>
                  <a:srgbClr val="374151"/>
                </a:solidFill>
                <a:latin typeface="Söhne"/>
              </a:rPr>
              <a:t>t</a:t>
            </a:r>
            <a:r>
              <a:rPr lang="en-US" sz="1500" b="0" i="0" dirty="0">
                <a:solidFill>
                  <a:srgbClr val="374151"/>
                </a:solidFill>
                <a:effectLst/>
                <a:latin typeface="Söhne"/>
              </a:rPr>
              <a:t>here may be several acceptable answers.</a:t>
            </a:r>
          </a:p>
          <a:p>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In his Ted Talk (2010), Dan Meyer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indent="0">
              <a:buNone/>
            </a:pPr>
            <a:endParaRPr lang="en-US" sz="15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endParaRPr lang="en-US" sz="1500" b="0" i="0" dirty="0">
              <a:solidFill>
                <a:srgbClr val="374151"/>
              </a:solidFill>
              <a:effectLst/>
              <a:latin typeface="Söhne"/>
            </a:endParaRPr>
          </a:p>
          <a:p>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TEDx. </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t>
            </a:r>
            <a:r>
              <a:rPr lang="en-US" sz="1500" i="1" dirty="0">
                <a:solidFill>
                  <a:srgbClr val="374151"/>
                </a:solidFill>
                <a:latin typeface="Söhne"/>
              </a:rPr>
              <a:t>a</a:t>
            </a:r>
            <a:r>
              <a:rPr lang="en-US" sz="1500" b="0" i="1" dirty="0">
                <a:solidFill>
                  <a:srgbClr val="374151"/>
                </a:solidFill>
                <a:effectLst/>
                <a:latin typeface="Söhne"/>
              </a:rPr>
              <a:t>ctivities </a:t>
            </a:r>
            <a:r>
              <a:rPr lang="en-US" sz="1500" b="0" i="0" dirty="0">
                <a:solidFill>
                  <a:srgbClr val="374151"/>
                </a:solidFill>
                <a:effectLst/>
                <a:latin typeface="Söhne"/>
              </a:rPr>
              <a:t>(2</a:t>
            </a:r>
            <a:r>
              <a:rPr lang="en-US" sz="1500" b="0" i="0" baseline="30000" dirty="0">
                <a:solidFill>
                  <a:srgbClr val="374151"/>
                </a:solidFill>
                <a:effectLst/>
                <a:latin typeface="Söhne"/>
              </a:rPr>
              <a:t>nd</a:t>
            </a:r>
            <a:r>
              <a:rPr lang="en-US" sz="1500" b="0" i="0" dirty="0">
                <a:solidFill>
                  <a:srgbClr val="374151"/>
                </a:solidFill>
                <a:effectLst/>
                <a:latin typeface="Söhne"/>
              </a:rPr>
              <a:t> Ed). Oxford University Press. </a:t>
            </a:r>
          </a:p>
          <a:p>
            <a:pPr marL="0" indent="0">
              <a:buNone/>
            </a:pPr>
            <a:endParaRPr lang="en-US" sz="1500" b="0" i="0" dirty="0">
              <a:solidFill>
                <a:srgbClr val="374151"/>
              </a:solidFill>
              <a:effectLst/>
              <a:latin typeface="Söhne"/>
            </a:endParaRPr>
          </a:p>
        </p:txBody>
      </p:sp>
    </p:spTree>
    <p:extLst>
      <p:ext uri="{BB962C8B-B14F-4D97-AF65-F5344CB8AC3E}">
        <p14:creationId xmlns:p14="http://schemas.microsoft.com/office/powerpoint/2010/main" val="2799369886"/>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335</Words>
  <Application>Microsoft Office PowerPoint</Application>
  <PresentationFormat>On-screen Show (4:3)</PresentationFormat>
  <Paragraphs>36</Paragraphs>
  <Slides>6</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Cambria Math</vt:lpstr>
      <vt:lpstr>Söhne</vt:lpstr>
      <vt:lpstr>2_Office Theme</vt:lpstr>
      <vt:lpstr>3_Office Theme</vt:lpstr>
      <vt:lpstr>4_Office Theme</vt:lpstr>
      <vt:lpstr>5_Office Theme</vt:lpstr>
      <vt:lpstr>Flag ‘fractionisation’</vt:lpstr>
      <vt:lpstr>Flag fractionisation: warm-up</vt:lpstr>
      <vt:lpstr>What do you notice?</vt:lpstr>
      <vt:lpstr>Flags of Asia</vt:lpstr>
      <vt:lpstr>Flag fractionisation: 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Leanne Robertson</cp:lastModifiedBy>
  <cp:revision>25</cp:revision>
  <dcterms:created xsi:type="dcterms:W3CDTF">2021-03-16T22:56:28Z</dcterms:created>
  <dcterms:modified xsi:type="dcterms:W3CDTF">2023-12-14T07:58:43Z</dcterms:modified>
</cp:coreProperties>
</file>