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20" r:id="rId2"/>
    <p:sldMasterId id="2147483696" r:id="rId3"/>
    <p:sldMasterId id="2147483708" r:id="rId4"/>
  </p:sldMasterIdLst>
  <p:notesMasterIdLst>
    <p:notesMasterId r:id="rId16"/>
  </p:notesMasterIdLst>
  <p:sldIdLst>
    <p:sldId id="259" r:id="rId5"/>
    <p:sldId id="260" r:id="rId6"/>
    <p:sldId id="261" r:id="rId7"/>
    <p:sldId id="275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49B84C-2625-4B5F-AF77-D5C249C5EF20}" v="15" dt="2023-12-14T02:31:46.6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546" autoAdjust="0"/>
    <p:restoredTop sz="86441" autoAdjust="0"/>
  </p:normalViewPr>
  <p:slideViewPr>
    <p:cSldViewPr>
      <p:cViewPr varScale="1">
        <p:scale>
          <a:sx n="137" d="100"/>
          <a:sy n="137" d="100"/>
        </p:scale>
        <p:origin x="513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illow Robertson" userId="44fd4d1e-45eb-459f-8c9b-9445a5bb0080" providerId="ADAL" clId="{1049B84C-2625-4B5F-AF77-D5C249C5EF20}"/>
    <pc:docChg chg="undo custSel addSld delSld modSld">
      <pc:chgData name="Willow Robertson" userId="44fd4d1e-45eb-459f-8c9b-9445a5bb0080" providerId="ADAL" clId="{1049B84C-2625-4B5F-AF77-D5C249C5EF20}" dt="2023-12-14T02:31:50.909" v="71" actId="1076"/>
      <pc:docMkLst>
        <pc:docMk/>
      </pc:docMkLst>
      <pc:sldChg chg="addSp delSp modSp mod">
        <pc:chgData name="Willow Robertson" userId="44fd4d1e-45eb-459f-8c9b-9445a5bb0080" providerId="ADAL" clId="{1049B84C-2625-4B5F-AF77-D5C249C5EF20}" dt="2023-12-14T02:28:35.425" v="3"/>
        <pc:sldMkLst>
          <pc:docMk/>
          <pc:sldMk cId="3963661964" sldId="259"/>
        </pc:sldMkLst>
        <pc:spChg chg="add del mod">
          <ac:chgData name="Willow Robertson" userId="44fd4d1e-45eb-459f-8c9b-9445a5bb0080" providerId="ADAL" clId="{1049B84C-2625-4B5F-AF77-D5C249C5EF20}" dt="2023-12-14T02:28:33.005" v="2" actId="478"/>
          <ac:spMkLst>
            <pc:docMk/>
            <pc:sldMk cId="3963661964" sldId="259"/>
            <ac:spMk id="3" creationId="{6B855BD2-34FD-0F89-B174-349E3BB74EF2}"/>
          </ac:spMkLst>
        </pc:spChg>
        <pc:spChg chg="add mod">
          <ac:chgData name="Willow Robertson" userId="44fd4d1e-45eb-459f-8c9b-9445a5bb0080" providerId="ADAL" clId="{1049B84C-2625-4B5F-AF77-D5C249C5EF20}" dt="2023-12-14T02:28:35.425" v="3"/>
          <ac:spMkLst>
            <pc:docMk/>
            <pc:sldMk cId="3963661964" sldId="259"/>
            <ac:spMk id="4" creationId="{98088F21-1136-2085-D54E-E9CEACCEDFC8}"/>
          </ac:spMkLst>
        </pc:spChg>
        <pc:spChg chg="del">
          <ac:chgData name="Willow Robertson" userId="44fd4d1e-45eb-459f-8c9b-9445a5bb0080" providerId="ADAL" clId="{1049B84C-2625-4B5F-AF77-D5C249C5EF20}" dt="2023-12-14T02:28:30.500" v="1" actId="478"/>
          <ac:spMkLst>
            <pc:docMk/>
            <pc:sldMk cId="3963661964" sldId="259"/>
            <ac:spMk id="10" creationId="{42D92B23-2727-FD16-7723-ADF1C1123FD0}"/>
          </ac:spMkLst>
        </pc:spChg>
        <pc:spChg chg="del">
          <ac:chgData name="Willow Robertson" userId="44fd4d1e-45eb-459f-8c9b-9445a5bb0080" providerId="ADAL" clId="{1049B84C-2625-4B5F-AF77-D5C249C5EF20}" dt="2023-12-14T02:28:26.388" v="0" actId="478"/>
          <ac:spMkLst>
            <pc:docMk/>
            <pc:sldMk cId="3963661964" sldId="259"/>
            <ac:spMk id="11" creationId="{DF1EA74F-82EC-A729-63CA-EED31BC511D1}"/>
          </ac:spMkLst>
        </pc:spChg>
      </pc:sldChg>
      <pc:sldChg chg="addSp delSp modSp mod">
        <pc:chgData name="Willow Robertson" userId="44fd4d1e-45eb-459f-8c9b-9445a5bb0080" providerId="ADAL" clId="{1049B84C-2625-4B5F-AF77-D5C249C5EF20}" dt="2023-12-14T02:28:49.901" v="12" actId="1076"/>
        <pc:sldMkLst>
          <pc:docMk/>
          <pc:sldMk cId="1288218582" sldId="260"/>
        </pc:sldMkLst>
        <pc:spChg chg="add del mod">
          <ac:chgData name="Willow Robertson" userId="44fd4d1e-45eb-459f-8c9b-9445a5bb0080" providerId="ADAL" clId="{1049B84C-2625-4B5F-AF77-D5C249C5EF20}" dt="2023-12-14T02:28:45.135" v="10" actId="478"/>
          <ac:spMkLst>
            <pc:docMk/>
            <pc:sldMk cId="1288218582" sldId="260"/>
            <ac:spMk id="3" creationId="{2F4F72FB-AC37-A05D-9455-24B7E061CD4C}"/>
          </ac:spMkLst>
        </pc:spChg>
        <pc:spChg chg="add mod">
          <ac:chgData name="Willow Robertson" userId="44fd4d1e-45eb-459f-8c9b-9445a5bb0080" providerId="ADAL" clId="{1049B84C-2625-4B5F-AF77-D5C249C5EF20}" dt="2023-12-14T02:28:49.901" v="12" actId="1076"/>
          <ac:spMkLst>
            <pc:docMk/>
            <pc:sldMk cId="1288218582" sldId="260"/>
            <ac:spMk id="4" creationId="{3526CC04-42EB-6656-456E-E9CC54D72B9F}"/>
          </ac:spMkLst>
        </pc:spChg>
        <pc:spChg chg="add mod">
          <ac:chgData name="Willow Robertson" userId="44fd4d1e-45eb-459f-8c9b-9445a5bb0080" providerId="ADAL" clId="{1049B84C-2625-4B5F-AF77-D5C249C5EF20}" dt="2023-12-14T02:28:49.901" v="12" actId="1076"/>
          <ac:spMkLst>
            <pc:docMk/>
            <pc:sldMk cId="1288218582" sldId="260"/>
            <ac:spMk id="5" creationId="{697F004F-215C-337F-DE51-64683E1982A6}"/>
          </ac:spMkLst>
        </pc:spChg>
        <pc:spChg chg="del">
          <ac:chgData name="Willow Robertson" userId="44fd4d1e-45eb-459f-8c9b-9445a5bb0080" providerId="ADAL" clId="{1049B84C-2625-4B5F-AF77-D5C249C5EF20}" dt="2023-12-14T02:28:44.025" v="8" actId="478"/>
          <ac:spMkLst>
            <pc:docMk/>
            <pc:sldMk cId="1288218582" sldId="260"/>
            <ac:spMk id="8" creationId="{30F6EF22-C7EB-A0EA-1C0A-CCF4969CF746}"/>
          </ac:spMkLst>
        </pc:spChg>
        <pc:spChg chg="del">
          <ac:chgData name="Willow Robertson" userId="44fd4d1e-45eb-459f-8c9b-9445a5bb0080" providerId="ADAL" clId="{1049B84C-2625-4B5F-AF77-D5C249C5EF20}" dt="2023-12-14T02:28:43.095" v="7" actId="478"/>
          <ac:spMkLst>
            <pc:docMk/>
            <pc:sldMk cId="1288218582" sldId="260"/>
            <ac:spMk id="9" creationId="{75CCCA23-3848-8A32-F42B-0F9C0577BECF}"/>
          </ac:spMkLst>
        </pc:spChg>
      </pc:sldChg>
      <pc:sldChg chg="addSp delSp modSp new mod">
        <pc:chgData name="Willow Robertson" userId="44fd4d1e-45eb-459f-8c9b-9445a5bb0080" providerId="ADAL" clId="{1049B84C-2625-4B5F-AF77-D5C249C5EF20}" dt="2023-12-14T02:29:07.038" v="18" actId="1076"/>
        <pc:sldMkLst>
          <pc:docMk/>
          <pc:sldMk cId="2270292121" sldId="261"/>
        </pc:sldMkLst>
        <pc:spChg chg="del">
          <ac:chgData name="Willow Robertson" userId="44fd4d1e-45eb-459f-8c9b-9445a5bb0080" providerId="ADAL" clId="{1049B84C-2625-4B5F-AF77-D5C249C5EF20}" dt="2023-12-14T02:28:56.402" v="15" actId="478"/>
          <ac:spMkLst>
            <pc:docMk/>
            <pc:sldMk cId="2270292121" sldId="261"/>
            <ac:spMk id="2" creationId="{A8A9A3CB-633A-AF32-C2C5-8464063DC7DF}"/>
          </ac:spMkLst>
        </pc:spChg>
        <pc:spChg chg="del">
          <ac:chgData name="Willow Robertson" userId="44fd4d1e-45eb-459f-8c9b-9445a5bb0080" providerId="ADAL" clId="{1049B84C-2625-4B5F-AF77-D5C249C5EF20}" dt="2023-12-14T02:28:55.423" v="14" actId="478"/>
          <ac:spMkLst>
            <pc:docMk/>
            <pc:sldMk cId="2270292121" sldId="261"/>
            <ac:spMk id="3" creationId="{9B54BA78-08E1-9F12-A39E-B4834F420174}"/>
          </ac:spMkLst>
        </pc:spChg>
        <pc:spChg chg="add mod">
          <ac:chgData name="Willow Robertson" userId="44fd4d1e-45eb-459f-8c9b-9445a5bb0080" providerId="ADAL" clId="{1049B84C-2625-4B5F-AF77-D5C249C5EF20}" dt="2023-12-14T02:29:04.365" v="17" actId="1076"/>
          <ac:spMkLst>
            <pc:docMk/>
            <pc:sldMk cId="2270292121" sldId="261"/>
            <ac:spMk id="4" creationId="{AF94C7E0-BCFA-51B8-FFCC-EBCBFBE99BA5}"/>
          </ac:spMkLst>
        </pc:spChg>
        <pc:spChg chg="add mod">
          <ac:chgData name="Willow Robertson" userId="44fd4d1e-45eb-459f-8c9b-9445a5bb0080" providerId="ADAL" clId="{1049B84C-2625-4B5F-AF77-D5C249C5EF20}" dt="2023-12-14T02:29:07.038" v="18" actId="1076"/>
          <ac:spMkLst>
            <pc:docMk/>
            <pc:sldMk cId="2270292121" sldId="261"/>
            <ac:spMk id="5" creationId="{88514050-5616-F094-008F-665E8F5D024C}"/>
          </ac:spMkLst>
        </pc:spChg>
      </pc:sldChg>
      <pc:sldChg chg="addSp delSp modSp new mod">
        <pc:chgData name="Willow Robertson" userId="44fd4d1e-45eb-459f-8c9b-9445a5bb0080" providerId="ADAL" clId="{1049B84C-2625-4B5F-AF77-D5C249C5EF20}" dt="2023-12-14T02:29:48.438" v="31" actId="1076"/>
        <pc:sldMkLst>
          <pc:docMk/>
          <pc:sldMk cId="3787392964" sldId="262"/>
        </pc:sldMkLst>
        <pc:spChg chg="del">
          <ac:chgData name="Willow Robertson" userId="44fd4d1e-45eb-459f-8c9b-9445a5bb0080" providerId="ADAL" clId="{1049B84C-2625-4B5F-AF77-D5C249C5EF20}" dt="2023-12-14T02:29:18.335" v="21" actId="478"/>
          <ac:spMkLst>
            <pc:docMk/>
            <pc:sldMk cId="3787392964" sldId="262"/>
            <ac:spMk id="2" creationId="{4139FD01-797E-939E-0512-CE87CF88E208}"/>
          </ac:spMkLst>
        </pc:spChg>
        <pc:spChg chg="del">
          <ac:chgData name="Willow Robertson" userId="44fd4d1e-45eb-459f-8c9b-9445a5bb0080" providerId="ADAL" clId="{1049B84C-2625-4B5F-AF77-D5C249C5EF20}" dt="2023-12-14T02:29:16.776" v="20" actId="478"/>
          <ac:spMkLst>
            <pc:docMk/>
            <pc:sldMk cId="3787392964" sldId="262"/>
            <ac:spMk id="3" creationId="{E790C0E7-DC87-00B1-E809-B864DA2A1BC5}"/>
          </ac:spMkLst>
        </pc:spChg>
        <pc:spChg chg="add mod">
          <ac:chgData name="Willow Robertson" userId="44fd4d1e-45eb-459f-8c9b-9445a5bb0080" providerId="ADAL" clId="{1049B84C-2625-4B5F-AF77-D5C249C5EF20}" dt="2023-12-14T02:29:19.872" v="22"/>
          <ac:spMkLst>
            <pc:docMk/>
            <pc:sldMk cId="3787392964" sldId="262"/>
            <ac:spMk id="4" creationId="{C20908B7-8AD4-A918-C892-D47965B03B7D}"/>
          </ac:spMkLst>
        </pc:spChg>
        <pc:spChg chg="add del mod">
          <ac:chgData name="Willow Robertson" userId="44fd4d1e-45eb-459f-8c9b-9445a5bb0080" providerId="ADAL" clId="{1049B84C-2625-4B5F-AF77-D5C249C5EF20}" dt="2023-12-14T02:29:29.900" v="23" actId="478"/>
          <ac:spMkLst>
            <pc:docMk/>
            <pc:sldMk cId="3787392964" sldId="262"/>
            <ac:spMk id="5" creationId="{760C4289-2CB4-0DC7-B91D-BC0FD6F628F1}"/>
          </ac:spMkLst>
        </pc:spChg>
        <pc:spChg chg="add mod">
          <ac:chgData name="Willow Robertson" userId="44fd4d1e-45eb-459f-8c9b-9445a5bb0080" providerId="ADAL" clId="{1049B84C-2625-4B5F-AF77-D5C249C5EF20}" dt="2023-12-14T02:29:48.438" v="31" actId="1076"/>
          <ac:spMkLst>
            <pc:docMk/>
            <pc:sldMk cId="3787392964" sldId="262"/>
            <ac:spMk id="6" creationId="{908ECC2F-D5A5-1D2E-826D-E03E91E261A0}"/>
          </ac:spMkLst>
        </pc:spChg>
      </pc:sldChg>
      <pc:sldChg chg="del">
        <pc:chgData name="Willow Robertson" userId="44fd4d1e-45eb-459f-8c9b-9445a5bb0080" providerId="ADAL" clId="{1049B84C-2625-4B5F-AF77-D5C249C5EF20}" dt="2023-12-14T02:28:38.136" v="5" actId="47"/>
        <pc:sldMkLst>
          <pc:docMk/>
          <pc:sldMk cId="3938349100" sldId="263"/>
        </pc:sldMkLst>
      </pc:sldChg>
      <pc:sldChg chg="addSp delSp modSp new mod">
        <pc:chgData name="Willow Robertson" userId="44fd4d1e-45eb-459f-8c9b-9445a5bb0080" providerId="ADAL" clId="{1049B84C-2625-4B5F-AF77-D5C249C5EF20}" dt="2023-12-14T02:30:10.306" v="36" actId="1076"/>
        <pc:sldMkLst>
          <pc:docMk/>
          <pc:sldMk cId="4032939039" sldId="263"/>
        </pc:sldMkLst>
        <pc:spChg chg="del">
          <ac:chgData name="Willow Robertson" userId="44fd4d1e-45eb-459f-8c9b-9445a5bb0080" providerId="ADAL" clId="{1049B84C-2625-4B5F-AF77-D5C249C5EF20}" dt="2023-12-14T02:30:02.037" v="34" actId="478"/>
          <ac:spMkLst>
            <pc:docMk/>
            <pc:sldMk cId="4032939039" sldId="263"/>
            <ac:spMk id="2" creationId="{7F21FE72-9CB5-5F0B-797E-4C349AFEDBA8}"/>
          </ac:spMkLst>
        </pc:spChg>
        <pc:spChg chg="del">
          <ac:chgData name="Willow Robertson" userId="44fd4d1e-45eb-459f-8c9b-9445a5bb0080" providerId="ADAL" clId="{1049B84C-2625-4B5F-AF77-D5C249C5EF20}" dt="2023-12-14T02:30:01.355" v="33" actId="478"/>
          <ac:spMkLst>
            <pc:docMk/>
            <pc:sldMk cId="4032939039" sldId="263"/>
            <ac:spMk id="3" creationId="{DDA81ED4-0F80-F230-34C6-267967A2E806}"/>
          </ac:spMkLst>
        </pc:spChg>
        <pc:spChg chg="add mod">
          <ac:chgData name="Willow Robertson" userId="44fd4d1e-45eb-459f-8c9b-9445a5bb0080" providerId="ADAL" clId="{1049B84C-2625-4B5F-AF77-D5C249C5EF20}" dt="2023-12-14T02:30:10.306" v="36" actId="1076"/>
          <ac:spMkLst>
            <pc:docMk/>
            <pc:sldMk cId="4032939039" sldId="263"/>
            <ac:spMk id="4" creationId="{F8015982-CC41-E7B3-BB6E-34D2A5EFFD8B}"/>
          </ac:spMkLst>
        </pc:spChg>
        <pc:graphicFrameChg chg="add mod">
          <ac:chgData name="Willow Robertson" userId="44fd4d1e-45eb-459f-8c9b-9445a5bb0080" providerId="ADAL" clId="{1049B84C-2625-4B5F-AF77-D5C249C5EF20}" dt="2023-12-14T02:30:02.910" v="35"/>
          <ac:graphicFrameMkLst>
            <pc:docMk/>
            <pc:sldMk cId="4032939039" sldId="263"/>
            <ac:graphicFrameMk id="5" creationId="{36209FAB-119E-472E-DB4C-E93E09953C53}"/>
          </ac:graphicFrameMkLst>
        </pc:graphicFrameChg>
      </pc:sldChg>
      <pc:sldChg chg="addSp delSp modSp new mod">
        <pc:chgData name="Willow Robertson" userId="44fd4d1e-45eb-459f-8c9b-9445a5bb0080" providerId="ADAL" clId="{1049B84C-2625-4B5F-AF77-D5C249C5EF20}" dt="2023-12-14T02:30:36.546" v="44" actId="1076"/>
        <pc:sldMkLst>
          <pc:docMk/>
          <pc:sldMk cId="1013435535" sldId="264"/>
        </pc:sldMkLst>
        <pc:spChg chg="del">
          <ac:chgData name="Willow Robertson" userId="44fd4d1e-45eb-459f-8c9b-9445a5bb0080" providerId="ADAL" clId="{1049B84C-2625-4B5F-AF77-D5C249C5EF20}" dt="2023-12-14T02:30:26.303" v="39" actId="478"/>
          <ac:spMkLst>
            <pc:docMk/>
            <pc:sldMk cId="1013435535" sldId="264"/>
            <ac:spMk id="2" creationId="{9158A32E-F624-9AE4-0826-8924F95766ED}"/>
          </ac:spMkLst>
        </pc:spChg>
        <pc:spChg chg="del">
          <ac:chgData name="Willow Robertson" userId="44fd4d1e-45eb-459f-8c9b-9445a5bb0080" providerId="ADAL" clId="{1049B84C-2625-4B5F-AF77-D5C249C5EF20}" dt="2023-12-14T02:30:24.516" v="38" actId="478"/>
          <ac:spMkLst>
            <pc:docMk/>
            <pc:sldMk cId="1013435535" sldId="264"/>
            <ac:spMk id="3" creationId="{BF11CDD4-24FF-A1D1-AD56-F60A0035AF32}"/>
          </ac:spMkLst>
        </pc:spChg>
        <pc:spChg chg="add mod">
          <ac:chgData name="Willow Robertson" userId="44fd4d1e-45eb-459f-8c9b-9445a5bb0080" providerId="ADAL" clId="{1049B84C-2625-4B5F-AF77-D5C249C5EF20}" dt="2023-12-14T02:30:33.255" v="43" actId="1076"/>
          <ac:spMkLst>
            <pc:docMk/>
            <pc:sldMk cId="1013435535" sldId="264"/>
            <ac:spMk id="4" creationId="{1A26F657-ED89-59EB-48DB-F5635779BD75}"/>
          </ac:spMkLst>
        </pc:spChg>
        <pc:graphicFrameChg chg="add mod">
          <ac:chgData name="Willow Robertson" userId="44fd4d1e-45eb-459f-8c9b-9445a5bb0080" providerId="ADAL" clId="{1049B84C-2625-4B5F-AF77-D5C249C5EF20}" dt="2023-12-14T02:30:36.546" v="44" actId="1076"/>
          <ac:graphicFrameMkLst>
            <pc:docMk/>
            <pc:sldMk cId="1013435535" sldId="264"/>
            <ac:graphicFrameMk id="5" creationId="{6BCD82BF-322D-D028-17D7-906D86C0FE09}"/>
          </ac:graphicFrameMkLst>
        </pc:graphicFrameChg>
      </pc:sldChg>
      <pc:sldChg chg="del">
        <pc:chgData name="Willow Robertson" userId="44fd4d1e-45eb-459f-8c9b-9445a5bb0080" providerId="ADAL" clId="{1049B84C-2625-4B5F-AF77-D5C249C5EF20}" dt="2023-12-14T02:28:37.822" v="4" actId="47"/>
        <pc:sldMkLst>
          <pc:docMk/>
          <pc:sldMk cId="2527781108" sldId="264"/>
        </pc:sldMkLst>
      </pc:sldChg>
      <pc:sldChg chg="addSp delSp modSp new mod">
        <pc:chgData name="Willow Robertson" userId="44fd4d1e-45eb-459f-8c9b-9445a5bb0080" providerId="ADAL" clId="{1049B84C-2625-4B5F-AF77-D5C249C5EF20}" dt="2023-12-14T02:30:45.552" v="48"/>
        <pc:sldMkLst>
          <pc:docMk/>
          <pc:sldMk cId="2257533955" sldId="265"/>
        </pc:sldMkLst>
        <pc:spChg chg="del">
          <ac:chgData name="Willow Robertson" userId="44fd4d1e-45eb-459f-8c9b-9445a5bb0080" providerId="ADAL" clId="{1049B84C-2625-4B5F-AF77-D5C249C5EF20}" dt="2023-12-14T02:30:44.680" v="47" actId="478"/>
          <ac:spMkLst>
            <pc:docMk/>
            <pc:sldMk cId="2257533955" sldId="265"/>
            <ac:spMk id="2" creationId="{FF0F164B-3E94-71CA-D617-BF4B5B58BC2E}"/>
          </ac:spMkLst>
        </pc:spChg>
        <pc:spChg chg="del">
          <ac:chgData name="Willow Robertson" userId="44fd4d1e-45eb-459f-8c9b-9445a5bb0080" providerId="ADAL" clId="{1049B84C-2625-4B5F-AF77-D5C249C5EF20}" dt="2023-12-14T02:30:42.842" v="46" actId="478"/>
          <ac:spMkLst>
            <pc:docMk/>
            <pc:sldMk cId="2257533955" sldId="265"/>
            <ac:spMk id="3" creationId="{1E98D928-B474-E6D7-6A70-24A78D850AA2}"/>
          </ac:spMkLst>
        </pc:spChg>
        <pc:spChg chg="add mod">
          <ac:chgData name="Willow Robertson" userId="44fd4d1e-45eb-459f-8c9b-9445a5bb0080" providerId="ADAL" clId="{1049B84C-2625-4B5F-AF77-D5C249C5EF20}" dt="2023-12-14T02:30:45.552" v="48"/>
          <ac:spMkLst>
            <pc:docMk/>
            <pc:sldMk cId="2257533955" sldId="265"/>
            <ac:spMk id="4" creationId="{22B001C1-3369-C807-6D38-625B6FAEBEA9}"/>
          </ac:spMkLst>
        </pc:spChg>
        <pc:picChg chg="add mod">
          <ac:chgData name="Willow Robertson" userId="44fd4d1e-45eb-459f-8c9b-9445a5bb0080" providerId="ADAL" clId="{1049B84C-2625-4B5F-AF77-D5C249C5EF20}" dt="2023-12-14T02:30:45.552" v="48"/>
          <ac:picMkLst>
            <pc:docMk/>
            <pc:sldMk cId="2257533955" sldId="265"/>
            <ac:picMk id="5" creationId="{1BF78986-2E42-7B6C-CF9E-C220DE923E09}"/>
          </ac:picMkLst>
        </pc:picChg>
      </pc:sldChg>
      <pc:sldChg chg="del">
        <pc:chgData name="Willow Robertson" userId="44fd4d1e-45eb-459f-8c9b-9445a5bb0080" providerId="ADAL" clId="{1049B84C-2625-4B5F-AF77-D5C249C5EF20}" dt="2023-12-14T02:28:38.673" v="6" actId="47"/>
        <pc:sldMkLst>
          <pc:docMk/>
          <pc:sldMk cId="3582074577" sldId="265"/>
        </pc:sldMkLst>
      </pc:sldChg>
      <pc:sldChg chg="addSp delSp modSp new mod">
        <pc:chgData name="Willow Robertson" userId="44fd4d1e-45eb-459f-8c9b-9445a5bb0080" providerId="ADAL" clId="{1049B84C-2625-4B5F-AF77-D5C249C5EF20}" dt="2023-12-14T02:31:01.562" v="52"/>
        <pc:sldMkLst>
          <pc:docMk/>
          <pc:sldMk cId="296655142" sldId="266"/>
        </pc:sldMkLst>
        <pc:spChg chg="del">
          <ac:chgData name="Willow Robertson" userId="44fd4d1e-45eb-459f-8c9b-9445a5bb0080" providerId="ADAL" clId="{1049B84C-2625-4B5F-AF77-D5C249C5EF20}" dt="2023-12-14T02:30:58.893" v="51" actId="478"/>
          <ac:spMkLst>
            <pc:docMk/>
            <pc:sldMk cId="296655142" sldId="266"/>
            <ac:spMk id="2" creationId="{6A530F4B-0A04-D85C-2A76-7EA0641DA469}"/>
          </ac:spMkLst>
        </pc:spChg>
        <pc:spChg chg="del">
          <ac:chgData name="Willow Robertson" userId="44fd4d1e-45eb-459f-8c9b-9445a5bb0080" providerId="ADAL" clId="{1049B84C-2625-4B5F-AF77-D5C249C5EF20}" dt="2023-12-14T02:30:58.264" v="50" actId="478"/>
          <ac:spMkLst>
            <pc:docMk/>
            <pc:sldMk cId="296655142" sldId="266"/>
            <ac:spMk id="3" creationId="{0C761FEF-7618-AB75-81B0-85C7B80D525C}"/>
          </ac:spMkLst>
        </pc:spChg>
        <pc:spChg chg="add mod">
          <ac:chgData name="Willow Robertson" userId="44fd4d1e-45eb-459f-8c9b-9445a5bb0080" providerId="ADAL" clId="{1049B84C-2625-4B5F-AF77-D5C249C5EF20}" dt="2023-12-14T02:31:01.562" v="52"/>
          <ac:spMkLst>
            <pc:docMk/>
            <pc:sldMk cId="296655142" sldId="266"/>
            <ac:spMk id="4" creationId="{732EB452-737D-7ECD-76A4-D38CC08CBCC8}"/>
          </ac:spMkLst>
        </pc:spChg>
        <pc:spChg chg="add mod">
          <ac:chgData name="Willow Robertson" userId="44fd4d1e-45eb-459f-8c9b-9445a5bb0080" providerId="ADAL" clId="{1049B84C-2625-4B5F-AF77-D5C249C5EF20}" dt="2023-12-14T02:31:01.562" v="52"/>
          <ac:spMkLst>
            <pc:docMk/>
            <pc:sldMk cId="296655142" sldId="266"/>
            <ac:spMk id="5" creationId="{092A6FAA-BE2A-1C75-3D43-37C712436E0F}"/>
          </ac:spMkLst>
        </pc:spChg>
      </pc:sldChg>
      <pc:sldChg chg="addSp delSp modSp new mod">
        <pc:chgData name="Willow Robertson" userId="44fd4d1e-45eb-459f-8c9b-9445a5bb0080" providerId="ADAL" clId="{1049B84C-2625-4B5F-AF77-D5C249C5EF20}" dt="2023-12-14T02:31:26.743" v="61" actId="1076"/>
        <pc:sldMkLst>
          <pc:docMk/>
          <pc:sldMk cId="3310521988" sldId="267"/>
        </pc:sldMkLst>
        <pc:spChg chg="del">
          <ac:chgData name="Willow Robertson" userId="44fd4d1e-45eb-459f-8c9b-9445a5bb0080" providerId="ADAL" clId="{1049B84C-2625-4B5F-AF77-D5C249C5EF20}" dt="2023-12-14T02:31:10.142" v="55" actId="478"/>
          <ac:spMkLst>
            <pc:docMk/>
            <pc:sldMk cId="3310521988" sldId="267"/>
            <ac:spMk id="2" creationId="{640B4F60-5491-7208-BD10-14857910D1B4}"/>
          </ac:spMkLst>
        </pc:spChg>
        <pc:spChg chg="del">
          <ac:chgData name="Willow Robertson" userId="44fd4d1e-45eb-459f-8c9b-9445a5bb0080" providerId="ADAL" clId="{1049B84C-2625-4B5F-AF77-D5C249C5EF20}" dt="2023-12-14T02:31:08.660" v="54" actId="478"/>
          <ac:spMkLst>
            <pc:docMk/>
            <pc:sldMk cId="3310521988" sldId="267"/>
            <ac:spMk id="3" creationId="{26E59E9E-62EF-3615-6533-05C9410DA77C}"/>
          </ac:spMkLst>
        </pc:spChg>
        <pc:spChg chg="add del mod">
          <ac:chgData name="Willow Robertson" userId="44fd4d1e-45eb-459f-8c9b-9445a5bb0080" providerId="ADAL" clId="{1049B84C-2625-4B5F-AF77-D5C249C5EF20}" dt="2023-12-14T02:31:11.820" v="57"/>
          <ac:spMkLst>
            <pc:docMk/>
            <pc:sldMk cId="3310521988" sldId="267"/>
            <ac:spMk id="4" creationId="{6AB8834A-23F2-3C0F-327A-92D6C7989FD3}"/>
          </ac:spMkLst>
        </pc:spChg>
        <pc:spChg chg="add del mod">
          <ac:chgData name="Willow Robertson" userId="44fd4d1e-45eb-459f-8c9b-9445a5bb0080" providerId="ADAL" clId="{1049B84C-2625-4B5F-AF77-D5C249C5EF20}" dt="2023-12-14T02:31:11.820" v="57"/>
          <ac:spMkLst>
            <pc:docMk/>
            <pc:sldMk cId="3310521988" sldId="267"/>
            <ac:spMk id="5" creationId="{4941ABD4-0BEA-D9D4-1EA4-595BD96524B7}"/>
          </ac:spMkLst>
        </pc:spChg>
        <pc:spChg chg="add del mod">
          <ac:chgData name="Willow Robertson" userId="44fd4d1e-45eb-459f-8c9b-9445a5bb0080" providerId="ADAL" clId="{1049B84C-2625-4B5F-AF77-D5C249C5EF20}" dt="2023-12-14T02:31:15.030" v="59"/>
          <ac:spMkLst>
            <pc:docMk/>
            <pc:sldMk cId="3310521988" sldId="267"/>
            <ac:spMk id="6" creationId="{E664FD59-0438-6980-702F-E56EAA45BEB7}"/>
          </ac:spMkLst>
        </pc:spChg>
        <pc:spChg chg="add del mod">
          <ac:chgData name="Willow Robertson" userId="44fd4d1e-45eb-459f-8c9b-9445a5bb0080" providerId="ADAL" clId="{1049B84C-2625-4B5F-AF77-D5C249C5EF20}" dt="2023-12-14T02:31:15.030" v="59"/>
          <ac:spMkLst>
            <pc:docMk/>
            <pc:sldMk cId="3310521988" sldId="267"/>
            <ac:spMk id="7" creationId="{21080FA5-17AF-A821-CCA3-F5074E458847}"/>
          </ac:spMkLst>
        </pc:spChg>
        <pc:spChg chg="add mod">
          <ac:chgData name="Willow Robertson" userId="44fd4d1e-45eb-459f-8c9b-9445a5bb0080" providerId="ADAL" clId="{1049B84C-2625-4B5F-AF77-D5C249C5EF20}" dt="2023-12-14T02:31:26.743" v="61" actId="1076"/>
          <ac:spMkLst>
            <pc:docMk/>
            <pc:sldMk cId="3310521988" sldId="267"/>
            <ac:spMk id="8" creationId="{2944154B-8A69-D4A4-79BD-A5044E07A89A}"/>
          </ac:spMkLst>
        </pc:spChg>
      </pc:sldChg>
      <pc:sldChg chg="addSp delSp modSp new mod">
        <pc:chgData name="Willow Robertson" userId="44fd4d1e-45eb-459f-8c9b-9445a5bb0080" providerId="ADAL" clId="{1049B84C-2625-4B5F-AF77-D5C249C5EF20}" dt="2023-12-14T02:31:36.428" v="66" actId="1076"/>
        <pc:sldMkLst>
          <pc:docMk/>
          <pc:sldMk cId="3902005675" sldId="268"/>
        </pc:sldMkLst>
        <pc:spChg chg="del">
          <ac:chgData name="Willow Robertson" userId="44fd4d1e-45eb-459f-8c9b-9445a5bb0080" providerId="ADAL" clId="{1049B84C-2625-4B5F-AF77-D5C249C5EF20}" dt="2023-12-14T02:31:32.303" v="63" actId="478"/>
          <ac:spMkLst>
            <pc:docMk/>
            <pc:sldMk cId="3902005675" sldId="268"/>
            <ac:spMk id="2" creationId="{E9A8AD30-6BB5-108A-D3FC-77D4197D9536}"/>
          </ac:spMkLst>
        </pc:spChg>
        <pc:spChg chg="del">
          <ac:chgData name="Willow Robertson" userId="44fd4d1e-45eb-459f-8c9b-9445a5bb0080" providerId="ADAL" clId="{1049B84C-2625-4B5F-AF77-D5C249C5EF20}" dt="2023-12-14T02:31:33.007" v="64" actId="478"/>
          <ac:spMkLst>
            <pc:docMk/>
            <pc:sldMk cId="3902005675" sldId="268"/>
            <ac:spMk id="3" creationId="{226700C8-F7D2-9115-05DF-4E9AB8D58C4B}"/>
          </ac:spMkLst>
        </pc:spChg>
        <pc:spChg chg="add mod">
          <ac:chgData name="Willow Robertson" userId="44fd4d1e-45eb-459f-8c9b-9445a5bb0080" providerId="ADAL" clId="{1049B84C-2625-4B5F-AF77-D5C249C5EF20}" dt="2023-12-14T02:31:36.428" v="66" actId="1076"/>
          <ac:spMkLst>
            <pc:docMk/>
            <pc:sldMk cId="3902005675" sldId="268"/>
            <ac:spMk id="4" creationId="{C623E8B9-4F99-E9EB-C9CD-D6C228674077}"/>
          </ac:spMkLst>
        </pc:spChg>
        <pc:spChg chg="add mod">
          <ac:chgData name="Willow Robertson" userId="44fd4d1e-45eb-459f-8c9b-9445a5bb0080" providerId="ADAL" clId="{1049B84C-2625-4B5F-AF77-D5C249C5EF20}" dt="2023-12-14T02:31:36.428" v="66" actId="1076"/>
          <ac:spMkLst>
            <pc:docMk/>
            <pc:sldMk cId="3902005675" sldId="268"/>
            <ac:spMk id="5" creationId="{8E22727F-121A-9192-AC9D-6169E5C7B919}"/>
          </ac:spMkLst>
        </pc:spChg>
      </pc:sldChg>
      <pc:sldChg chg="addSp delSp modSp new mod">
        <pc:chgData name="Willow Robertson" userId="44fd4d1e-45eb-459f-8c9b-9445a5bb0080" providerId="ADAL" clId="{1049B84C-2625-4B5F-AF77-D5C249C5EF20}" dt="2023-12-14T02:31:50.909" v="71" actId="1076"/>
        <pc:sldMkLst>
          <pc:docMk/>
          <pc:sldMk cId="960237251" sldId="269"/>
        </pc:sldMkLst>
        <pc:spChg chg="del">
          <ac:chgData name="Willow Robertson" userId="44fd4d1e-45eb-459f-8c9b-9445a5bb0080" providerId="ADAL" clId="{1049B84C-2625-4B5F-AF77-D5C249C5EF20}" dt="2023-12-14T02:31:45.563" v="69" actId="478"/>
          <ac:spMkLst>
            <pc:docMk/>
            <pc:sldMk cId="960237251" sldId="269"/>
            <ac:spMk id="2" creationId="{FDB493C7-2566-3B30-DB03-5983ED1ADD30}"/>
          </ac:spMkLst>
        </pc:spChg>
        <pc:spChg chg="del">
          <ac:chgData name="Willow Robertson" userId="44fd4d1e-45eb-459f-8c9b-9445a5bb0080" providerId="ADAL" clId="{1049B84C-2625-4B5F-AF77-D5C249C5EF20}" dt="2023-12-14T02:31:44.830" v="68" actId="478"/>
          <ac:spMkLst>
            <pc:docMk/>
            <pc:sldMk cId="960237251" sldId="269"/>
            <ac:spMk id="3" creationId="{7573111F-AA73-EF50-92E6-95BA467115DB}"/>
          </ac:spMkLst>
        </pc:spChg>
        <pc:spChg chg="add mod">
          <ac:chgData name="Willow Robertson" userId="44fd4d1e-45eb-459f-8c9b-9445a5bb0080" providerId="ADAL" clId="{1049B84C-2625-4B5F-AF77-D5C249C5EF20}" dt="2023-12-14T02:31:50.909" v="71" actId="1076"/>
          <ac:spMkLst>
            <pc:docMk/>
            <pc:sldMk cId="960237251" sldId="269"/>
            <ac:spMk id="4" creationId="{63C8B76A-6DA6-5DFE-C503-03644441B991}"/>
          </ac:spMkLst>
        </pc:spChg>
        <pc:spChg chg="add mod">
          <ac:chgData name="Willow Robertson" userId="44fd4d1e-45eb-459f-8c9b-9445a5bb0080" providerId="ADAL" clId="{1049B84C-2625-4B5F-AF77-D5C249C5EF20}" dt="2023-12-14T02:31:50.909" v="71" actId="1076"/>
          <ac:spMkLst>
            <pc:docMk/>
            <pc:sldMk cId="960237251" sldId="269"/>
            <ac:spMk id="5" creationId="{C0A3B619-1BB3-56BE-0E33-54B036771543}"/>
          </ac:spMkLst>
        </pc:spChg>
        <pc:spChg chg="mod">
          <ac:chgData name="Willow Robertson" userId="44fd4d1e-45eb-459f-8c9b-9445a5bb0080" providerId="ADAL" clId="{1049B84C-2625-4B5F-AF77-D5C249C5EF20}" dt="2023-12-14T02:31:46.625" v="70"/>
          <ac:spMkLst>
            <pc:docMk/>
            <pc:sldMk cId="960237251" sldId="269"/>
            <ac:spMk id="8" creationId="{72B91B21-EDDB-EB38-2C99-A2DD76C88242}"/>
          </ac:spMkLst>
        </pc:spChg>
        <pc:spChg chg="add mod">
          <ac:chgData name="Willow Robertson" userId="44fd4d1e-45eb-459f-8c9b-9445a5bb0080" providerId="ADAL" clId="{1049B84C-2625-4B5F-AF77-D5C249C5EF20}" dt="2023-12-14T02:31:50.909" v="71" actId="1076"/>
          <ac:spMkLst>
            <pc:docMk/>
            <pc:sldMk cId="960237251" sldId="269"/>
            <ac:spMk id="9" creationId="{09AD1AC6-9465-82C8-08F5-CB651956E8A9}"/>
          </ac:spMkLst>
        </pc:spChg>
        <pc:grpChg chg="add mod">
          <ac:chgData name="Willow Robertson" userId="44fd4d1e-45eb-459f-8c9b-9445a5bb0080" providerId="ADAL" clId="{1049B84C-2625-4B5F-AF77-D5C249C5EF20}" dt="2023-12-14T02:31:50.909" v="71" actId="1076"/>
          <ac:grpSpMkLst>
            <pc:docMk/>
            <pc:sldMk cId="960237251" sldId="269"/>
            <ac:grpSpMk id="6" creationId="{09153881-AE00-64E8-B49E-449B1E74DF9C}"/>
          </ac:grpSpMkLst>
        </pc:grpChg>
        <pc:picChg chg="mod">
          <ac:chgData name="Willow Robertson" userId="44fd4d1e-45eb-459f-8c9b-9445a5bb0080" providerId="ADAL" clId="{1049B84C-2625-4B5F-AF77-D5C249C5EF20}" dt="2023-12-14T02:31:46.625" v="70"/>
          <ac:picMkLst>
            <pc:docMk/>
            <pc:sldMk cId="960237251" sldId="269"/>
            <ac:picMk id="7" creationId="{4EFC8C07-C3C0-900C-BE6E-CD68BAC34F4F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1256A4-61FE-4A76-BB28-6B79A6931F6F}" type="datetimeFigureOut">
              <a:rPr lang="en-AU" smtClean="0"/>
              <a:t>16/02/2024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904A82-F77A-4F2F-A04D-9E9D63F3DBD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02697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904A82-F77A-4F2F-A04D-9E9D63F3DBDF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582055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lnSpc>
                <a:spcPct val="120000"/>
              </a:lnSpc>
              <a:buFont typeface="Symbol" panose="05050102010706020507" pitchFamily="18" charset="2"/>
              <a:buNone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04A82-F77A-4F2F-A04D-9E9D63F3DBDF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113513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904A82-F77A-4F2F-A04D-9E9D63F3DBDF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44119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60516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38290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900957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239097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19D59C-6498-39EF-EEFD-31190B1A6FB0}"/>
              </a:ext>
            </a:extLst>
          </p:cNvPr>
          <p:cNvSpPr txBox="1"/>
          <p:nvPr userDrawn="1"/>
        </p:nvSpPr>
        <p:spPr>
          <a:xfrm>
            <a:off x="1043608" y="6234053"/>
            <a:ext cx="29523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800" dirty="0"/>
              <a:t>mathematicshub.edu.au</a:t>
            </a:r>
          </a:p>
          <a:p>
            <a:pPr algn="l"/>
            <a:r>
              <a:rPr lang="en-GB" sz="800" dirty="0"/>
              <a:t>© 2023 Commonwealth of Australia, unless otherwise indicated. Creative Commons Attribution 4.0, unless otherwise indicated. </a:t>
            </a:r>
          </a:p>
        </p:txBody>
      </p:sp>
    </p:spTree>
    <p:extLst>
      <p:ext uri="{BB962C8B-B14F-4D97-AF65-F5344CB8AC3E}">
        <p14:creationId xmlns:p14="http://schemas.microsoft.com/office/powerpoint/2010/main" val="13288199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801662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525002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402957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925367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09772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7533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476625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836711"/>
            <a:ext cx="5486400" cy="38908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617643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514393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542257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880333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675274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38626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801037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259772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55198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9910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076139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450246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836711"/>
            <a:ext cx="5486400" cy="38908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182496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791617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8737942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7975980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5574691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3072299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0653330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9001928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74463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518812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57200" y="6247035"/>
            <a:ext cx="514400" cy="435703"/>
          </a:xfrm>
          <a:prstGeom prst="rect">
            <a:avLst/>
          </a:prstGeom>
        </p:spPr>
        <p:txBody>
          <a:bodyPr/>
          <a:lstStyle/>
          <a:p>
            <a:fld id="{69ABC576-B878-448C-BD9F-E8E656A5771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027964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57200" y="6247035"/>
            <a:ext cx="514400" cy="435703"/>
          </a:xfrm>
          <a:prstGeom prst="rect">
            <a:avLst/>
          </a:prstGeom>
        </p:spPr>
        <p:txBody>
          <a:bodyPr/>
          <a:lstStyle/>
          <a:p>
            <a:fld id="{69ABC576-B878-448C-BD9F-E8E656A5771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0833636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568" y="836712"/>
            <a:ext cx="5486400" cy="38908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356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484652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247035"/>
            <a:ext cx="514400" cy="435703"/>
          </a:xfrm>
          <a:prstGeom prst="rect">
            <a:avLst/>
          </a:prstGeom>
        </p:spPr>
        <p:txBody>
          <a:bodyPr/>
          <a:lstStyle/>
          <a:p>
            <a:fld id="{69ABC576-B878-448C-BD9F-E8E656A5771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1777112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247035"/>
            <a:ext cx="514400" cy="435703"/>
          </a:xfrm>
          <a:prstGeom prst="rect">
            <a:avLst/>
          </a:prstGeom>
        </p:spPr>
        <p:txBody>
          <a:bodyPr/>
          <a:lstStyle/>
          <a:p>
            <a:fld id="{69ABC576-B878-448C-BD9F-E8E656A5771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45974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82689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89030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5101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15608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836711"/>
            <a:ext cx="5486400" cy="38908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93530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8.png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s://www.mathematicshub.edu.au/" TargetMode="Externa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9.png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8.png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3.png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hyperlink" Target="https://www.mathematicshub.edu.au/" TargetMode="Externa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21" Type="http://schemas.openxmlformats.org/officeDocument/2006/relationships/image" Target="../media/image8.png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10.png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2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hyperlink" Target="https://www.mathematicshub.edu.au/" TargetMode="Externa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jpe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6.xml"/><Relationship Id="rId21" Type="http://schemas.openxmlformats.org/officeDocument/2006/relationships/image" Target="../media/image11.png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35.xml"/><Relationship Id="rId16" Type="http://schemas.openxmlformats.org/officeDocument/2006/relationships/image" Target="../media/image4.png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43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hyperlink" Target="https://www.mathematicshub.edu.a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AFF6BD75-DA08-3392-4E89-F14C10FC44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121" y="-61353"/>
            <a:ext cx="9173121" cy="6903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23728" y="198252"/>
            <a:ext cx="6851104" cy="4202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761B541-8CDA-30CE-818A-586EE31B8F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916" y="6460993"/>
            <a:ext cx="559435" cy="198755"/>
          </a:xfrm>
          <a:prstGeom prst="rect">
            <a:avLst/>
          </a:prstGeom>
        </p:spPr>
      </p:pic>
      <p:pic>
        <p:nvPicPr>
          <p:cNvPr id="15" name="Picture 14">
            <a:hlinkClick r:id="rId15"/>
            <a:extLst>
              <a:ext uri="{FF2B5EF4-FFF2-40B4-BE49-F238E27FC236}">
                <a16:creationId xmlns:a16="http://schemas.microsoft.com/office/drawing/2014/main" id="{920767E6-59AB-29BE-891D-7D0135C5A4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97" y="16076"/>
            <a:ext cx="1215243" cy="71576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BEFC575-A694-AFEC-9531-9A8D0B31E8A8}"/>
              </a:ext>
            </a:extLst>
          </p:cNvPr>
          <p:cNvSpPr txBox="1"/>
          <p:nvPr userDrawn="1"/>
        </p:nvSpPr>
        <p:spPr>
          <a:xfrm>
            <a:off x="107505" y="6234053"/>
            <a:ext cx="439248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800" dirty="0"/>
              <a:t>mathematicshub.edu.au</a:t>
            </a:r>
          </a:p>
          <a:p>
            <a:pPr algn="l"/>
            <a:r>
              <a:rPr lang="en-GB" sz="800" dirty="0"/>
              <a:t>© 2023 Commonwealth of Australia, unless otherwise indicated. Creative Commons Attribution 4.0, unless otherwise indicated. 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00B1F31-28AE-E38A-AD0E-0A2B762E18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076056" y="5620698"/>
            <a:ext cx="2735152" cy="1052738"/>
            <a:chOff x="5167683" y="5805262"/>
            <a:chExt cx="2735152" cy="1052738"/>
          </a:xfrm>
        </p:grpSpPr>
        <p:pic>
          <p:nvPicPr>
            <p:cNvPr id="18" name="Content Placeholder 12">
              <a:extLst>
                <a:ext uri="{FF2B5EF4-FFF2-40B4-BE49-F238E27FC236}">
                  <a16:creationId xmlns:a16="http://schemas.microsoft.com/office/drawing/2014/main" id="{738BD97F-6739-8B15-86D4-44FA53D29E71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42864" y="6309320"/>
              <a:ext cx="863496" cy="548680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BE1C5B88-B18B-7F64-5CC3-0CB55BE5C046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3380" y="5805262"/>
              <a:ext cx="589455" cy="583007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31D74349-6211-8FAB-8805-B493A31BC0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3178" y="5842012"/>
              <a:ext cx="546257" cy="546257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54A5E25A-A825-AB7A-2FEF-C449173C7278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0772" y="6173727"/>
              <a:ext cx="856560" cy="539365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11697A6D-2B79-FF00-37E9-3A45E6A4DB74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089471">
              <a:off x="5167683" y="6067195"/>
              <a:ext cx="554625" cy="7063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24108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64283CD0-3AD0-113A-733E-5BDC7A1020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63" r="504"/>
          <a:stretch/>
        </p:blipFill>
        <p:spPr bwMode="auto">
          <a:xfrm>
            <a:off x="0" y="839552"/>
            <a:ext cx="9145016" cy="6093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23728" y="198252"/>
            <a:ext cx="6851104" cy="4202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761B541-8CDA-30CE-818A-586EE31B8F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916" y="6460993"/>
            <a:ext cx="559435" cy="198755"/>
          </a:xfrm>
          <a:prstGeom prst="rect">
            <a:avLst/>
          </a:prstGeom>
        </p:spPr>
      </p:pic>
      <p:pic>
        <p:nvPicPr>
          <p:cNvPr id="15" name="Picture 14">
            <a:hlinkClick r:id="rId15"/>
            <a:extLst>
              <a:ext uri="{FF2B5EF4-FFF2-40B4-BE49-F238E27FC236}">
                <a16:creationId xmlns:a16="http://schemas.microsoft.com/office/drawing/2014/main" id="{920767E6-59AB-29BE-891D-7D0135C5A4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6076"/>
            <a:ext cx="1215243" cy="71576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BEFC575-A694-AFEC-9531-9A8D0B31E8A8}"/>
              </a:ext>
            </a:extLst>
          </p:cNvPr>
          <p:cNvSpPr txBox="1"/>
          <p:nvPr userDrawn="1"/>
        </p:nvSpPr>
        <p:spPr>
          <a:xfrm>
            <a:off x="107505" y="6234053"/>
            <a:ext cx="439248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800" dirty="0"/>
              <a:t>mathematicshub.edu.au</a:t>
            </a:r>
          </a:p>
          <a:p>
            <a:pPr algn="l"/>
            <a:r>
              <a:rPr lang="en-GB" sz="800" dirty="0"/>
              <a:t>© 2023 Commonwealth of Australia, unless otherwise indicated. Creative Commons Attribution 4.0, unless otherwise indicated.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BC9B929-D0DE-4155-832F-AB89357AE2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459291" y="5757084"/>
            <a:ext cx="2735152" cy="1052738"/>
            <a:chOff x="5167683" y="5805262"/>
            <a:chExt cx="2735152" cy="1052738"/>
          </a:xfrm>
        </p:grpSpPr>
        <p:pic>
          <p:nvPicPr>
            <p:cNvPr id="8" name="Content Placeholder 12">
              <a:extLst>
                <a:ext uri="{FF2B5EF4-FFF2-40B4-BE49-F238E27FC236}">
                  <a16:creationId xmlns:a16="http://schemas.microsoft.com/office/drawing/2014/main" id="{DBC310A9-D3FD-A55B-4B22-8F8883F33653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42864" y="6309320"/>
              <a:ext cx="863496" cy="54868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D3976FF-E2E8-E9CE-C292-7ECBC140B375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3380" y="5805262"/>
              <a:ext cx="589455" cy="583007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ED26AD6-960E-51A4-E11D-FB018947FB7C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3178" y="5842012"/>
              <a:ext cx="546257" cy="546257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99E1E0B-9DC0-5B1E-522B-D2801CC5085A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0772" y="6173727"/>
              <a:ext cx="856560" cy="539365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613809A4-5AD4-C434-EE66-4D9260D57991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089471">
              <a:off x="5167683" y="6067195"/>
              <a:ext cx="554625" cy="7063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6928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23728" y="198252"/>
            <a:ext cx="6851104" cy="4202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761B541-8CDA-30CE-818A-586EE31B8F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916" y="6460993"/>
            <a:ext cx="559435" cy="198755"/>
          </a:xfrm>
          <a:prstGeom prst="rect">
            <a:avLst/>
          </a:prstGeom>
        </p:spPr>
      </p:pic>
      <p:pic>
        <p:nvPicPr>
          <p:cNvPr id="15" name="Picture 14">
            <a:hlinkClick r:id="rId14"/>
            <a:extLst>
              <a:ext uri="{FF2B5EF4-FFF2-40B4-BE49-F238E27FC236}">
                <a16:creationId xmlns:a16="http://schemas.microsoft.com/office/drawing/2014/main" id="{920767E6-59AB-29BE-891D-7D0135C5A4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6076"/>
            <a:ext cx="1215243" cy="71576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BEFC575-A694-AFEC-9531-9A8D0B31E8A8}"/>
              </a:ext>
            </a:extLst>
          </p:cNvPr>
          <p:cNvSpPr txBox="1"/>
          <p:nvPr userDrawn="1"/>
        </p:nvSpPr>
        <p:spPr>
          <a:xfrm>
            <a:off x="107505" y="6234053"/>
            <a:ext cx="439248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800" dirty="0"/>
              <a:t>mathematicshub.edu.au</a:t>
            </a:r>
          </a:p>
          <a:p>
            <a:pPr algn="l"/>
            <a:r>
              <a:rPr lang="en-GB" sz="800" dirty="0"/>
              <a:t>© 2023 Commonwealth of Australia, unless otherwise indicated. Creative Commons Attribution 4.0, unless otherwise indicated.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3C7CC2-E0D0-B218-2CD0-868B8DA2A1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2864" y="0"/>
            <a:ext cx="240113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1283ACA2-1DC7-1DA2-B67B-D1FB9358B9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538954" y="5720666"/>
            <a:ext cx="2735152" cy="1052738"/>
            <a:chOff x="5167683" y="5805262"/>
            <a:chExt cx="2735152" cy="1052738"/>
          </a:xfrm>
        </p:grpSpPr>
        <p:pic>
          <p:nvPicPr>
            <p:cNvPr id="8" name="Content Placeholder 12">
              <a:extLst>
                <a:ext uri="{FF2B5EF4-FFF2-40B4-BE49-F238E27FC236}">
                  <a16:creationId xmlns:a16="http://schemas.microsoft.com/office/drawing/2014/main" id="{BEF8F809-5B79-CE03-3A86-B42609B9D7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42864" y="6309320"/>
              <a:ext cx="863496" cy="54868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F11086B-2FA5-412F-157B-7B500B0A14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3380" y="5805262"/>
              <a:ext cx="589455" cy="583007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C24AA98-3346-EEA7-318E-C62FE59E32F8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3178" y="5842012"/>
              <a:ext cx="546257" cy="546257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47D6DF1-AC1F-2E75-171A-C5646556CCE3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0772" y="6173727"/>
              <a:ext cx="856560" cy="539365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5A28DEE-3ACB-940E-A179-58847E12D695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089471">
              <a:off x="5167683" y="6067195"/>
              <a:ext cx="554625" cy="7063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26444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23728" y="198252"/>
            <a:ext cx="6851104" cy="4202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761B541-8CDA-30CE-818A-586EE31B8F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916" y="6460993"/>
            <a:ext cx="559435" cy="198755"/>
          </a:xfrm>
          <a:prstGeom prst="rect">
            <a:avLst/>
          </a:prstGeom>
        </p:spPr>
      </p:pic>
      <p:pic>
        <p:nvPicPr>
          <p:cNvPr id="15" name="Picture 14">
            <a:hlinkClick r:id="rId14"/>
            <a:extLst>
              <a:ext uri="{FF2B5EF4-FFF2-40B4-BE49-F238E27FC236}">
                <a16:creationId xmlns:a16="http://schemas.microsoft.com/office/drawing/2014/main" id="{920767E6-59AB-29BE-891D-7D0135C5A4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6076"/>
            <a:ext cx="1215243" cy="71576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BEFC575-A694-AFEC-9531-9A8D0B31E8A8}"/>
              </a:ext>
            </a:extLst>
          </p:cNvPr>
          <p:cNvSpPr txBox="1"/>
          <p:nvPr userDrawn="1"/>
        </p:nvSpPr>
        <p:spPr>
          <a:xfrm>
            <a:off x="107505" y="6234053"/>
            <a:ext cx="439248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800" dirty="0"/>
              <a:t>mathematicshub.edu.au</a:t>
            </a:r>
          </a:p>
          <a:p>
            <a:pPr algn="l"/>
            <a:r>
              <a:rPr lang="en-GB" sz="800" dirty="0"/>
              <a:t>© 2023 Commonwealth of Australia, unless otherwise indicated. Creative Commons Attribution 4.0, unless otherwise indicated.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283ACA2-1DC7-1DA2-B67B-D1FB9358B9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538954" y="5720666"/>
            <a:ext cx="2735152" cy="1052738"/>
            <a:chOff x="5167683" y="5805262"/>
            <a:chExt cx="2735152" cy="1052738"/>
          </a:xfrm>
        </p:grpSpPr>
        <p:pic>
          <p:nvPicPr>
            <p:cNvPr id="8" name="Content Placeholder 12">
              <a:extLst>
                <a:ext uri="{FF2B5EF4-FFF2-40B4-BE49-F238E27FC236}">
                  <a16:creationId xmlns:a16="http://schemas.microsoft.com/office/drawing/2014/main" id="{BEF8F809-5B79-CE03-3A86-B42609B9D7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42864" y="6309320"/>
              <a:ext cx="863496" cy="54868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F11086B-2FA5-412F-157B-7B500B0A14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3380" y="5805262"/>
              <a:ext cx="589455" cy="583007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C24AA98-3346-EEA7-318E-C62FE59E32F8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3178" y="5842012"/>
              <a:ext cx="546257" cy="546257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47D6DF1-AC1F-2E75-171A-C5646556CC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0772" y="6173727"/>
              <a:ext cx="856560" cy="539365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5A28DEE-3ACB-940E-A179-58847E12D695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089471">
              <a:off x="5167683" y="6067195"/>
              <a:ext cx="554625" cy="706388"/>
            </a:xfrm>
            <a:prstGeom prst="rect">
              <a:avLst/>
            </a:prstGeom>
          </p:spPr>
        </p:pic>
      </p:grpSp>
      <p:pic>
        <p:nvPicPr>
          <p:cNvPr id="13" name="Picture 3">
            <a:extLst>
              <a:ext uri="{FF2B5EF4-FFF2-40B4-BE49-F238E27FC236}">
                <a16:creationId xmlns:a16="http://schemas.microsoft.com/office/drawing/2014/main" id="{2C83D9E3-82B6-514A-2A77-18A42DDFC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1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6"/>
          <a:stretch/>
        </p:blipFill>
        <p:spPr bwMode="auto">
          <a:xfrm>
            <a:off x="6345716" y="0"/>
            <a:ext cx="2798284" cy="6887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3584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7.jpe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12" Type="http://schemas.openxmlformats.org/officeDocument/2006/relationships/image" Target="../media/image16.jpeg"/><Relationship Id="rId17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6" Type="http://schemas.openxmlformats.org/officeDocument/2006/relationships/hyperlink" Target="https://www.mathematicshub.edu.a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5.jpeg"/><Relationship Id="rId5" Type="http://schemas.openxmlformats.org/officeDocument/2006/relationships/image" Target="../media/image12.png"/><Relationship Id="rId15" Type="http://schemas.openxmlformats.org/officeDocument/2006/relationships/image" Target="../media/image19.png"/><Relationship Id="rId10" Type="http://schemas.openxmlformats.org/officeDocument/2006/relationships/image" Target="../media/image14.jpeg"/><Relationship Id="rId4" Type="http://schemas.openxmlformats.org/officeDocument/2006/relationships/image" Target="../media/image4.png"/><Relationship Id="rId9" Type="http://schemas.openxmlformats.org/officeDocument/2006/relationships/image" Target="../media/image13.png"/><Relationship Id="rId1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8088F21-1136-2085-D54E-E9CEACCEDFC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323728" y="2511278"/>
            <a:ext cx="4496544" cy="212365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Units of measurement for capacity </a:t>
            </a:r>
          </a:p>
        </p:txBody>
      </p:sp>
    </p:spTree>
    <p:extLst>
      <p:ext uri="{BB962C8B-B14F-4D97-AF65-F5344CB8AC3E}">
        <p14:creationId xmlns:p14="http://schemas.microsoft.com/office/powerpoint/2010/main" val="39636619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623E8B9-4F99-E9EB-C9CD-D6C228674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AU" dirty="0">
                <a:solidFill>
                  <a:schemeClr val="tx2">
                    <a:lumMod val="50000"/>
                  </a:schemeClr>
                </a:solidFill>
              </a:rPr>
              <a:t>Questions and prompts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22727F-121A-9192-AC9D-6169E5C7B919}"/>
              </a:ext>
            </a:extLst>
          </p:cNvPr>
          <p:cNvSpPr txBox="1"/>
          <p:nvPr/>
        </p:nvSpPr>
        <p:spPr>
          <a:xfrm>
            <a:off x="422000" y="1074703"/>
            <a:ext cx="8110440" cy="4530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02000"/>
              </a:lnSpc>
              <a:spcBef>
                <a:spcPts val="4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How many places do the digits move when you ‘</a:t>
            </a:r>
            <a:r>
              <a:rPr lang="en-AU" sz="24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× 1000’? Why might that be? </a:t>
            </a:r>
          </a:p>
          <a:p>
            <a:pPr marL="342900" indent="-342900">
              <a:lnSpc>
                <a:spcPct val="102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How many places do the digits move when you ‘</a:t>
            </a:r>
            <a:r>
              <a:rPr lang="en-AU" sz="24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÷ 1000’? Why might that be? </a:t>
            </a:r>
          </a:p>
          <a:p>
            <a:pPr marL="342900" indent="-342900">
              <a:lnSpc>
                <a:spcPct val="102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What calculation has been applied when the digits move to the left,  </a:t>
            </a:r>
            <a:r>
              <a:rPr lang="en-AU" sz="24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× 1000 or ÷ 1000? How do you know?</a:t>
            </a:r>
          </a:p>
          <a:p>
            <a:pPr marL="342900" indent="-342900">
              <a:lnSpc>
                <a:spcPct val="102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When converting a smaller unit of measurement, like millilitres, to a larger unit, like litres, does the size of the number increase or decrease?</a:t>
            </a:r>
            <a:endParaRPr lang="en-AU" sz="240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2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4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How could you convert from L to kL, or  kL to L, without using a calculator?</a:t>
            </a:r>
          </a:p>
        </p:txBody>
      </p:sp>
    </p:spTree>
    <p:extLst>
      <p:ext uri="{BB962C8B-B14F-4D97-AF65-F5344CB8AC3E}">
        <p14:creationId xmlns:p14="http://schemas.microsoft.com/office/powerpoint/2010/main" val="39020056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3C8B76A-6DA6-5DFE-C503-03644441B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>
            <a:normAutofit/>
          </a:bodyPr>
          <a:lstStyle/>
          <a:p>
            <a:r>
              <a:rPr lang="en-AU" dirty="0">
                <a:solidFill>
                  <a:schemeClr val="tx2">
                    <a:lumMod val="50000"/>
                  </a:schemeClr>
                </a:solidFill>
              </a:rPr>
              <a:t>Exit ticket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9AD1AC6-9465-82C8-08F5-CB651956E8A9}"/>
              </a:ext>
            </a:extLst>
          </p:cNvPr>
          <p:cNvSpPr txBox="1"/>
          <p:nvPr/>
        </p:nvSpPr>
        <p:spPr>
          <a:xfrm>
            <a:off x="411300" y="1308199"/>
            <a:ext cx="552885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28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Does the capacity of an object change when we convert the units of measurement from one to another?</a:t>
            </a:r>
          </a:p>
          <a:p>
            <a:pPr lvl="1">
              <a:spcAft>
                <a:spcPts val="1200"/>
              </a:spcAft>
            </a:pPr>
            <a:r>
              <a:rPr lang="en-AU" sz="28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Yes   /    No</a:t>
            </a:r>
          </a:p>
        </p:txBody>
      </p:sp>
      <p:grpSp>
        <p:nvGrpSpPr>
          <p:cNvPr id="6" name="Group 5" descr="Water bottle: 450mL=0.450L=0.00045kL=0.00000045ML.">
            <a:extLst>
              <a:ext uri="{FF2B5EF4-FFF2-40B4-BE49-F238E27FC236}">
                <a16:creationId xmlns:a16="http://schemas.microsoft.com/office/drawing/2014/main" id="{09153881-AE00-64E8-B49E-449B1E74DF9C}"/>
              </a:ext>
            </a:extLst>
          </p:cNvPr>
          <p:cNvGrpSpPr/>
          <p:nvPr/>
        </p:nvGrpSpPr>
        <p:grpSpPr>
          <a:xfrm>
            <a:off x="5594490" y="1384025"/>
            <a:ext cx="3520910" cy="2245032"/>
            <a:chOff x="5333341" y="1926472"/>
            <a:chExt cx="3196707" cy="1962663"/>
          </a:xfrm>
        </p:grpSpPr>
        <p:pic>
          <p:nvPicPr>
            <p:cNvPr id="7" name="Picture 6" descr="Bottle of water">
              <a:extLst>
                <a:ext uri="{FF2B5EF4-FFF2-40B4-BE49-F238E27FC236}">
                  <a16:creationId xmlns:a16="http://schemas.microsoft.com/office/drawing/2014/main" id="{4EFC8C07-C3C0-900C-BE6E-CD68BAC34F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3341" y="1926472"/>
              <a:ext cx="1308367" cy="1962663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2B91B21-EDDB-EB38-2C99-A2DD76C88242}"/>
                </a:ext>
              </a:extLst>
            </p:cNvPr>
            <p:cNvSpPr txBox="1"/>
            <p:nvPr/>
          </p:nvSpPr>
          <p:spPr>
            <a:xfrm>
              <a:off x="6463391" y="2005036"/>
              <a:ext cx="2066657" cy="16741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en-AU" sz="2400" dirty="0">
                  <a:solidFill>
                    <a:schemeClr val="accent5"/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450 mL</a:t>
              </a:r>
            </a:p>
            <a:p>
              <a:pPr>
                <a:spcAft>
                  <a:spcPts val="1200"/>
                </a:spcAft>
              </a:pPr>
              <a:r>
                <a:rPr lang="en-AU" sz="2400" dirty="0">
                  <a:solidFill>
                    <a:schemeClr val="accent5"/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0.450 L</a:t>
              </a:r>
            </a:p>
            <a:p>
              <a:pPr>
                <a:spcAft>
                  <a:spcPts val="1200"/>
                </a:spcAft>
              </a:pPr>
              <a:r>
                <a:rPr lang="en-AU" sz="2400" dirty="0">
                  <a:solidFill>
                    <a:schemeClr val="accent5"/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0.00045 kL</a:t>
              </a:r>
            </a:p>
            <a:p>
              <a:pPr>
                <a:spcAft>
                  <a:spcPts val="1200"/>
                </a:spcAft>
              </a:pPr>
              <a:r>
                <a:rPr lang="en-AU" sz="2400" dirty="0">
                  <a:solidFill>
                    <a:schemeClr val="accent5"/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0.00000045 ML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C0A3B619-1BB3-56BE-0E33-54B036771543}"/>
              </a:ext>
            </a:extLst>
          </p:cNvPr>
          <p:cNvSpPr txBox="1"/>
          <p:nvPr/>
        </p:nvSpPr>
        <p:spPr>
          <a:xfrm>
            <a:off x="411300" y="3969474"/>
            <a:ext cx="6347048" cy="1609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80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3 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litres of water is equivalent to:</a:t>
            </a:r>
            <a:endParaRPr lang="en-AU" sz="280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1120775" lvl="1" indent="-571500">
              <a:lnSpc>
                <a:spcPct val="120000"/>
              </a:lnSpc>
              <a:buFont typeface="+mj-lt"/>
              <a:buAutoNum type="alphaLcParenR"/>
            </a:pP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0.003 kilolitres</a:t>
            </a:r>
            <a:endParaRPr lang="en-AU" sz="280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1120775" lvl="1" indent="-571500">
              <a:lnSpc>
                <a:spcPct val="120000"/>
              </a:lnSpc>
              <a:buFont typeface="+mj-lt"/>
              <a:buAutoNum type="alphaLcParenR"/>
            </a:pP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3000 kilolitres</a:t>
            </a:r>
            <a:endParaRPr lang="en-AU" sz="280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0237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526CC04-42EB-6656-456E-E9CC54D72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9712" y="332656"/>
            <a:ext cx="6036818" cy="1143000"/>
          </a:xfrm>
        </p:spPr>
        <p:txBody>
          <a:bodyPr/>
          <a:lstStyle/>
          <a:p>
            <a:pPr algn="l"/>
            <a:r>
              <a:rPr lang="en-AU" dirty="0">
                <a:solidFill>
                  <a:schemeClr val="tx2">
                    <a:lumMod val="50000"/>
                  </a:schemeClr>
                </a:solidFill>
              </a:rPr>
              <a:t>Learning intentions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7F004F-215C-337F-DE51-64683E1982A6}"/>
              </a:ext>
            </a:extLst>
          </p:cNvPr>
          <p:cNvSpPr txBox="1"/>
          <p:nvPr/>
        </p:nvSpPr>
        <p:spPr>
          <a:xfrm>
            <a:off x="467545" y="1536356"/>
            <a:ext cx="7390064" cy="29410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20000"/>
              </a:lnSpc>
              <a:buFont typeface="Symbol" panose="05050102010706020507" pitchFamily="18" charset="2"/>
              <a:buChar char=""/>
            </a:pPr>
            <a:r>
              <a:rPr lang="en-US" sz="26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We are learning about the units of measurement for capacity and how to convert between them, with and without a calculator.</a:t>
            </a:r>
          </a:p>
          <a:p>
            <a:pPr lvl="0">
              <a:lnSpc>
                <a:spcPct val="120000"/>
              </a:lnSpc>
            </a:pPr>
            <a:endParaRPr lang="en-AU" sz="260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20000"/>
              </a:lnSpc>
              <a:buFont typeface="Symbol" panose="05050102010706020507" pitchFamily="18" charset="2"/>
              <a:buChar char=""/>
            </a:pPr>
            <a:r>
              <a:rPr lang="en-US" sz="26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We are practicing to read, speak and interpret numbers beyond 1000 in real-world contexts. </a:t>
            </a:r>
            <a:endParaRPr lang="en-AU" sz="260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2185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F94C7E0-BCFA-51B8-FFCC-EBCBFBE99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7704" y="-171400"/>
            <a:ext cx="6995120" cy="1143000"/>
          </a:xfrm>
        </p:spPr>
        <p:txBody>
          <a:bodyPr>
            <a:normAutofit/>
          </a:bodyPr>
          <a:lstStyle/>
          <a:p>
            <a:pPr algn="l"/>
            <a:r>
              <a:rPr lang="en-AU" sz="4000" dirty="0">
                <a:solidFill>
                  <a:schemeClr val="tx2">
                    <a:lumMod val="50000"/>
                  </a:schemeClr>
                </a:solidFill>
              </a:rPr>
              <a:t>Why do I need to know this?</a:t>
            </a:r>
          </a:p>
        </p:txBody>
      </p:sp>
      <p:sp>
        <p:nvSpPr>
          <p:cNvPr id="5" name="Content Placeholder 14">
            <a:extLst>
              <a:ext uri="{FF2B5EF4-FFF2-40B4-BE49-F238E27FC236}">
                <a16:creationId xmlns:a16="http://schemas.microsoft.com/office/drawing/2014/main" id="{88514050-5616-F094-008F-665E8F5D02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052736"/>
            <a:ext cx="7483504" cy="5236035"/>
          </a:xfrm>
        </p:spPr>
        <p:txBody>
          <a:bodyPr>
            <a:noAutofit/>
          </a:bodyPr>
          <a:lstStyle/>
          <a:p>
            <a:pPr marL="342900" lvl="0" indent="-342900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Converting measurements to the same unit of measure provides a common language for working with and comparing the sizes of the measurements (smaller, bigger, the same size).</a:t>
            </a:r>
            <a:endParaRPr lang="en-AU" sz="280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5000"/>
              </a:lnSpc>
              <a:spcBef>
                <a:spcPts val="12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Shortening a measurement number by converting it to an equivalent unit of measurement can make it easier to read and work with (easier to read 58 millilitres than 0.058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litres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en-AU" sz="280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02921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310" y="-55111"/>
            <a:ext cx="9214399" cy="6942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784" y="17923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AU" dirty="0">
                <a:solidFill>
                  <a:schemeClr val="tx2">
                    <a:lumMod val="50000"/>
                  </a:schemeClr>
                </a:solidFill>
              </a:rPr>
              <a:t>Which objects might have</a:t>
            </a:r>
            <a:br>
              <a:rPr lang="en-AU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en-AU" dirty="0">
                <a:solidFill>
                  <a:schemeClr val="tx2">
                    <a:lumMod val="50000"/>
                  </a:schemeClr>
                </a:solidFill>
              </a:rPr>
              <a:t>these units of measurement?</a:t>
            </a:r>
            <a:endParaRPr lang="en-AU" dirty="0">
              <a:solidFill>
                <a:schemeClr val="tx2">
                  <a:lumMod val="50000"/>
                </a:schemeClr>
              </a:solidFill>
              <a:highlight>
                <a:srgbClr val="FFFF00"/>
              </a:highlight>
            </a:endParaRPr>
          </a:p>
        </p:txBody>
      </p:sp>
      <p:pic>
        <p:nvPicPr>
          <p:cNvPr id="13" name="Content Placeholder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6408712"/>
            <a:ext cx="808483" cy="548680"/>
          </a:xfrm>
        </p:spPr>
      </p:pic>
      <p:pic>
        <p:nvPicPr>
          <p:cNvPr id="15" name="Picture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9649" y="5832648"/>
            <a:ext cx="586688" cy="619755"/>
          </a:xfrm>
          <a:prstGeom prst="rect">
            <a:avLst/>
          </a:prstGeom>
        </p:spPr>
      </p:pic>
      <p:pic>
        <p:nvPicPr>
          <p:cNvPr id="14" name="Picture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391" y="6105776"/>
            <a:ext cx="511455" cy="546257"/>
          </a:xfrm>
          <a:prstGeom prst="rect">
            <a:avLst/>
          </a:prstGeom>
        </p:spPr>
      </p:pic>
      <p:pic>
        <p:nvPicPr>
          <p:cNvPr id="17" name="Picture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559" y="6372750"/>
            <a:ext cx="801989" cy="539365"/>
          </a:xfrm>
          <a:prstGeom prst="rect">
            <a:avLst/>
          </a:prstGeom>
        </p:spPr>
      </p:pic>
      <p:pic>
        <p:nvPicPr>
          <p:cNvPr id="16" name="Picture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22758">
            <a:off x="5014998" y="6036976"/>
            <a:ext cx="519289" cy="706388"/>
          </a:xfrm>
          <a:prstGeom prst="rect">
            <a:avLst/>
          </a:prstGeom>
        </p:spPr>
      </p:pic>
      <p:pic>
        <p:nvPicPr>
          <p:cNvPr id="4" name="Picture 3" descr="water tanks">
            <a:extLst>
              <a:ext uri="{FF2B5EF4-FFF2-40B4-BE49-F238E27FC236}">
                <a16:creationId xmlns:a16="http://schemas.microsoft.com/office/drawing/2014/main" id="{2CD33D7E-D513-C905-36D9-33FF9A228C6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71651" y="1368152"/>
            <a:ext cx="4558820" cy="3429000"/>
          </a:xfrm>
          <a:prstGeom prst="rect">
            <a:avLst/>
          </a:prstGeom>
        </p:spPr>
      </p:pic>
      <p:grpSp>
        <p:nvGrpSpPr>
          <p:cNvPr id="19" name="Group 18" descr="Items that hold water including water tanks, bottles and different sized containers. Also has a picture of an umbrella and rain.">
            <a:extLst>
              <a:ext uri="{FF2B5EF4-FFF2-40B4-BE49-F238E27FC236}">
                <a16:creationId xmlns:a16="http://schemas.microsoft.com/office/drawing/2014/main" id="{70D7D186-6A68-FEB2-E83E-0DEF5763773F}"/>
              </a:ext>
            </a:extLst>
          </p:cNvPr>
          <p:cNvGrpSpPr/>
          <p:nvPr/>
        </p:nvGrpSpPr>
        <p:grpSpPr>
          <a:xfrm>
            <a:off x="-98145" y="1361224"/>
            <a:ext cx="9242145" cy="5559354"/>
            <a:chOff x="-98145" y="1361224"/>
            <a:chExt cx="9242145" cy="5559354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51AB8855-39FF-7295-3239-2901273F30F6}"/>
                </a:ext>
              </a:extLst>
            </p:cNvPr>
            <p:cNvGrpSpPr/>
            <p:nvPr/>
          </p:nvGrpSpPr>
          <p:grpSpPr>
            <a:xfrm>
              <a:off x="-67303" y="1361224"/>
              <a:ext cx="9211303" cy="5559354"/>
              <a:chOff x="-79335" y="1355005"/>
              <a:chExt cx="9211303" cy="5559354"/>
            </a:xfrm>
          </p:grpSpPr>
          <p:pic>
            <p:nvPicPr>
              <p:cNvPr id="5" name="Picture 4" descr="Collection of white plastic bottles on light background">
                <a:extLst>
                  <a:ext uri="{FF2B5EF4-FFF2-40B4-BE49-F238E27FC236}">
                    <a16:creationId xmlns:a16="http://schemas.microsoft.com/office/drawing/2014/main" id="{65A5A14A-D79D-03A3-116F-2A0B235BF29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462"/>
              <a:stretch/>
            </p:blipFill>
            <p:spPr>
              <a:xfrm>
                <a:off x="-79335" y="2464758"/>
                <a:ext cx="4699945" cy="4435257"/>
              </a:xfrm>
              <a:prstGeom prst="rect">
                <a:avLst/>
              </a:prstGeom>
            </p:spPr>
          </p:pic>
          <p:pic>
            <p:nvPicPr>
              <p:cNvPr id="8" name="Picture 7" descr="Arranged beauty products on pink background">
                <a:extLst>
                  <a:ext uri="{FF2B5EF4-FFF2-40B4-BE49-F238E27FC236}">
                    <a16:creationId xmlns:a16="http://schemas.microsoft.com/office/drawing/2014/main" id="{23A17CDD-7D95-A128-8F79-E3F16EF98B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36315" y="4189791"/>
                <a:ext cx="4080761" cy="2724568"/>
              </a:xfrm>
              <a:prstGeom prst="rect">
                <a:avLst/>
              </a:prstGeom>
            </p:spPr>
          </p:pic>
          <p:pic>
            <p:nvPicPr>
              <p:cNvPr id="10" name="Picture 9" descr="Row of turquoise cans">
                <a:extLst>
                  <a:ext uri="{FF2B5EF4-FFF2-40B4-BE49-F238E27FC236}">
                    <a16:creationId xmlns:a16="http://schemas.microsoft.com/office/drawing/2014/main" id="{F5AD7A32-B1D4-EB0F-0968-A11CEF24C53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2224"/>
              <a:stretch/>
            </p:blipFill>
            <p:spPr>
              <a:xfrm>
                <a:off x="1259633" y="1355005"/>
                <a:ext cx="3369914" cy="1569939"/>
              </a:xfrm>
              <a:prstGeom prst="rect">
                <a:avLst/>
              </a:prstGeom>
            </p:spPr>
          </p:pic>
          <p:pic>
            <p:nvPicPr>
              <p:cNvPr id="18" name="Picture 17" descr="Indoor swimming pool ladder">
                <a:extLst>
                  <a:ext uri="{FF2B5EF4-FFF2-40B4-BE49-F238E27FC236}">
                    <a16:creationId xmlns:a16="http://schemas.microsoft.com/office/drawing/2014/main" id="{B0EBFC24-EA94-F568-47F7-8C915CC375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5108770" y="4195899"/>
                <a:ext cx="4023198" cy="2684801"/>
              </a:xfrm>
              <a:prstGeom prst="rect">
                <a:avLst/>
              </a:prstGeom>
            </p:spPr>
          </p:pic>
        </p:grpSp>
        <p:pic>
          <p:nvPicPr>
            <p:cNvPr id="11" name="Picture 10" descr="Rain droplets over a colorful umbrella">
              <a:extLst>
                <a:ext uri="{FF2B5EF4-FFF2-40B4-BE49-F238E27FC236}">
                  <a16:creationId xmlns:a16="http://schemas.microsoft.com/office/drawing/2014/main" id="{FA64B301-DE4D-0BDB-E6E7-A9D846C3D79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678"/>
            <a:stretch/>
          </p:blipFill>
          <p:spPr>
            <a:xfrm>
              <a:off x="-98145" y="1368151"/>
              <a:ext cx="2365889" cy="1732137"/>
            </a:xfrm>
            <a:prstGeom prst="rect">
              <a:avLst/>
            </a:prstGeom>
          </p:spPr>
        </p:pic>
      </p:grpSp>
      <p:sp>
        <p:nvSpPr>
          <p:cNvPr id="24" name="Rectangle 23" descr="Water containers ">
            <a:extLst>
              <a:ext uri="{FF2B5EF4-FFF2-40B4-BE49-F238E27FC236}">
                <a16:creationId xmlns:a16="http://schemas.microsoft.com/office/drawing/2014/main" id="{A2E0D211-A610-6B75-FAA6-70A3204E1C35}"/>
              </a:ext>
            </a:extLst>
          </p:cNvPr>
          <p:cNvSpPr/>
          <p:nvPr/>
        </p:nvSpPr>
        <p:spPr>
          <a:xfrm>
            <a:off x="-107327" y="1361224"/>
            <a:ext cx="9277822" cy="5552907"/>
          </a:xfrm>
          <a:prstGeom prst="rect">
            <a:avLst/>
          </a:prstGeom>
          <a:solidFill>
            <a:srgbClr val="FFFFFF">
              <a:alpha val="47843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CF06B2A-91F4-A39F-92D8-DA1BA37D5692}"/>
              </a:ext>
            </a:extLst>
          </p:cNvPr>
          <p:cNvSpPr txBox="1"/>
          <p:nvPr/>
        </p:nvSpPr>
        <p:spPr>
          <a:xfrm>
            <a:off x="1481163" y="2686402"/>
            <a:ext cx="6048672" cy="2277547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66700" indent="-2667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8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millilitres (mL) list at least 2 examples</a:t>
            </a:r>
          </a:p>
          <a:p>
            <a:pPr marL="266700" indent="-2667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8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litres (L) list at least 2 examples</a:t>
            </a:r>
          </a:p>
          <a:p>
            <a:pPr marL="266700" indent="-2667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8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kilolitres (kL) list at least 1 example</a:t>
            </a:r>
          </a:p>
          <a:p>
            <a:pPr marL="266700" indent="-2667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8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megalitres (ML) list at least 1 example</a:t>
            </a:r>
            <a:endParaRPr lang="en-US" sz="280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8CF408F-1411-451D-2C37-6E739C937A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-98145" y="5661248"/>
            <a:ext cx="9241542" cy="1259330"/>
          </a:xfrm>
          <a:prstGeom prst="rect">
            <a:avLst/>
          </a:prstGeom>
        </p:spPr>
      </p:pic>
      <p:pic>
        <p:nvPicPr>
          <p:cNvPr id="9" name="Picture 8">
            <a:hlinkClick r:id="rId16"/>
            <a:extLst>
              <a:ext uri="{FF2B5EF4-FFF2-40B4-BE49-F238E27FC236}">
                <a16:creationId xmlns:a16="http://schemas.microsoft.com/office/drawing/2014/main" id="{C64F0A1D-EDF6-7E5C-0004-3CDC64C91B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11" y="97513"/>
            <a:ext cx="1215243" cy="715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9092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8015982-CC41-E7B3-BB6E-34D2A5EFF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-171400"/>
            <a:ext cx="8229600" cy="1143000"/>
          </a:xfrm>
        </p:spPr>
        <p:txBody>
          <a:bodyPr>
            <a:normAutofit/>
          </a:bodyPr>
          <a:lstStyle/>
          <a:p>
            <a:r>
              <a:rPr lang="en-AU" dirty="0">
                <a:solidFill>
                  <a:schemeClr val="tx2">
                    <a:lumMod val="50000"/>
                  </a:schemeClr>
                </a:solidFill>
              </a:rPr>
              <a:t>Litres of water used at home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6209FAB-119E-472E-DB4C-E93E09953C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8028920"/>
              </p:ext>
            </p:extLst>
          </p:nvPr>
        </p:nvGraphicFramePr>
        <p:xfrm>
          <a:off x="130691" y="1599475"/>
          <a:ext cx="8882618" cy="37075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7763">
                  <a:extLst>
                    <a:ext uri="{9D8B030D-6E8A-4147-A177-3AD203B41FA5}">
                      <a16:colId xmlns:a16="http://schemas.microsoft.com/office/drawing/2014/main" val="2219328510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92389157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896385470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711177107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3280555357"/>
                    </a:ext>
                  </a:extLst>
                </a:gridCol>
                <a:gridCol w="1728191">
                  <a:extLst>
                    <a:ext uri="{9D8B030D-6E8A-4147-A177-3AD203B41FA5}">
                      <a16:colId xmlns:a16="http://schemas.microsoft.com/office/drawing/2014/main" val="2364121090"/>
                    </a:ext>
                  </a:extLst>
                </a:gridCol>
              </a:tblGrid>
              <a:tr h="1390147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AU" sz="19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Class size</a:t>
                      </a:r>
                    </a:p>
                  </a:txBody>
                  <a:tcPr marL="4763" marR="4763" marT="4763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AU" sz="19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Litres used</a:t>
                      </a:r>
                      <a:br>
                        <a:rPr lang="en-AU" sz="19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AU" sz="19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 student</a:t>
                      </a:r>
                      <a:br>
                        <a:rPr lang="en-AU" sz="19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AU" sz="19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 day</a:t>
                      </a:r>
                    </a:p>
                  </a:txBody>
                  <a:tcPr marL="4763" marR="4763" marT="4763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AU" sz="19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Litres used</a:t>
                      </a:r>
                      <a:br>
                        <a:rPr lang="en-AU" sz="19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AU" sz="19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by class</a:t>
                      </a:r>
                      <a:br>
                        <a:rPr lang="en-AU" sz="19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AU" sz="19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 day </a:t>
                      </a:r>
                    </a:p>
                  </a:txBody>
                  <a:tcPr marL="4763" marR="4763" marT="4763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AU" sz="19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Litres used</a:t>
                      </a:r>
                      <a:br>
                        <a:rPr lang="en-AU" sz="19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AU" sz="19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by class</a:t>
                      </a:r>
                      <a:br>
                        <a:rPr lang="en-AU" sz="19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AU" sz="19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 week</a:t>
                      </a:r>
                    </a:p>
                  </a:txBody>
                  <a:tcPr marL="4763" marR="4763" marT="4763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AU" sz="19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Litres used by class per month (30 days)</a:t>
                      </a:r>
                    </a:p>
                  </a:txBody>
                  <a:tcPr marL="4763" marR="4763" marT="4763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AU" sz="19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Litres used by</a:t>
                      </a:r>
                      <a:br>
                        <a:rPr lang="en-AU" sz="19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AU" sz="19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class per year </a:t>
                      </a:r>
                      <a:br>
                        <a:rPr lang="en-AU" sz="19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AU" sz="19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(365 days)</a:t>
                      </a:r>
                    </a:p>
                  </a:txBody>
                  <a:tcPr marL="4763" marR="4763" marT="4763" anchor="ctr"/>
                </a:tc>
                <a:extLst>
                  <a:ext uri="{0D108BD9-81ED-4DB2-BD59-A6C34878D82A}">
                    <a16:rowId xmlns:a16="http://schemas.microsoft.com/office/drawing/2014/main" val="1128919829"/>
                  </a:ext>
                </a:extLst>
              </a:tr>
              <a:tr h="943434">
                <a:tc>
                  <a:txBody>
                    <a:bodyPr/>
                    <a:lstStyle/>
                    <a:p>
                      <a:pPr algn="ctr" fontAlgn="b"/>
                      <a:r>
                        <a:rPr lang="en-AU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  <a:p>
                      <a:pPr algn="ctr" fontAlgn="b"/>
                      <a:endParaRPr lang="en-AU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24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154</a:t>
                      </a:r>
                    </a:p>
                    <a:p>
                      <a:pPr algn="r" fontAlgn="b"/>
                      <a:endParaRPr lang="en-AU" sz="24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24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2310</a:t>
                      </a:r>
                    </a:p>
                    <a:p>
                      <a:pPr algn="r" fontAlgn="b"/>
                      <a:r>
                        <a:rPr lang="en-AU" sz="2400" b="0" i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15 x 154 </a:t>
                      </a:r>
                    </a:p>
                  </a:txBody>
                  <a:tcPr marL="4763" marR="4763" marT="4763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24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16,170</a:t>
                      </a:r>
                    </a:p>
                    <a:p>
                      <a:pPr algn="r" fontAlgn="b"/>
                      <a:r>
                        <a:rPr lang="en-AU" sz="2400" b="0" i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7 x 2310</a:t>
                      </a:r>
                      <a:r>
                        <a:rPr lang="en-AU" sz="24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4763" marR="4763" marT="4763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24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69,300</a:t>
                      </a:r>
                    </a:p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400" b="0" i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30 x 2310</a:t>
                      </a:r>
                      <a:r>
                        <a:rPr lang="en-AU" sz="24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4763" marR="4763" marT="4763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24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843,150</a:t>
                      </a:r>
                    </a:p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400" b="0" i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365 x 2310</a:t>
                      </a:r>
                      <a:r>
                        <a:rPr lang="en-AU" sz="24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4763" marR="4763" marT="4763" anchor="b"/>
                </a:tc>
                <a:extLst>
                  <a:ext uri="{0D108BD9-81ED-4DB2-BD59-A6C34878D82A}">
                    <a16:rowId xmlns:a16="http://schemas.microsoft.com/office/drawing/2014/main" val="481769518"/>
                  </a:ext>
                </a:extLst>
              </a:tr>
              <a:tr h="686962">
                <a:tc>
                  <a:txBody>
                    <a:bodyPr/>
                    <a:lstStyle/>
                    <a:p>
                      <a:pPr algn="ctr" fontAlgn="b"/>
                      <a:r>
                        <a:rPr lang="en-AU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4763" marR="4763" marT="4763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24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154</a:t>
                      </a:r>
                    </a:p>
                  </a:txBody>
                  <a:tcPr marL="4763" marR="4763" marT="4763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24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3850 </a:t>
                      </a:r>
                    </a:p>
                  </a:txBody>
                  <a:tcPr marL="4763" marR="4763" marT="4763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24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26,950 </a:t>
                      </a:r>
                    </a:p>
                  </a:txBody>
                  <a:tcPr marL="4763" marR="4763" marT="4763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24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115,500 </a:t>
                      </a:r>
                    </a:p>
                  </a:txBody>
                  <a:tcPr marL="4763" marR="4763" marT="4763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24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1,405,250 </a:t>
                      </a:r>
                    </a:p>
                  </a:txBody>
                  <a:tcPr marL="4763" marR="4763" marT="4763" anchor="b"/>
                </a:tc>
                <a:extLst>
                  <a:ext uri="{0D108BD9-81ED-4DB2-BD59-A6C34878D82A}">
                    <a16:rowId xmlns:a16="http://schemas.microsoft.com/office/drawing/2014/main" val="3009807591"/>
                  </a:ext>
                </a:extLst>
              </a:tr>
              <a:tr h="686962">
                <a:tc>
                  <a:txBody>
                    <a:bodyPr/>
                    <a:lstStyle/>
                    <a:p>
                      <a:pPr algn="ctr" fontAlgn="b"/>
                      <a:r>
                        <a:rPr lang="en-AU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4763" marR="4763" marT="4763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24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154</a:t>
                      </a:r>
                    </a:p>
                  </a:txBody>
                  <a:tcPr marL="4763" marR="4763" marT="4763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24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4620 </a:t>
                      </a:r>
                    </a:p>
                  </a:txBody>
                  <a:tcPr marL="4763" marR="4763" marT="4763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2400" b="0" i="0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32,340 </a:t>
                      </a:r>
                    </a:p>
                  </a:txBody>
                  <a:tcPr marL="4763" marR="4763" marT="4763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24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138,600 </a:t>
                      </a:r>
                    </a:p>
                  </a:txBody>
                  <a:tcPr marL="4763" marR="4763" marT="4763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24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1,686,300 </a:t>
                      </a:r>
                    </a:p>
                  </a:txBody>
                  <a:tcPr marL="4763" marR="4763" marT="4763" anchor="b"/>
                </a:tc>
                <a:extLst>
                  <a:ext uri="{0D108BD9-81ED-4DB2-BD59-A6C34878D82A}">
                    <a16:rowId xmlns:a16="http://schemas.microsoft.com/office/drawing/2014/main" val="38297063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29390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A26F657-ED89-59EB-48DB-F5635779BD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08" y="0"/>
            <a:ext cx="8229600" cy="1143000"/>
          </a:xfrm>
        </p:spPr>
        <p:txBody>
          <a:bodyPr>
            <a:normAutofit/>
          </a:bodyPr>
          <a:lstStyle/>
          <a:p>
            <a:r>
              <a:rPr lang="en-AU" dirty="0">
                <a:solidFill>
                  <a:schemeClr val="tx2">
                    <a:lumMod val="50000"/>
                  </a:schemeClr>
                </a:solidFill>
              </a:rPr>
              <a:t>Number names and place values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BCD82BF-322D-D028-17D7-906D86C0FE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9986781"/>
              </p:ext>
            </p:extLst>
          </p:nvPr>
        </p:nvGraphicFramePr>
        <p:xfrm>
          <a:off x="430640" y="1202933"/>
          <a:ext cx="8282720" cy="445213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60447">
                  <a:extLst>
                    <a:ext uri="{9D8B030D-6E8A-4147-A177-3AD203B41FA5}">
                      <a16:colId xmlns:a16="http://schemas.microsoft.com/office/drawing/2014/main" val="2370047583"/>
                    </a:ext>
                  </a:extLst>
                </a:gridCol>
                <a:gridCol w="2390457">
                  <a:extLst>
                    <a:ext uri="{9D8B030D-6E8A-4147-A177-3AD203B41FA5}">
                      <a16:colId xmlns:a16="http://schemas.microsoft.com/office/drawing/2014/main" val="1925986071"/>
                    </a:ext>
                  </a:extLst>
                </a:gridCol>
                <a:gridCol w="1573832">
                  <a:extLst>
                    <a:ext uri="{9D8B030D-6E8A-4147-A177-3AD203B41FA5}">
                      <a16:colId xmlns:a16="http://schemas.microsoft.com/office/drawing/2014/main" val="2670180470"/>
                    </a:ext>
                  </a:extLst>
                </a:gridCol>
                <a:gridCol w="1657984">
                  <a:extLst>
                    <a:ext uri="{9D8B030D-6E8A-4147-A177-3AD203B41FA5}">
                      <a16:colId xmlns:a16="http://schemas.microsoft.com/office/drawing/2014/main" val="2633170872"/>
                    </a:ext>
                  </a:extLst>
                </a:gridCol>
              </a:tblGrid>
              <a:tr h="936289"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AU" sz="1900" dirty="0">
                          <a:effectLst/>
                        </a:rPr>
                        <a:t>Name</a:t>
                      </a:r>
                      <a:endParaRPr lang="en-AU" sz="19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17270" marR="117270" marT="16287" marB="16287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AU" sz="19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Amount</a:t>
                      </a:r>
                    </a:p>
                  </a:txBody>
                  <a:tcPr marL="117270" marR="117270" marT="16287" marB="16287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AU" sz="1900" dirty="0">
                          <a:effectLst/>
                        </a:rPr>
                        <a:t>Number of Zeros</a:t>
                      </a:r>
                      <a:endParaRPr lang="en-AU" sz="19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17270" marR="117270" marT="16287" marB="16287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AU" sz="1900" dirty="0">
                          <a:effectLst/>
                        </a:rPr>
                        <a:t>Groups of </a:t>
                      </a:r>
                      <a:br>
                        <a:rPr lang="en-AU" sz="1900" dirty="0">
                          <a:effectLst/>
                        </a:rPr>
                      </a:br>
                      <a:r>
                        <a:rPr lang="en-AU" sz="1900" dirty="0">
                          <a:effectLst/>
                        </a:rPr>
                        <a:t>(3) Zeros '000'</a:t>
                      </a:r>
                      <a:endParaRPr lang="en-AU" sz="19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17270" marR="117270" marT="16287" marB="16287" anchor="ctr"/>
                </a:tc>
                <a:extLst>
                  <a:ext uri="{0D108BD9-81ED-4DB2-BD59-A6C34878D82A}">
                    <a16:rowId xmlns:a16="http://schemas.microsoft.com/office/drawing/2014/main" val="2465896655"/>
                  </a:ext>
                </a:extLst>
              </a:tr>
              <a:tr h="456885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U" sz="1900" dirty="0">
                          <a:effectLst/>
                        </a:rPr>
                        <a:t>Ten</a:t>
                      </a:r>
                      <a:endParaRPr lang="en-AU" sz="19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17270" marR="117270" marT="16287" marB="16287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U" sz="1900" dirty="0">
                          <a:effectLst/>
                        </a:rPr>
                        <a:t>10</a:t>
                      </a:r>
                      <a:endParaRPr lang="en-AU" sz="19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17270" marR="117270" marT="16287" marB="16287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U" sz="1900">
                          <a:effectLst/>
                        </a:rPr>
                        <a:t>1</a:t>
                      </a:r>
                      <a:endParaRPr lang="en-AU" sz="1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17270" marR="117270" marT="16287" marB="16287" anchor="b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U" sz="21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17270" marR="117270" marT="16287" marB="16287" anchor="b"/>
                </a:tc>
                <a:extLst>
                  <a:ext uri="{0D108BD9-81ED-4DB2-BD59-A6C34878D82A}">
                    <a16:rowId xmlns:a16="http://schemas.microsoft.com/office/drawing/2014/main" val="2486534083"/>
                  </a:ext>
                </a:extLst>
              </a:tr>
              <a:tr h="456885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U" sz="1900" dirty="0">
                          <a:effectLst/>
                        </a:rPr>
                        <a:t>Hundred</a:t>
                      </a:r>
                      <a:endParaRPr lang="en-AU" sz="19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17270" marR="117270" marT="16287" marB="16287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U" sz="1900" dirty="0">
                          <a:effectLst/>
                        </a:rPr>
                        <a:t>100</a:t>
                      </a:r>
                      <a:endParaRPr lang="en-AU" sz="19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17270" marR="117270" marT="16287" marB="16287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U" sz="1900">
                          <a:effectLst/>
                        </a:rPr>
                        <a:t>2</a:t>
                      </a:r>
                      <a:endParaRPr lang="en-AU" sz="1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17270" marR="117270" marT="16287" marB="16287" anchor="b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U" sz="21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17270" marR="117270" marT="16287" marB="16287" anchor="b"/>
                </a:tc>
                <a:extLst>
                  <a:ext uri="{0D108BD9-81ED-4DB2-BD59-A6C34878D82A}">
                    <a16:rowId xmlns:a16="http://schemas.microsoft.com/office/drawing/2014/main" val="33588472"/>
                  </a:ext>
                </a:extLst>
              </a:tr>
              <a:tr h="422076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U" sz="1900" dirty="0">
                          <a:effectLst/>
                        </a:rPr>
                        <a:t>Thousand</a:t>
                      </a:r>
                      <a:endParaRPr lang="en-AU" sz="19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17270" marR="117270" marT="16287" marB="16287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U" sz="1900" dirty="0">
                          <a:effectLst/>
                        </a:rPr>
                        <a:t>1,000</a:t>
                      </a:r>
                      <a:endParaRPr lang="en-AU" sz="19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17270" marR="117270" marT="16287" marB="16287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U" sz="1900" dirty="0">
                          <a:effectLst/>
                        </a:rPr>
                        <a:t>3</a:t>
                      </a:r>
                      <a:endParaRPr lang="en-AU" sz="19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17270" marR="117270" marT="16287" marB="16287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U" sz="1900">
                          <a:effectLst/>
                        </a:rPr>
                        <a:t>1</a:t>
                      </a:r>
                      <a:endParaRPr lang="en-AU" sz="1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17270" marR="117270" marT="16287" marB="16287" anchor="b"/>
                </a:tc>
                <a:extLst>
                  <a:ext uri="{0D108BD9-81ED-4DB2-BD59-A6C34878D82A}">
                    <a16:rowId xmlns:a16="http://schemas.microsoft.com/office/drawing/2014/main" val="3701749298"/>
                  </a:ext>
                </a:extLst>
              </a:tr>
              <a:tr h="456885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U" sz="1900" dirty="0">
                          <a:effectLst/>
                        </a:rPr>
                        <a:t>Ten thousand</a:t>
                      </a:r>
                      <a:endParaRPr lang="en-AU" sz="19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17270" marR="117270" marT="16287" marB="16287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U" sz="1900" dirty="0">
                          <a:effectLst/>
                        </a:rPr>
                        <a:t>10,000</a:t>
                      </a:r>
                      <a:endParaRPr lang="en-AU" sz="19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17270" marR="117270" marT="16287" marB="16287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U" sz="1900" dirty="0">
                          <a:effectLst/>
                        </a:rPr>
                        <a:t>4</a:t>
                      </a:r>
                      <a:endParaRPr lang="en-AU" sz="19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17270" marR="117270" marT="16287" marB="16287" anchor="b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U" sz="21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17270" marR="117270" marT="16287" marB="16287" anchor="b"/>
                </a:tc>
                <a:extLst>
                  <a:ext uri="{0D108BD9-81ED-4DB2-BD59-A6C34878D82A}">
                    <a16:rowId xmlns:a16="http://schemas.microsoft.com/office/drawing/2014/main" val="2272178520"/>
                  </a:ext>
                </a:extLst>
              </a:tr>
              <a:tr h="456885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U" sz="1900" dirty="0">
                          <a:effectLst/>
                        </a:rPr>
                        <a:t>Hundred thousand</a:t>
                      </a:r>
                      <a:endParaRPr lang="en-AU" sz="19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17270" marR="117270" marT="16287" marB="16287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U" sz="1900" dirty="0">
                          <a:effectLst/>
                        </a:rPr>
                        <a:t>100,000</a:t>
                      </a:r>
                      <a:endParaRPr lang="en-AU" sz="19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17270" marR="117270" marT="16287" marB="16287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U" sz="1900" dirty="0">
                          <a:effectLst/>
                        </a:rPr>
                        <a:t>5</a:t>
                      </a:r>
                      <a:endParaRPr lang="en-AU" sz="19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17270" marR="117270" marT="16287" marB="16287" anchor="b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U" sz="21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17270" marR="117270" marT="16287" marB="16287" anchor="b"/>
                </a:tc>
                <a:extLst>
                  <a:ext uri="{0D108BD9-81ED-4DB2-BD59-A6C34878D82A}">
                    <a16:rowId xmlns:a16="http://schemas.microsoft.com/office/drawing/2014/main" val="4103018259"/>
                  </a:ext>
                </a:extLst>
              </a:tr>
              <a:tr h="422076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U" sz="1900" dirty="0">
                          <a:effectLst/>
                        </a:rPr>
                        <a:t>Million</a:t>
                      </a:r>
                      <a:endParaRPr lang="en-AU" sz="19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17270" marR="117270" marT="16287" marB="16287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U" sz="1900" dirty="0">
                          <a:effectLst/>
                        </a:rPr>
                        <a:t>1,000,000</a:t>
                      </a:r>
                      <a:endParaRPr lang="en-AU" sz="19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17270" marR="117270" marT="16287" marB="16287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U" sz="1900" dirty="0">
                          <a:effectLst/>
                        </a:rPr>
                        <a:t>6</a:t>
                      </a:r>
                      <a:endParaRPr lang="en-AU" sz="19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17270" marR="117270" marT="16287" marB="16287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U" sz="1900" dirty="0">
                          <a:effectLst/>
                        </a:rPr>
                        <a:t>2</a:t>
                      </a:r>
                      <a:endParaRPr lang="en-AU" sz="19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17270" marR="117270" marT="16287" marB="16287" anchor="b"/>
                </a:tc>
                <a:extLst>
                  <a:ext uri="{0D108BD9-81ED-4DB2-BD59-A6C34878D82A}">
                    <a16:rowId xmlns:a16="http://schemas.microsoft.com/office/drawing/2014/main" val="84293515"/>
                  </a:ext>
                </a:extLst>
              </a:tr>
              <a:tr h="422076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U" sz="1900" dirty="0">
                          <a:effectLst/>
                        </a:rPr>
                        <a:t>Billion</a:t>
                      </a:r>
                      <a:endParaRPr lang="en-AU" sz="19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17270" marR="117270" marT="16287" marB="16287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U" sz="1900">
                          <a:effectLst/>
                        </a:rPr>
                        <a:t>1,000,000,000</a:t>
                      </a:r>
                      <a:endParaRPr lang="en-AU" sz="1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17270" marR="117270" marT="16287" marB="16287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U" sz="1900" dirty="0">
                          <a:effectLst/>
                        </a:rPr>
                        <a:t>9</a:t>
                      </a:r>
                      <a:endParaRPr lang="en-AU" sz="19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17270" marR="117270" marT="16287" marB="16287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U" sz="1900" dirty="0">
                          <a:effectLst/>
                        </a:rPr>
                        <a:t>3</a:t>
                      </a:r>
                      <a:endParaRPr lang="en-AU" sz="19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17270" marR="117270" marT="16287" marB="16287" anchor="b"/>
                </a:tc>
                <a:extLst>
                  <a:ext uri="{0D108BD9-81ED-4DB2-BD59-A6C34878D82A}">
                    <a16:rowId xmlns:a16="http://schemas.microsoft.com/office/drawing/2014/main" val="2956948630"/>
                  </a:ext>
                </a:extLst>
              </a:tr>
              <a:tr h="422076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U" sz="1900" dirty="0">
                          <a:effectLst/>
                        </a:rPr>
                        <a:t>Trillion</a:t>
                      </a:r>
                      <a:endParaRPr lang="en-AU" sz="19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17270" marR="117270" marT="16287" marB="16287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U" sz="1900" dirty="0">
                          <a:effectLst/>
                        </a:rPr>
                        <a:t>1,000,000,000,000</a:t>
                      </a:r>
                      <a:endParaRPr lang="en-AU" sz="19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17270" marR="117270" marT="16287" marB="16287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U" sz="1900" dirty="0">
                          <a:effectLst/>
                        </a:rPr>
                        <a:t>12</a:t>
                      </a:r>
                      <a:endParaRPr lang="en-AU" sz="19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17270" marR="117270" marT="16287" marB="16287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U" sz="1900" dirty="0">
                          <a:effectLst/>
                        </a:rPr>
                        <a:t>4</a:t>
                      </a:r>
                      <a:endParaRPr lang="en-AU" sz="19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17270" marR="117270" marT="16287" marB="16287" anchor="b"/>
                </a:tc>
                <a:extLst>
                  <a:ext uri="{0D108BD9-81ED-4DB2-BD59-A6C34878D82A}">
                    <a16:rowId xmlns:a16="http://schemas.microsoft.com/office/drawing/2014/main" val="4422405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34355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2B001C1-3369-C807-6D38-625B6FAEB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AU" dirty="0">
                <a:solidFill>
                  <a:schemeClr val="tx2">
                    <a:lumMod val="50000"/>
                  </a:schemeClr>
                </a:solidFill>
              </a:rPr>
              <a:t>How to convert from one unit of</a:t>
            </a:r>
            <a:br>
              <a:rPr lang="en-AU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en-AU" dirty="0">
                <a:solidFill>
                  <a:schemeClr val="tx2">
                    <a:lumMod val="50000"/>
                  </a:schemeClr>
                </a:solidFill>
              </a:rPr>
              <a:t>measurement to another </a:t>
            </a:r>
          </a:p>
        </p:txBody>
      </p:sp>
      <p:pic>
        <p:nvPicPr>
          <p:cNvPr id="5" name="Picture 4" descr="Diagram showing how to convert from mL to L to kL to ML by multiplying by 1000 (and reverse by diving).">
            <a:extLst>
              <a:ext uri="{FF2B5EF4-FFF2-40B4-BE49-F238E27FC236}">
                <a16:creationId xmlns:a16="http://schemas.microsoft.com/office/drawing/2014/main" id="{1BF78986-2E42-7B6C-CF9E-C220DE923E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464" y="1993702"/>
            <a:ext cx="8154026" cy="3547182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2575339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32EB452-737D-7ECD-76A4-D38CC08CB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AU" dirty="0">
                <a:solidFill>
                  <a:schemeClr val="tx2">
                    <a:lumMod val="50000"/>
                  </a:schemeClr>
                </a:solidFill>
              </a:rPr>
              <a:t>Converting from one unit of</a:t>
            </a:r>
            <a:br>
              <a:rPr lang="en-AU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en-AU" dirty="0">
                <a:solidFill>
                  <a:schemeClr val="tx2">
                    <a:lumMod val="50000"/>
                  </a:schemeClr>
                </a:solidFill>
              </a:rPr>
              <a:t>measurement to another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2A6FAA-BE2A-1C75-3D43-37C712436E0F}"/>
              </a:ext>
            </a:extLst>
          </p:cNvPr>
          <p:cNvSpPr txBox="1"/>
          <p:nvPr/>
        </p:nvSpPr>
        <p:spPr>
          <a:xfrm>
            <a:off x="734610" y="1782355"/>
            <a:ext cx="82296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spcAft>
                <a:spcPts val="1200"/>
              </a:spcAft>
              <a:buFont typeface="+mj-lt"/>
              <a:buAutoNum type="alphaLcParenR"/>
            </a:pPr>
            <a:r>
              <a:rPr lang="en-AU" sz="32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 water tank holds 4500 litres, express this in kilolitres.</a:t>
            </a:r>
          </a:p>
          <a:p>
            <a:pPr marL="514350" indent="-514350">
              <a:spcAft>
                <a:spcPts val="1200"/>
              </a:spcAft>
              <a:buFont typeface="+mj-lt"/>
              <a:buAutoNum type="alphaLcParenR"/>
            </a:pPr>
            <a:r>
              <a:rPr lang="en-AU" sz="32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 backyard pool holds 6.25 kilolitres.</a:t>
            </a:r>
          </a:p>
          <a:p>
            <a:pPr marL="1160463" lvl="1" indent="-571500">
              <a:spcAft>
                <a:spcPts val="1200"/>
              </a:spcAft>
              <a:buFont typeface="+mj-lt"/>
              <a:buAutoNum type="romanLcPeriod"/>
            </a:pPr>
            <a:r>
              <a:rPr lang="en-AU" sz="32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express this in litres</a:t>
            </a:r>
          </a:p>
          <a:p>
            <a:pPr marL="1160463" lvl="1" indent="-571500">
              <a:spcAft>
                <a:spcPts val="1200"/>
              </a:spcAft>
              <a:buFont typeface="+mj-lt"/>
              <a:buAutoNum type="romanLcPeriod"/>
            </a:pPr>
            <a:r>
              <a:rPr lang="en-AU" sz="32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express this in megalitres</a:t>
            </a:r>
          </a:p>
          <a:p>
            <a:pPr marL="646113" indent="-514350">
              <a:spcAft>
                <a:spcPts val="1200"/>
              </a:spcAft>
              <a:buFont typeface="+mj-lt"/>
              <a:buAutoNum type="alphaLcParenR"/>
            </a:pPr>
            <a:r>
              <a:rPr lang="en-AU" sz="32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Which one is larger:</a:t>
            </a:r>
            <a:br>
              <a:rPr lang="en-AU" sz="32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AU" sz="32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93,800 mL or 9.3800 L</a:t>
            </a:r>
          </a:p>
        </p:txBody>
      </p:sp>
    </p:spTree>
    <p:extLst>
      <p:ext uri="{BB962C8B-B14F-4D97-AF65-F5344CB8AC3E}">
        <p14:creationId xmlns:p14="http://schemas.microsoft.com/office/powerpoint/2010/main" val="2966551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2944154B-8A69-D4A4-79BD-A5044E07A89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581724" y="332656"/>
            <a:ext cx="5980552" cy="543139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Develop a set of instructions</a:t>
            </a:r>
            <a:b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</a:b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that explains how to convert between units of measurement</a:t>
            </a:r>
            <a:b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</a:b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without a calculator.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600" b="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Yu Mincho" panose="02020400000000000000" pitchFamily="18" charset="-128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Include at least two examples.</a:t>
            </a:r>
            <a:endParaRPr kumimoji="0" lang="en-AU" sz="3600" b="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Yu Mincho" panose="02020400000000000000" pitchFamily="18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0521988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Custom 6">
      <a:dk1>
        <a:srgbClr val="1F497D"/>
      </a:dk1>
      <a:lt1>
        <a:sysClr val="window" lastClr="FFFFFF"/>
      </a:lt1>
      <a:dk2>
        <a:srgbClr val="1F497D"/>
      </a:dk2>
      <a:lt2>
        <a:srgbClr val="FFFFF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Custom 6">
      <a:dk1>
        <a:srgbClr val="1F497D"/>
      </a:dk1>
      <a:lt1>
        <a:sysClr val="window" lastClr="FFFFFF"/>
      </a:lt1>
      <a:dk2>
        <a:srgbClr val="1F497D"/>
      </a:dk2>
      <a:lt2>
        <a:srgbClr val="FFFFF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Office Theme">
  <a:themeElements>
    <a:clrScheme name="Custom 6">
      <a:dk1>
        <a:srgbClr val="1F497D"/>
      </a:dk1>
      <a:lt1>
        <a:sysClr val="window" lastClr="FFFFFF"/>
      </a:lt1>
      <a:dk2>
        <a:srgbClr val="1F497D"/>
      </a:dk2>
      <a:lt2>
        <a:srgbClr val="FFFFF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Office Theme">
  <a:themeElements>
    <a:clrScheme name="Custom 6">
      <a:dk1>
        <a:srgbClr val="1F497D"/>
      </a:dk1>
      <a:lt1>
        <a:sysClr val="window" lastClr="FFFFFF"/>
      </a:lt1>
      <a:dk2>
        <a:srgbClr val="1F497D"/>
      </a:dk2>
      <a:lt2>
        <a:srgbClr val="FFFFF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596</TotalTime>
  <Words>547</Words>
  <Application>Microsoft Office PowerPoint</Application>
  <PresentationFormat>On-screen Show (4:3)</PresentationFormat>
  <Paragraphs>104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Symbol</vt:lpstr>
      <vt:lpstr>2_Office Theme</vt:lpstr>
      <vt:lpstr>3_Office Theme</vt:lpstr>
      <vt:lpstr>4_Office Theme</vt:lpstr>
      <vt:lpstr>5_Office Theme</vt:lpstr>
      <vt:lpstr>Units of measurement for capacity </vt:lpstr>
      <vt:lpstr>Learning intentions</vt:lpstr>
      <vt:lpstr>Why do I need to know this?</vt:lpstr>
      <vt:lpstr>Which objects might have these units of measurement?</vt:lpstr>
      <vt:lpstr>Litres of water used at home</vt:lpstr>
      <vt:lpstr>Number names and place values</vt:lpstr>
      <vt:lpstr>How to convert from one unit of measurement to another </vt:lpstr>
      <vt:lpstr>Converting from one unit of measurement to another </vt:lpstr>
      <vt:lpstr>Develop a set of instructions that explains how to convert between units of measurement without a calculator.    Include at least two examples.</vt:lpstr>
      <vt:lpstr>Questions and prompts</vt:lpstr>
      <vt:lpstr>Exit ticket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</dc:creator>
  <cp:lastModifiedBy>Alison Laming</cp:lastModifiedBy>
  <cp:revision>28</cp:revision>
  <dcterms:created xsi:type="dcterms:W3CDTF">2021-03-16T22:56:28Z</dcterms:created>
  <dcterms:modified xsi:type="dcterms:W3CDTF">2024-02-16T05:13:50Z</dcterms:modified>
</cp:coreProperties>
</file>