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20" r:id="rId5"/>
    <p:sldMasterId id="2147483696" r:id="rId6"/>
    <p:sldMasterId id="2147483708" r:id="rId7"/>
  </p:sldMasterIdLst>
  <p:notesMasterIdLst>
    <p:notesMasterId r:id="rId10"/>
  </p:notesMasterIdLst>
  <p:sldIdLst>
    <p:sldId id="259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6E81D3-CD42-6629-26C5-EBE6E52B1BD0}" name="Martin Richards" initials="MR" userId="S::martin.richards@esa.edu.au::ebc9b6ae-69f0-455b-b337-207e73494a6e" providerId="AD"/>
  <p188:author id="{953796DC-BC6B-FF39-049E-CEDF9411EF5E}" name="Martine Power" initials="MP" userId="S::martine.power@esa.edu.au::f3410e55-3c0b-475c-b0b5-72038337e5c9" providerId="AD"/>
  <p188:author id="{92D011FB-E587-8D1F-64AA-2EC6A225EA05}" name="Martine Power" initials="MP" userId="S::Martine.Power@esa.edu.au::f3410e55-3c0b-475c-b0b5-72038337e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3F97E3-F03E-E976-A7A8-A3A1DEF936D9}" v="2" dt="2024-11-11T21:11:45.378"/>
    <p1510:client id="{D08C42AB-BDD1-45BA-3E5E-DC647770110F}" v="1" dt="2024-11-11T23:36:01.538"/>
    <p1510:client id="{DF08C25C-8B19-4D51-A285-BAD8B16D1AD8}" v="68" dt="2024-11-12T21:14:53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617" autoAdjust="0"/>
  </p:normalViewPr>
  <p:slideViewPr>
    <p:cSldViewPr snapToGrid="0">
      <p:cViewPr varScale="1">
        <p:scale>
          <a:sx n="70" d="100"/>
          <a:sy n="70" d="100"/>
        </p:scale>
        <p:origin x="7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167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Richards" userId="S::martin.richards@esa.edu.au::ebc9b6ae-69f0-455b-b337-207e73494a6e" providerId="AD" clId="Web-{303F97E3-F03E-E976-A7A8-A3A1DEF936D9}"/>
    <pc:docChg chg="modSld">
      <pc:chgData name="Martin Richards" userId="S::martin.richards@esa.edu.au::ebc9b6ae-69f0-455b-b337-207e73494a6e" providerId="AD" clId="Web-{303F97E3-F03E-E976-A7A8-A3A1DEF936D9}" dt="2024-11-11T21:11:28.346" v="15"/>
      <pc:docMkLst>
        <pc:docMk/>
      </pc:docMkLst>
      <pc:sldChg chg="modNotes">
        <pc:chgData name="Martin Richards" userId="S::martin.richards@esa.edu.au::ebc9b6ae-69f0-455b-b337-207e73494a6e" providerId="AD" clId="Web-{303F97E3-F03E-E976-A7A8-A3A1DEF936D9}" dt="2024-11-11T21:11:28.346" v="15"/>
        <pc:sldMkLst>
          <pc:docMk/>
          <pc:sldMk cId="4141309284" sldId="270"/>
        </pc:sldMkLst>
      </pc:sldChg>
    </pc:docChg>
  </pc:docChgLst>
  <pc:docChgLst>
    <pc:chgData name="Martine Power" userId="f3410e55-3c0b-475c-b0b5-72038337e5c9" providerId="ADAL" clId="{B7368C1A-54C8-4D2C-B449-27BA9DCBE310}"/>
    <pc:docChg chg="modSld">
      <pc:chgData name="Martine Power" userId="f3410e55-3c0b-475c-b0b5-72038337e5c9" providerId="ADAL" clId="{B7368C1A-54C8-4D2C-B449-27BA9DCBE310}" dt="2024-11-08T07:11:47.131" v="169" actId="20577"/>
      <pc:docMkLst>
        <pc:docMk/>
      </pc:docMkLst>
      <pc:sldChg chg="modSp mod modNotesTx">
        <pc:chgData name="Martine Power" userId="f3410e55-3c0b-475c-b0b5-72038337e5c9" providerId="ADAL" clId="{B7368C1A-54C8-4D2C-B449-27BA9DCBE310}" dt="2024-11-08T07:06:25.588" v="86" actId="20577"/>
        <pc:sldMkLst>
          <pc:docMk/>
          <pc:sldMk cId="1264214096" sldId="269"/>
        </pc:sldMkLst>
        <pc:spChg chg="mod">
          <ac:chgData name="Martine Power" userId="f3410e55-3c0b-475c-b0b5-72038337e5c9" providerId="ADAL" clId="{B7368C1A-54C8-4D2C-B449-27BA9DCBE310}" dt="2024-11-08T07:04:51.397" v="2" actId="20577"/>
          <ac:spMkLst>
            <pc:docMk/>
            <pc:sldMk cId="1264214096" sldId="269"/>
            <ac:spMk id="3" creationId="{00000000-0000-0000-0000-000000000000}"/>
          </ac:spMkLst>
        </pc:spChg>
        <pc:spChg chg="mod">
          <ac:chgData name="Martine Power" userId="f3410e55-3c0b-475c-b0b5-72038337e5c9" providerId="ADAL" clId="{B7368C1A-54C8-4D2C-B449-27BA9DCBE310}" dt="2024-11-08T07:04:47.488" v="1" actId="20577"/>
          <ac:spMkLst>
            <pc:docMk/>
            <pc:sldMk cId="1264214096" sldId="269"/>
            <ac:spMk id="4" creationId="{6DF87752-09A8-E584-6BC6-FE175B9A0311}"/>
          </ac:spMkLst>
        </pc:spChg>
        <pc:grpChg chg="mod">
          <ac:chgData name="Martine Power" userId="f3410e55-3c0b-475c-b0b5-72038337e5c9" providerId="ADAL" clId="{B7368C1A-54C8-4D2C-B449-27BA9DCBE310}" dt="2024-11-08T07:05:05.447" v="60" actId="1036"/>
          <ac:grpSpMkLst>
            <pc:docMk/>
            <pc:sldMk cId="1264214096" sldId="269"/>
            <ac:grpSpMk id="13" creationId="{F4198A76-A2F5-F8C8-8B81-8E8CFC3534B8}"/>
          </ac:grpSpMkLst>
        </pc:grpChg>
      </pc:sldChg>
      <pc:sldChg chg="modSp mod modNotesTx">
        <pc:chgData name="Martine Power" userId="f3410e55-3c0b-475c-b0b5-72038337e5c9" providerId="ADAL" clId="{B7368C1A-54C8-4D2C-B449-27BA9DCBE310}" dt="2024-11-08T07:11:47.131" v="169" actId="20577"/>
        <pc:sldMkLst>
          <pc:docMk/>
          <pc:sldMk cId="4141309284" sldId="270"/>
        </pc:sldMkLst>
        <pc:spChg chg="mod">
          <ac:chgData name="Martine Power" userId="f3410e55-3c0b-475c-b0b5-72038337e5c9" providerId="ADAL" clId="{B7368C1A-54C8-4D2C-B449-27BA9DCBE310}" dt="2024-11-08T07:06:33.629" v="88" actId="20577"/>
          <ac:spMkLst>
            <pc:docMk/>
            <pc:sldMk cId="4141309284" sldId="270"/>
            <ac:spMk id="4" creationId="{6DF87752-09A8-E584-6BC6-FE175B9A0311}"/>
          </ac:spMkLst>
        </pc:spChg>
      </pc:sldChg>
    </pc:docChg>
  </pc:docChgLst>
  <pc:docChgLst>
    <pc:chgData name="Martin Richards" userId="S::martin.richards@esa.edu.au::ebc9b6ae-69f0-455b-b337-207e73494a6e" providerId="AD" clId="Web-{514850B5-C446-4922-9515-32F09E610AF8}"/>
    <pc:docChg chg="modSld">
      <pc:chgData name="Martin Richards" userId="S::martin.richards@esa.edu.au::ebc9b6ae-69f0-455b-b337-207e73494a6e" providerId="AD" clId="Web-{514850B5-C446-4922-9515-32F09E610AF8}" dt="2024-10-29T00:44:53.051" v="341"/>
      <pc:docMkLst>
        <pc:docMk/>
      </pc:docMkLst>
      <pc:sldChg chg="addSp delSp modSp modNotes">
        <pc:chgData name="Martin Richards" userId="S::martin.richards@esa.edu.au::ebc9b6ae-69f0-455b-b337-207e73494a6e" providerId="AD" clId="Web-{514850B5-C446-4922-9515-32F09E610AF8}" dt="2024-10-29T00:44:53.051" v="341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514850B5-C446-4922-9515-32F09E610AF8}" dt="2024-10-29T00:35:55.437" v="302" actId="20577"/>
          <ac:spMkLst>
            <pc:docMk/>
            <pc:sldMk cId="1264214096" sldId="269"/>
            <ac:spMk id="3" creationId="{00000000-0000-0000-0000-000000000000}"/>
          </ac:spMkLst>
        </pc:spChg>
        <pc:spChg chg="mod">
          <ac:chgData name="Martin Richards" userId="S::martin.richards@esa.edu.au::ebc9b6ae-69f0-455b-b337-207e73494a6e" providerId="AD" clId="Web-{514850B5-C446-4922-9515-32F09E610AF8}" dt="2024-10-29T00:18:25.256" v="85" actId="20577"/>
          <ac:spMkLst>
            <pc:docMk/>
            <pc:sldMk cId="1264214096" sldId="269"/>
            <ac:spMk id="4" creationId="{6DF87752-09A8-E584-6BC6-FE175B9A0311}"/>
          </ac:spMkLst>
        </pc:spChg>
        <pc:picChg chg="del">
          <ac:chgData name="Martin Richards" userId="S::martin.richards@esa.edu.au::ebc9b6ae-69f0-455b-b337-207e73494a6e" providerId="AD" clId="Web-{514850B5-C446-4922-9515-32F09E610AF8}" dt="2024-10-29T00:07:07.261" v="0"/>
          <ac:picMkLst>
            <pc:docMk/>
            <pc:sldMk cId="1264214096" sldId="269"/>
            <ac:picMk id="2" creationId="{F948AB73-9D92-33FE-0174-C1CBA8A77BDD}"/>
          </ac:picMkLst>
        </pc:picChg>
        <pc:picChg chg="add mod">
          <ac:chgData name="Martin Richards" userId="S::martin.richards@esa.edu.au::ebc9b6ae-69f0-455b-b337-207e73494a6e" providerId="AD" clId="Web-{514850B5-C446-4922-9515-32F09E610AF8}" dt="2024-10-29T00:20:47.387" v="122" actId="1076"/>
          <ac:picMkLst>
            <pc:docMk/>
            <pc:sldMk cId="1264214096" sldId="269"/>
            <ac:picMk id="5" creationId="{4EFA3D21-7E6F-DD33-50D5-7BFC6C6AC561}"/>
          </ac:picMkLst>
        </pc:picChg>
        <pc:picChg chg="add mod">
          <ac:chgData name="Martin Richards" userId="S::martin.richards@esa.edu.au::ebc9b6ae-69f0-455b-b337-207e73494a6e" providerId="AD" clId="Web-{514850B5-C446-4922-9515-32F09E610AF8}" dt="2024-10-29T00:19:17.602" v="94"/>
          <ac:picMkLst>
            <pc:docMk/>
            <pc:sldMk cId="1264214096" sldId="269"/>
            <ac:picMk id="6" creationId="{F2663284-67F1-0C44-7FE0-8DC01023824C}"/>
          </ac:picMkLst>
        </pc:picChg>
      </pc:sldChg>
    </pc:docChg>
  </pc:docChgLst>
  <pc:docChgLst>
    <pc:chgData name="Martin Richards" userId="S::martin.richards@esa.edu.au::ebc9b6ae-69f0-455b-b337-207e73494a6e" providerId="AD" clId="Web-{0D74E883-D817-4C9F-B9F0-C809DC5F538F}"/>
    <pc:docChg chg="modSld">
      <pc:chgData name="Martin Richards" userId="S::martin.richards@esa.edu.au::ebc9b6ae-69f0-455b-b337-207e73494a6e" providerId="AD" clId="Web-{0D74E883-D817-4C9F-B9F0-C809DC5F538F}" dt="2024-10-21T03:18:50.622" v="49"/>
      <pc:docMkLst>
        <pc:docMk/>
      </pc:docMkLst>
      <pc:sldChg chg="modNotes">
        <pc:chgData name="Martin Richards" userId="S::martin.richards@esa.edu.au::ebc9b6ae-69f0-455b-b337-207e73494a6e" providerId="AD" clId="Web-{0D74E883-D817-4C9F-B9F0-C809DC5F538F}" dt="2024-10-21T03:18:50.622" v="49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CACE7B9D-FF21-3C8B-5022-335AA381DDC3}"/>
    <pc:docChg chg="mod modSld">
      <pc:chgData name="Martin Richards" userId="S::martin.richards@esa.edu.au::ebc9b6ae-69f0-455b-b337-207e73494a6e" providerId="AD" clId="Web-{CACE7B9D-FF21-3C8B-5022-335AA381DDC3}" dt="2024-10-08T04:21:49.163" v="3"/>
      <pc:docMkLst>
        <pc:docMk/>
      </pc:docMkLst>
      <pc:sldChg chg="modNotes">
        <pc:chgData name="Martin Richards" userId="S::martin.richards@esa.edu.au::ebc9b6ae-69f0-455b-b337-207e73494a6e" providerId="AD" clId="Web-{CACE7B9D-FF21-3C8B-5022-335AA381DDC3}" dt="2024-10-08T04:21:49.163" v="3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F9C9208F-9F8E-4C81-9D4A-AE0D58559009}"/>
    <pc:docChg chg="modSld">
      <pc:chgData name="Martin Richards" userId="S::martin.richards@esa.edu.au::ebc9b6ae-69f0-455b-b337-207e73494a6e" providerId="AD" clId="Web-{F9C9208F-9F8E-4C81-9D4A-AE0D58559009}" dt="2024-10-28T21:41:11.730" v="38"/>
      <pc:docMkLst>
        <pc:docMk/>
      </pc:docMkLst>
      <pc:sldChg chg="modSp">
        <pc:chgData name="Martin Richards" userId="S::martin.richards@esa.edu.au::ebc9b6ae-69f0-455b-b337-207e73494a6e" providerId="AD" clId="Web-{F9C9208F-9F8E-4C81-9D4A-AE0D58559009}" dt="2024-10-28T21:36:02.438" v="8" actId="20577"/>
        <pc:sldMkLst>
          <pc:docMk/>
          <pc:sldMk cId="3963661964" sldId="259"/>
        </pc:sldMkLst>
        <pc:spChg chg="mod">
          <ac:chgData name="Martin Richards" userId="S::martin.richards@esa.edu.au::ebc9b6ae-69f0-455b-b337-207e73494a6e" providerId="AD" clId="Web-{F9C9208F-9F8E-4C81-9D4A-AE0D58559009}" dt="2024-10-28T21:36:02.438" v="8" actId="20577"/>
          <ac:spMkLst>
            <pc:docMk/>
            <pc:sldMk cId="3963661964" sldId="259"/>
            <ac:spMk id="3" creationId="{C57B6FFD-A09E-3C92-C2E0-FB016FC09ECC}"/>
          </ac:spMkLst>
        </pc:spChg>
      </pc:sldChg>
      <pc:sldChg chg="addSp delSp modSp modNotes">
        <pc:chgData name="Martin Richards" userId="S::martin.richards@esa.edu.au::ebc9b6ae-69f0-455b-b337-207e73494a6e" providerId="AD" clId="Web-{F9C9208F-9F8E-4C81-9D4A-AE0D58559009}" dt="2024-10-28T21:41:11.730" v="38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F9C9208F-9F8E-4C81-9D4A-AE0D58559009}" dt="2024-10-28T21:39:49.102" v="16" actId="20577"/>
          <ac:spMkLst>
            <pc:docMk/>
            <pc:sldMk cId="1264214096" sldId="269"/>
            <ac:spMk id="3" creationId="{00000000-0000-0000-0000-000000000000}"/>
          </ac:spMkLst>
        </pc:spChg>
        <pc:spChg chg="mod">
          <ac:chgData name="Martin Richards" userId="S::martin.richards@esa.edu.au::ebc9b6ae-69f0-455b-b337-207e73494a6e" providerId="AD" clId="Web-{F9C9208F-9F8E-4C81-9D4A-AE0D58559009}" dt="2024-10-28T21:40:36.542" v="32" actId="20577"/>
          <ac:spMkLst>
            <pc:docMk/>
            <pc:sldMk cId="1264214096" sldId="269"/>
            <ac:spMk id="4" creationId="{6DF87752-09A8-E584-6BC6-FE175B9A0311}"/>
          </ac:spMkLst>
        </pc:spChg>
        <pc:spChg chg="del">
          <ac:chgData name="Martin Richards" userId="S::martin.richards@esa.edu.au::ebc9b6ae-69f0-455b-b337-207e73494a6e" providerId="AD" clId="Web-{F9C9208F-9F8E-4C81-9D4A-AE0D58559009}" dt="2024-10-28T21:39:38.336" v="10"/>
          <ac:spMkLst>
            <pc:docMk/>
            <pc:sldMk cId="1264214096" sldId="269"/>
            <ac:spMk id="5" creationId="{00000000-0000-0000-0000-000000000000}"/>
          </ac:spMkLst>
        </pc:spChg>
        <pc:spChg chg="del">
          <ac:chgData name="Martin Richards" userId="S::martin.richards@esa.edu.au::ebc9b6ae-69f0-455b-b337-207e73494a6e" providerId="AD" clId="Web-{F9C9208F-9F8E-4C81-9D4A-AE0D58559009}" dt="2024-10-28T21:39:40.446" v="11"/>
          <ac:spMkLst>
            <pc:docMk/>
            <pc:sldMk cId="1264214096" sldId="269"/>
            <ac:spMk id="10" creationId="{00000000-0000-0000-0000-000000000000}"/>
          </ac:spMkLst>
        </pc:spChg>
        <pc:spChg chg="del">
          <ac:chgData name="Martin Richards" userId="S::martin.richards@esa.edu.au::ebc9b6ae-69f0-455b-b337-207e73494a6e" providerId="AD" clId="Web-{F9C9208F-9F8E-4C81-9D4A-AE0D58559009}" dt="2024-10-28T21:39:37.352" v="9"/>
          <ac:spMkLst>
            <pc:docMk/>
            <pc:sldMk cId="1264214096" sldId="269"/>
            <ac:spMk id="11" creationId="{00000000-0000-0000-0000-000000000000}"/>
          </ac:spMkLst>
        </pc:spChg>
        <pc:picChg chg="add mod">
          <ac:chgData name="Martin Richards" userId="S::martin.richards@esa.edu.au::ebc9b6ae-69f0-455b-b337-207e73494a6e" providerId="AD" clId="Web-{F9C9208F-9F8E-4C81-9D4A-AE0D58559009}" dt="2024-10-28T21:40:13.197" v="20" actId="1076"/>
          <ac:picMkLst>
            <pc:docMk/>
            <pc:sldMk cId="1264214096" sldId="269"/>
            <ac:picMk id="2" creationId="{F948AB73-9D92-33FE-0174-C1CBA8A77BDD}"/>
          </ac:picMkLst>
        </pc:picChg>
      </pc:sldChg>
    </pc:docChg>
  </pc:docChgLst>
  <pc:docChgLst>
    <pc:chgData name="Martin Richards" userId="S::martin.richards@esa.edu.au::ebc9b6ae-69f0-455b-b337-207e73494a6e" providerId="AD" clId="Web-{3430BD7C-9A64-4CBD-9078-97F40C03E64F}"/>
    <pc:docChg chg="modSld">
      <pc:chgData name="Martin Richards" userId="S::martin.richards@esa.edu.au::ebc9b6ae-69f0-455b-b337-207e73494a6e" providerId="AD" clId="Web-{3430BD7C-9A64-4CBD-9078-97F40C03E64F}" dt="2024-10-21T03:13:44.540" v="258" actId="1076"/>
      <pc:docMkLst>
        <pc:docMk/>
      </pc:docMkLst>
      <pc:sldChg chg="modSp">
        <pc:chgData name="Martin Richards" userId="S::martin.richards@esa.edu.au::ebc9b6ae-69f0-455b-b337-207e73494a6e" providerId="AD" clId="Web-{3430BD7C-9A64-4CBD-9078-97F40C03E64F}" dt="2024-10-21T03:03:56.078" v="17" actId="20577"/>
        <pc:sldMkLst>
          <pc:docMk/>
          <pc:sldMk cId="3963661964" sldId="259"/>
        </pc:sldMkLst>
        <pc:spChg chg="mod">
          <ac:chgData name="Martin Richards" userId="S::martin.richards@esa.edu.au::ebc9b6ae-69f0-455b-b337-207e73494a6e" providerId="AD" clId="Web-{3430BD7C-9A64-4CBD-9078-97F40C03E64F}" dt="2024-10-21T03:03:56.078" v="17" actId="20577"/>
          <ac:spMkLst>
            <pc:docMk/>
            <pc:sldMk cId="3963661964" sldId="259"/>
            <ac:spMk id="3" creationId="{C57B6FFD-A09E-3C92-C2E0-FB016FC09ECC}"/>
          </ac:spMkLst>
        </pc:spChg>
      </pc:sldChg>
      <pc:sldChg chg="delSp modSp modNotes">
        <pc:chgData name="Martin Richards" userId="S::martin.richards@esa.edu.au::ebc9b6ae-69f0-455b-b337-207e73494a6e" providerId="AD" clId="Web-{3430BD7C-9A64-4CBD-9078-97F40C03E64F}" dt="2024-10-21T03:13:44.540" v="258" actId="1076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3430BD7C-9A64-4CBD-9078-97F40C03E64F}" dt="2024-10-21T03:13:31.946" v="252" actId="20577"/>
          <ac:spMkLst>
            <pc:docMk/>
            <pc:sldMk cId="1264214096" sldId="269"/>
            <ac:spMk id="3" creationId="{00000000-0000-0000-0000-000000000000}"/>
          </ac:spMkLst>
        </pc:spChg>
        <pc:spChg chg="mod">
          <ac:chgData name="Martin Richards" userId="S::martin.richards@esa.edu.au::ebc9b6ae-69f0-455b-b337-207e73494a6e" providerId="AD" clId="Web-{3430BD7C-9A64-4CBD-9078-97F40C03E64F}" dt="2024-10-21T03:13:24.711" v="250" actId="14100"/>
          <ac:spMkLst>
            <pc:docMk/>
            <pc:sldMk cId="1264214096" sldId="269"/>
            <ac:spMk id="4" creationId="{6DF87752-09A8-E584-6BC6-FE175B9A0311}"/>
          </ac:spMkLst>
        </pc:spChg>
      </pc:sldChg>
    </pc:docChg>
  </pc:docChgLst>
  <pc:docChgLst>
    <pc:chgData name="Martin Richards" userId="ebc9b6ae-69f0-455b-b337-207e73494a6e" providerId="ADAL" clId="{F496A4CC-A8F6-4CFA-8050-62B1D30B7F7A}"/>
    <pc:docChg chg="modSld">
      <pc:chgData name="Martin Richards" userId="ebc9b6ae-69f0-455b-b337-207e73494a6e" providerId="ADAL" clId="{F496A4CC-A8F6-4CFA-8050-62B1D30B7F7A}" dt="2024-10-07T21:40:18.217" v="11"/>
      <pc:docMkLst>
        <pc:docMk/>
      </pc:docMkLst>
      <pc:sldChg chg="modSp mod">
        <pc:chgData name="Martin Richards" userId="ebc9b6ae-69f0-455b-b337-207e73494a6e" providerId="ADAL" clId="{F496A4CC-A8F6-4CFA-8050-62B1D30B7F7A}" dt="2024-10-07T21:40:18.217" v="11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C751DE51-A307-4DC9-BCE0-F466B178F823}"/>
    <pc:docChg chg="modSld">
      <pc:chgData name="Martin Richards" userId="S::martin.richards@esa.edu.au::ebc9b6ae-69f0-455b-b337-207e73494a6e" providerId="AD" clId="Web-{C751DE51-A307-4DC9-BCE0-F466B178F823}" dt="2024-10-31T22:46:21.176" v="1" actId="20577"/>
      <pc:docMkLst>
        <pc:docMk/>
      </pc:docMkLst>
      <pc:sldChg chg="modSp">
        <pc:chgData name="Martin Richards" userId="S::martin.richards@esa.edu.au::ebc9b6ae-69f0-455b-b337-207e73494a6e" providerId="AD" clId="Web-{C751DE51-A307-4DC9-BCE0-F466B178F823}" dt="2024-10-31T22:46:21.176" v="1" actId="20577"/>
        <pc:sldMkLst>
          <pc:docMk/>
          <pc:sldMk cId="4141309284" sldId="270"/>
        </pc:sldMkLst>
        <pc:spChg chg="mod">
          <ac:chgData name="Martin Richards" userId="S::martin.richards@esa.edu.au::ebc9b6ae-69f0-455b-b337-207e73494a6e" providerId="AD" clId="Web-{C751DE51-A307-4DC9-BCE0-F466B178F823}" dt="2024-10-31T22:46:21.176" v="1" actId="20577"/>
          <ac:spMkLst>
            <pc:docMk/>
            <pc:sldMk cId="4141309284" sldId="270"/>
            <ac:spMk id="4" creationId="{6DF87752-09A8-E584-6BC6-FE175B9A0311}"/>
          </ac:spMkLst>
        </pc:spChg>
      </pc:sldChg>
    </pc:docChg>
  </pc:docChgLst>
  <pc:docChgLst>
    <pc:chgData name="Martine Power" userId="S::martine.power@esa.edu.au::f3410e55-3c0b-475c-b0b5-72038337e5c9" providerId="AD" clId="Web-{00E6BBAC-4194-390B-09A8-6C88E5F7831F}"/>
    <pc:docChg chg="mod modSld">
      <pc:chgData name="Martine Power" userId="S::martine.power@esa.edu.au::f3410e55-3c0b-475c-b0b5-72038337e5c9" providerId="AD" clId="Web-{00E6BBAC-4194-390B-09A8-6C88E5F7831F}" dt="2024-10-08T03:54:54.403" v="88"/>
      <pc:docMkLst>
        <pc:docMk/>
      </pc:docMkLst>
      <pc:sldChg chg="modSp modNotes">
        <pc:chgData name="Martine Power" userId="S::martine.power@esa.edu.au::f3410e55-3c0b-475c-b0b5-72038337e5c9" providerId="AD" clId="Web-{00E6BBAC-4194-390B-09A8-6C88E5F7831F}" dt="2024-10-08T03:53:52.823" v="87"/>
        <pc:sldMkLst>
          <pc:docMk/>
          <pc:sldMk cId="1264214096" sldId="269"/>
        </pc:sldMkLst>
        <pc:spChg chg="mod">
          <ac:chgData name="Martine Power" userId="S::martine.power@esa.edu.au::f3410e55-3c0b-475c-b0b5-72038337e5c9" providerId="AD" clId="Web-{00E6BBAC-4194-390B-09A8-6C88E5F7831F}" dt="2024-10-08T03:48:21.327" v="1" actId="20577"/>
          <ac:spMkLst>
            <pc:docMk/>
            <pc:sldMk cId="1264214096" sldId="269"/>
            <ac:spMk id="3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B7A1379A-0175-418B-81DC-1E1AB436BA37}"/>
    <pc:docChg chg="modSld">
      <pc:chgData name="Martin Richards" userId="S::martin.richards@esa.edu.au::ebc9b6ae-69f0-455b-b337-207e73494a6e" providerId="AD" clId="Web-{B7A1379A-0175-418B-81DC-1E1AB436BA37}" dt="2024-10-07T21:35:54.139" v="0"/>
      <pc:docMkLst>
        <pc:docMk/>
      </pc:docMkLst>
      <pc:sldChg chg="modSp">
        <pc:chgData name="Martin Richards" userId="S::martin.richards@esa.edu.au::ebc9b6ae-69f0-455b-b337-207e73494a6e" providerId="AD" clId="Web-{B7A1379A-0175-418B-81DC-1E1AB436BA37}" dt="2024-10-07T21:35:54.139" v="0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DF08C25C-8B19-4D51-A285-BAD8B16D1AD8}"/>
    <pc:docChg chg="modSld">
      <pc:chgData name="Martin Richards" userId="S::martin.richards@esa.edu.au::ebc9b6ae-69f0-455b-b337-207e73494a6e" providerId="AD" clId="Web-{DF08C25C-8B19-4D51-A285-BAD8B16D1AD8}" dt="2024-11-12T21:14:53.111" v="38" actId="14100"/>
      <pc:docMkLst>
        <pc:docMk/>
      </pc:docMkLst>
      <pc:sldChg chg="modSp">
        <pc:chgData name="Martin Richards" userId="S::martin.richards@esa.edu.au::ebc9b6ae-69f0-455b-b337-207e73494a6e" providerId="AD" clId="Web-{DF08C25C-8B19-4D51-A285-BAD8B16D1AD8}" dt="2024-11-12T21:14:53.111" v="38" actId="14100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DF08C25C-8B19-4D51-A285-BAD8B16D1AD8}" dt="2024-11-12T21:14:53.111" v="38" actId="14100"/>
          <ac:spMkLst>
            <pc:docMk/>
            <pc:sldMk cId="1264214096" sldId="269"/>
            <ac:spMk id="3" creationId="{00000000-0000-0000-0000-000000000000}"/>
          </ac:spMkLst>
        </pc:spChg>
      </pc:sldChg>
    </pc:docChg>
  </pc:docChgLst>
  <pc:docChgLst>
    <pc:chgData name="Martine Power" userId="f3410e55-3c0b-475c-b0b5-72038337e5c9" providerId="ADAL" clId="{9775CEB6-256A-41F9-81EB-24B6A1B1E0FD}"/>
    <pc:docChg chg="modSld">
      <pc:chgData name="Martine Power" userId="f3410e55-3c0b-475c-b0b5-72038337e5c9" providerId="ADAL" clId="{9775CEB6-256A-41F9-81EB-24B6A1B1E0FD}" dt="2024-10-22T02:32:08.861" v="60" actId="20577"/>
      <pc:docMkLst>
        <pc:docMk/>
      </pc:docMkLst>
      <pc:sldChg chg="modSp mod">
        <pc:chgData name="Martine Power" userId="f3410e55-3c0b-475c-b0b5-72038337e5c9" providerId="ADAL" clId="{9775CEB6-256A-41F9-81EB-24B6A1B1E0FD}" dt="2024-10-22T02:32:08.861" v="60" actId="20577"/>
        <pc:sldMkLst>
          <pc:docMk/>
          <pc:sldMk cId="3963661964" sldId="259"/>
        </pc:sldMkLst>
        <pc:spChg chg="mod">
          <ac:chgData name="Martine Power" userId="f3410e55-3c0b-475c-b0b5-72038337e5c9" providerId="ADAL" clId="{9775CEB6-256A-41F9-81EB-24B6A1B1E0FD}" dt="2024-10-22T02:32:08.861" v="60" actId="20577"/>
          <ac:spMkLst>
            <pc:docMk/>
            <pc:sldMk cId="3963661964" sldId="259"/>
            <ac:spMk id="3" creationId="{C57B6FFD-A09E-3C92-C2E0-FB016FC09ECC}"/>
          </ac:spMkLst>
        </pc:spChg>
      </pc:sldChg>
    </pc:docChg>
  </pc:docChgLst>
  <pc:docChgLst>
    <pc:chgData name="Martin Richards" userId="S::martin.richards@esa.edu.au::ebc9b6ae-69f0-455b-b337-207e73494a6e" providerId="AD" clId="Web-{59231E43-9A7D-765D-6E90-616E9C75A802}"/>
    <pc:docChg chg="modSld">
      <pc:chgData name="Martin Richards" userId="S::martin.richards@esa.edu.au::ebc9b6ae-69f0-455b-b337-207e73494a6e" providerId="AD" clId="Web-{59231E43-9A7D-765D-6E90-616E9C75A802}" dt="2024-10-29T22:43:51.760" v="0" actId="20577"/>
      <pc:docMkLst>
        <pc:docMk/>
      </pc:docMkLst>
    </pc:docChg>
  </pc:docChgLst>
  <pc:docChgLst>
    <pc:chgData name="Martin Richards" userId="S::martin.richards@esa.edu.au::ebc9b6ae-69f0-455b-b337-207e73494a6e" providerId="AD" clId="Web-{A5B7F3F9-2205-49AA-BB26-CCB68196CA9D}"/>
    <pc:docChg chg="modSld">
      <pc:chgData name="Martin Richards" userId="S::martin.richards@esa.edu.au::ebc9b6ae-69f0-455b-b337-207e73494a6e" providerId="AD" clId="Web-{A5B7F3F9-2205-49AA-BB26-CCB68196CA9D}" dt="2024-10-31T22:48:37.608" v="0" actId="1076"/>
      <pc:docMkLst>
        <pc:docMk/>
      </pc:docMkLst>
    </pc:docChg>
  </pc:docChgLst>
  <pc:docChgLst>
    <pc:chgData name="Martin Richards" userId="S::martin.richards@esa.edu.au::ebc9b6ae-69f0-455b-b337-207e73494a6e" providerId="AD" clId="Web-{E7B01E0F-75AB-40F0-AB57-0554C9F1BC07}"/>
    <pc:docChg chg="addSld modSld">
      <pc:chgData name="Martin Richards" userId="S::martin.richards@esa.edu.au::ebc9b6ae-69f0-455b-b337-207e73494a6e" providerId="AD" clId="Web-{E7B01E0F-75AB-40F0-AB57-0554C9F1BC07}" dt="2024-10-31T22:32:44.732" v="419" actId="20577"/>
      <pc:docMkLst>
        <pc:docMk/>
      </pc:docMkLst>
      <pc:sldChg chg="add replId">
        <pc:chgData name="Martin Richards" userId="S::martin.richards@esa.edu.au::ebc9b6ae-69f0-455b-b337-207e73494a6e" providerId="AD" clId="Web-{E7B01E0F-75AB-40F0-AB57-0554C9F1BC07}" dt="2024-10-31T22:12:32.315" v="0"/>
        <pc:sldMkLst>
          <pc:docMk/>
          <pc:sldMk cId="4141309284" sldId="270"/>
        </pc:sldMkLst>
      </pc:sldChg>
    </pc:docChg>
  </pc:docChgLst>
  <pc:docChgLst>
    <pc:chgData name="Martin Richards" userId="S::martin.richards@esa.edu.au::ebc9b6ae-69f0-455b-b337-207e73494a6e" providerId="AD" clId="Web-{D08C42AB-BDD1-45BA-3E5E-DC647770110F}"/>
    <pc:docChg chg="delSld">
      <pc:chgData name="Martin Richards" userId="S::martin.richards@esa.edu.au::ebc9b6ae-69f0-455b-b337-207e73494a6e" providerId="AD" clId="Web-{D08C42AB-BDD1-45BA-3E5E-DC647770110F}" dt="2024-11-11T23:36:01.538" v="0"/>
      <pc:docMkLst>
        <pc:docMk/>
      </pc:docMkLst>
      <pc:sldChg chg="del">
        <pc:chgData name="Martin Richards" userId="S::martin.richards@esa.edu.au::ebc9b6ae-69f0-455b-b337-207e73494a6e" providerId="AD" clId="Web-{D08C42AB-BDD1-45BA-3E5E-DC647770110F}" dt="2024-11-11T23:36:01.538" v="0"/>
        <pc:sldMkLst>
          <pc:docMk/>
          <pc:sldMk cId="4141309284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12/11/2024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cs typeface="Calibri"/>
              </a:rPr>
              <a:t>Answers similar to:</a:t>
            </a:r>
          </a:p>
          <a:p>
            <a:pPr marL="171450" indent="-171450">
              <a:buFont typeface="Arial"/>
              <a:buChar char="•"/>
            </a:pPr>
            <a:r>
              <a:rPr lang="en-AU" dirty="0">
                <a:ea typeface="Calibri"/>
                <a:cs typeface="Calibri"/>
              </a:rPr>
              <a:t>No, the 10 cm pizza is not 50% bigger than the 5 cm pizza.</a:t>
            </a:r>
          </a:p>
          <a:p>
            <a:pPr marL="171450" indent="-171450">
              <a:buFont typeface="Arial"/>
              <a:buChar char="•"/>
            </a:pPr>
            <a:r>
              <a:rPr lang="en-AU" dirty="0"/>
              <a:t>Just because the diameter is doubled, it doesn’t mean the pizza is only 50% larger.</a:t>
            </a:r>
            <a:endParaRPr lang="en-AU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AU" dirty="0"/>
              <a:t>The 10 cm pizza is actually 300% bigger in area than the 5 cm pizza.</a:t>
            </a:r>
            <a:endParaRPr lang="en-AU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AU" dirty="0"/>
              <a:t>When comparing the size of circles, you’re comparing their areas, which involves squaring the radius. So, doubling the radius leads to much more than a 50% increase in area.</a:t>
            </a:r>
            <a:endParaRPr lang="en-AU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AU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AU" dirty="0">
              <a:ea typeface="Calibri"/>
              <a:cs typeface="Calibri"/>
            </a:endParaRPr>
          </a:p>
          <a:p>
            <a:r>
              <a:rPr lang="en-AU" dirty="0">
                <a:ea typeface="Calibri"/>
                <a:cs typeface="Calibri"/>
              </a:rPr>
              <a:t>Calculations:</a:t>
            </a:r>
          </a:p>
          <a:p>
            <a:pPr marL="171450" indent="-171450">
              <a:buFont typeface="Arial"/>
              <a:buChar char="•"/>
            </a:pPr>
            <a:r>
              <a:rPr lang="en-AU" dirty="0">
                <a:ea typeface="Calibri"/>
                <a:cs typeface="Calibri"/>
              </a:rPr>
              <a:t>5 cm pizza radius is 2.5 cm, therefore the area is </a:t>
            </a:r>
            <a:r>
              <a:rPr lang="en-AU" dirty="0"/>
              <a:t>π(2.5)^2 = 19.6cm^2</a:t>
            </a:r>
            <a:endParaRPr lang="en-AU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AU" dirty="0">
                <a:ea typeface="Calibri"/>
                <a:cs typeface="Calibri"/>
              </a:rPr>
              <a:t>10 cm pizza radius is 5 cm, therefore the area is </a:t>
            </a:r>
            <a:r>
              <a:rPr lang="en-AU" dirty="0"/>
              <a:t>π(5)^2 = 78.5cm^2</a:t>
            </a:r>
            <a:endParaRPr lang="en-AU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AU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AU" dirty="0">
                <a:ea typeface="Calibri"/>
                <a:cs typeface="Calibri"/>
              </a:rPr>
              <a:t>% increase is (78.5 - 19.6)/19.6 x 100 = 300%</a:t>
            </a:r>
          </a:p>
          <a:p>
            <a:endParaRPr lang="en-AU" dirty="0">
              <a:ea typeface="Calibri"/>
              <a:cs typeface="Calibri"/>
            </a:endParaRPr>
          </a:p>
          <a:p>
            <a:endParaRPr lang="en-AU" dirty="0">
              <a:ea typeface="Calibri"/>
              <a:cs typeface="Calibri"/>
            </a:endParaRPr>
          </a:p>
          <a:p>
            <a:endParaRPr lang="en-AU" b="1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71600" y="2102069"/>
            <a:ext cx="7632848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Exit ticket </a:t>
            </a:r>
            <a:b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2204425" y="3625350"/>
            <a:ext cx="465262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 dirty="0">
                <a:solidFill>
                  <a:srgbClr val="323E4F"/>
                </a:solidFill>
                <a:ea typeface="Calibri"/>
                <a:cs typeface="Calibri"/>
              </a:rPr>
              <a:t>Mathematical modelling: Pizza problem</a:t>
            </a:r>
            <a:endParaRPr lang="en-AU" sz="3200" dirty="0">
              <a:solidFill>
                <a:srgbClr val="323E4F"/>
              </a:solidFill>
              <a:cs typeface="Calibri"/>
            </a:endParaRPr>
          </a:p>
          <a:p>
            <a:pPr algn="ctr"/>
            <a:endParaRPr lang="en-AU" sz="3200" dirty="0">
              <a:solidFill>
                <a:srgbClr val="323E4F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88640"/>
            <a:ext cx="7005883" cy="1080881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Exit ticket: Mini pizzas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268760"/>
            <a:ext cx="6753243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400" dirty="0">
                <a:ea typeface="+mn-lt"/>
                <a:cs typeface="+mn-lt"/>
              </a:rPr>
              <a:t>Marco thinks that the larger pizza is 50% bigger than the smaller one because its diameter is double.</a:t>
            </a:r>
            <a:endParaRPr lang="en-US" dirty="0">
              <a:ea typeface="+mn-lt"/>
              <a:cs typeface="+mn-lt"/>
            </a:endParaRPr>
          </a:p>
          <a:p>
            <a:endParaRPr lang="en-AU" sz="2400" dirty="0">
              <a:ea typeface="+mn-lt"/>
              <a:cs typeface="+mn-lt"/>
            </a:endParaRPr>
          </a:p>
          <a:p>
            <a:r>
              <a:rPr lang="en-AU" sz="2400" dirty="0">
                <a:ea typeface="+mn-lt"/>
                <a:cs typeface="+mn-lt"/>
              </a:rPr>
              <a:t>Do you agree or disagree?  Give your reasoning.</a:t>
            </a:r>
            <a:endParaRPr lang="en-AU" sz="2400" dirty="0">
              <a:cs typeface="Calibri"/>
            </a:endParaRPr>
          </a:p>
        </p:txBody>
      </p:sp>
      <p:grpSp>
        <p:nvGrpSpPr>
          <p:cNvPr id="13" name="Group 12" descr="Two mini pizza side by side. The smaller pizza is labelled 5 cm in diameter, the larger one is labelled 10 cm in diameter. ">
            <a:extLst>
              <a:ext uri="{FF2B5EF4-FFF2-40B4-BE49-F238E27FC236}">
                <a16:creationId xmlns:a16="http://schemas.microsoft.com/office/drawing/2014/main" id="{F4198A76-A2F5-F8C8-8B81-8E8CFC3534B8}"/>
              </a:ext>
            </a:extLst>
          </p:cNvPr>
          <p:cNvGrpSpPr/>
          <p:nvPr/>
        </p:nvGrpSpPr>
        <p:grpSpPr>
          <a:xfrm>
            <a:off x="1929818" y="3363828"/>
            <a:ext cx="4566875" cy="1803080"/>
            <a:chOff x="1773407" y="2387766"/>
            <a:chExt cx="4566875" cy="1803080"/>
          </a:xfrm>
        </p:grpSpPr>
        <p:pic>
          <p:nvPicPr>
            <p:cNvPr id="6" name="Picture 5" descr="A circular pizza with cheese and tomatoes&#10;&#10;">
              <a:extLst>
                <a:ext uri="{FF2B5EF4-FFF2-40B4-BE49-F238E27FC236}">
                  <a16:creationId xmlns:a16="http://schemas.microsoft.com/office/drawing/2014/main" id="{F2663284-67F1-0C44-7FE0-8DC010238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98757" y="2387767"/>
              <a:ext cx="614661" cy="622181"/>
            </a:xfrm>
            <a:prstGeom prst="rect">
              <a:avLst/>
            </a:prstGeom>
          </p:spPr>
        </p:pic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2938FE1-13CE-4AFC-6058-EA7B4558DF03}"/>
                </a:ext>
              </a:extLst>
            </p:cNvPr>
            <p:cNvCxnSpPr/>
            <p:nvPr/>
          </p:nvCxnSpPr>
          <p:spPr>
            <a:xfrm flipH="1" flipV="1">
              <a:off x="2177716" y="3068053"/>
              <a:ext cx="577516" cy="1203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B07A742-B21C-7A72-9227-C719C0D0B66F}"/>
                </a:ext>
              </a:extLst>
            </p:cNvPr>
            <p:cNvGrpSpPr/>
            <p:nvPr/>
          </p:nvGrpSpPr>
          <p:grpSpPr>
            <a:xfrm>
              <a:off x="4785546" y="2387766"/>
              <a:ext cx="1107955" cy="1209674"/>
              <a:chOff x="3377851" y="2351671"/>
              <a:chExt cx="1107955" cy="1209674"/>
            </a:xfrm>
          </p:grpSpPr>
          <p:pic>
            <p:nvPicPr>
              <p:cNvPr id="2" name="Picture 1" descr="A circular pizza with cheese and tomatoes&#10;&#10;">
                <a:extLst>
                  <a:ext uri="{FF2B5EF4-FFF2-40B4-BE49-F238E27FC236}">
                    <a16:creationId xmlns:a16="http://schemas.microsoft.com/office/drawing/2014/main" id="{9F9DBB06-EDAC-3C05-4897-4F825C385A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77851" y="2351671"/>
                <a:ext cx="1107955" cy="1079380"/>
              </a:xfrm>
              <a:prstGeom prst="rect">
                <a:avLst/>
              </a:prstGeom>
            </p:spPr>
          </p:pic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93FC8A05-CC87-40C8-B45B-CB7DEB47F3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53062" y="3549315"/>
                <a:ext cx="962527" cy="1203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9AD272C-2021-90A3-942F-4B2007CA0667}"/>
                </a:ext>
              </a:extLst>
            </p:cNvPr>
            <p:cNvSpPr txBox="1"/>
            <p:nvPr/>
          </p:nvSpPr>
          <p:spPr>
            <a:xfrm>
              <a:off x="1773407" y="3243999"/>
              <a:ext cx="1763518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cs typeface="Calibri"/>
                </a:rPr>
                <a:t>diameter 5cm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A6197C-91F2-ED93-D145-56B26202613D}"/>
                </a:ext>
              </a:extLst>
            </p:cNvPr>
            <p:cNvSpPr txBox="1"/>
            <p:nvPr/>
          </p:nvSpPr>
          <p:spPr>
            <a:xfrm>
              <a:off x="4576764" y="3821514"/>
              <a:ext cx="1763518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cs typeface="Calibri"/>
                </a:rPr>
                <a:t>diameter 10cm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42140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BE46B7CB-7E7E-4F81-B380-D5310F2BEA41}">
  <ds:schemaRefs>
    <ds:schemaRef ds:uri="64eff3df-e3d6-48ed-978f-45ff25640900"/>
    <ds:schemaRef ds:uri="ff236c08-9611-4854-a4bb-16d44b7327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FBD2378-B57B-43F8-85E1-C7B0F4A366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A15337-1FA3-4D40-A360-9DC4EC09308E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ff236c08-9611-4854-a4bb-16d44b7327b6"/>
    <ds:schemaRef ds:uri="http://schemas.microsoft.com/office/infopath/2007/PartnerControls"/>
    <ds:schemaRef ds:uri="64eff3df-e3d6-48ed-978f-45ff256409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617</Words>
  <Application>Microsoft Office PowerPoint</Application>
  <PresentationFormat>On-screen Show (4:3)</PresentationFormat>
  <Paragraphs>66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2_Office Theme</vt:lpstr>
      <vt:lpstr>3_Office Theme</vt:lpstr>
      <vt:lpstr>4_Office Theme</vt:lpstr>
      <vt:lpstr>5_Office Theme</vt:lpstr>
      <vt:lpstr>Exit ticket   </vt:lpstr>
      <vt:lpstr>Exit ticket: Mini pizzas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Martine Power</cp:lastModifiedBy>
  <cp:revision>441</cp:revision>
  <dcterms:created xsi:type="dcterms:W3CDTF">2021-03-16T22:56:28Z</dcterms:created>
  <dcterms:modified xsi:type="dcterms:W3CDTF">2024-11-12T21:14:59Z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MediaServiceImageTags">
    <vt:lpwstr/>
  </property>
</Properties>
</file>