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696" r:id="rId6"/>
    <p:sldMasterId id="2147483708" r:id="rId7"/>
  </p:sldMasterIdLst>
  <p:notesMasterIdLst>
    <p:notesMasterId r:id="rId20"/>
  </p:notesMasterIdLst>
  <p:sldIdLst>
    <p:sldId id="283" r:id="rId8"/>
    <p:sldId id="301" r:id="rId9"/>
    <p:sldId id="286" r:id="rId10"/>
    <p:sldId id="285" r:id="rId11"/>
    <p:sldId id="300" r:id="rId12"/>
    <p:sldId id="287" r:id="rId13"/>
    <p:sldId id="297" r:id="rId14"/>
    <p:sldId id="293" r:id="rId15"/>
    <p:sldId id="288" r:id="rId16"/>
    <p:sldId id="290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49" autoAdjust="0"/>
  </p:normalViewPr>
  <p:slideViewPr>
    <p:cSldViewPr snapToGrid="0">
      <p:cViewPr varScale="1">
        <p:scale>
          <a:sx n="54" d="100"/>
          <a:sy n="54" d="100"/>
        </p:scale>
        <p:origin x="3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Laming" userId="7425d2b2-954e-4809-ab5f-8b9bb8823a01" providerId="ADAL" clId="{08BF2D5D-DB7F-4004-B17A-0F5978349FA5}"/>
    <pc:docChg chg="modSld">
      <pc:chgData name="Alison Laming" userId="7425d2b2-954e-4809-ab5f-8b9bb8823a01" providerId="ADAL" clId="{08BF2D5D-DB7F-4004-B17A-0F5978349FA5}" dt="2024-05-08T01:58:16.296" v="0" actId="20577"/>
      <pc:docMkLst>
        <pc:docMk/>
      </pc:docMkLst>
      <pc:sldChg chg="modSp mod">
        <pc:chgData name="Alison Laming" userId="7425d2b2-954e-4809-ab5f-8b9bb8823a01" providerId="ADAL" clId="{08BF2D5D-DB7F-4004-B17A-0F5978349FA5}" dt="2024-05-08T01:58:16.296" v="0" actId="20577"/>
        <pc:sldMkLst>
          <pc:docMk/>
          <pc:sldMk cId="3963661964" sldId="283"/>
        </pc:sldMkLst>
        <pc:spChg chg="mod">
          <ac:chgData name="Alison Laming" userId="7425d2b2-954e-4809-ab5f-8b9bb8823a01" providerId="ADAL" clId="{08BF2D5D-DB7F-4004-B17A-0F5978349FA5}" dt="2024-05-08T01:58:16.296" v="0" actId="20577"/>
          <ac:spMkLst>
            <pc:docMk/>
            <pc:sldMk cId="3963661964" sldId="283"/>
            <ac:spMk id="11" creationId="{DF1EA74F-82EC-A729-63CA-EED31BC511D1}"/>
          </ac:spMkLst>
        </pc:spChg>
      </pc:sldChg>
    </pc:docChg>
  </pc:docChgLst>
  <pc:docChgLst>
    <pc:chgData name="Alison Laming" userId="7425d2b2-954e-4809-ab5f-8b9bb8823a01" providerId="ADAL" clId="{948494E7-7128-456D-BE8E-1ED44F8FCE3B}"/>
    <pc:docChg chg="custSel modSld">
      <pc:chgData name="Alison Laming" userId="7425d2b2-954e-4809-ab5f-8b9bb8823a01" providerId="ADAL" clId="{948494E7-7128-456D-BE8E-1ED44F8FCE3B}" dt="2024-04-03T00:56:50.115" v="35" actId="962"/>
      <pc:docMkLst>
        <pc:docMk/>
      </pc:docMkLst>
      <pc:sldChg chg="addSp delSp modSp mod">
        <pc:chgData name="Alison Laming" userId="7425d2b2-954e-4809-ab5f-8b9bb8823a01" providerId="ADAL" clId="{948494E7-7128-456D-BE8E-1ED44F8FCE3B}" dt="2024-04-03T00:51:21.294" v="14" actId="1076"/>
        <pc:sldMkLst>
          <pc:docMk/>
          <pc:sldMk cId="2887201580" sldId="287"/>
        </pc:sldMkLst>
        <pc:spChg chg="add mod ord">
          <ac:chgData name="Alison Laming" userId="7425d2b2-954e-4809-ab5f-8b9bb8823a01" providerId="ADAL" clId="{948494E7-7128-456D-BE8E-1ED44F8FCE3B}" dt="2024-04-03T00:51:21.294" v="14" actId="1076"/>
          <ac:spMkLst>
            <pc:docMk/>
            <pc:sldMk cId="2887201580" sldId="287"/>
            <ac:spMk id="2" creationId="{F1BDC4EB-1CF3-5207-80D9-0120F1488E58}"/>
          </ac:spMkLst>
        </pc:spChg>
        <pc:picChg chg="del">
          <ac:chgData name="Alison Laming" userId="7425d2b2-954e-4809-ab5f-8b9bb8823a01" providerId="ADAL" clId="{948494E7-7128-456D-BE8E-1ED44F8FCE3B}" dt="2024-04-03T00:50:58.717" v="7" actId="478"/>
          <ac:picMkLst>
            <pc:docMk/>
            <pc:sldMk cId="2887201580" sldId="287"/>
            <ac:picMk id="6" creationId="{32A603A3-B788-FC6A-20BA-785AC36FD301}"/>
          </ac:picMkLst>
        </pc:picChg>
      </pc:sldChg>
      <pc:sldChg chg="delSp modSp mod">
        <pc:chgData name="Alison Laming" userId="7425d2b2-954e-4809-ab5f-8b9bb8823a01" providerId="ADAL" clId="{948494E7-7128-456D-BE8E-1ED44F8FCE3B}" dt="2024-04-03T00:52:34.060" v="29" actId="962"/>
        <pc:sldMkLst>
          <pc:docMk/>
          <pc:sldMk cId="36632211" sldId="291"/>
        </pc:sldMkLst>
        <pc:spChg chg="del">
          <ac:chgData name="Alison Laming" userId="7425d2b2-954e-4809-ab5f-8b9bb8823a01" providerId="ADAL" clId="{948494E7-7128-456D-BE8E-1ED44F8FCE3B}" dt="2024-04-03T00:52:11.861" v="26" actId="478"/>
          <ac:spMkLst>
            <pc:docMk/>
            <pc:sldMk cId="36632211" sldId="291"/>
            <ac:spMk id="10" creationId="{D251EE3B-EE6A-FA5E-1F42-6702795E4973}"/>
          </ac:spMkLst>
        </pc:spChg>
        <pc:picChg chg="mod">
          <ac:chgData name="Alison Laming" userId="7425d2b2-954e-4809-ab5f-8b9bb8823a01" providerId="ADAL" clId="{948494E7-7128-456D-BE8E-1ED44F8FCE3B}" dt="2024-04-03T00:52:34.060" v="29" actId="962"/>
          <ac:picMkLst>
            <pc:docMk/>
            <pc:sldMk cId="36632211" sldId="291"/>
            <ac:picMk id="2" creationId="{46C44D10-478D-C1BB-0F2E-F679CDAD6AAA}"/>
          </ac:picMkLst>
        </pc:picChg>
      </pc:sldChg>
      <pc:sldChg chg="addSp delSp modSp mod">
        <pc:chgData name="Alison Laming" userId="7425d2b2-954e-4809-ab5f-8b9bb8823a01" providerId="ADAL" clId="{948494E7-7128-456D-BE8E-1ED44F8FCE3B}" dt="2024-04-03T00:51:59.144" v="25" actId="1076"/>
        <pc:sldMkLst>
          <pc:docMk/>
          <pc:sldMk cId="384641868" sldId="293"/>
        </pc:sldMkLst>
        <pc:spChg chg="add mod">
          <ac:chgData name="Alison Laming" userId="7425d2b2-954e-4809-ab5f-8b9bb8823a01" providerId="ADAL" clId="{948494E7-7128-456D-BE8E-1ED44F8FCE3B}" dt="2024-04-03T00:51:59.144" v="25" actId="1076"/>
          <ac:spMkLst>
            <pc:docMk/>
            <pc:sldMk cId="384641868" sldId="293"/>
            <ac:spMk id="2" creationId="{84AEF2B6-4D43-550E-34A6-0BF46A9DFAF8}"/>
          </ac:spMkLst>
        </pc:spChg>
        <pc:picChg chg="del">
          <ac:chgData name="Alison Laming" userId="7425d2b2-954e-4809-ab5f-8b9bb8823a01" providerId="ADAL" clId="{948494E7-7128-456D-BE8E-1ED44F8FCE3B}" dt="2024-04-03T00:51:45.881" v="18" actId="478"/>
          <ac:picMkLst>
            <pc:docMk/>
            <pc:sldMk cId="384641868" sldId="293"/>
            <ac:picMk id="3" creationId="{F27C48EC-6A38-AF93-B121-C2D23856B87F}"/>
          </ac:picMkLst>
        </pc:picChg>
      </pc:sldChg>
      <pc:sldChg chg="addSp delSp modSp mod">
        <pc:chgData name="Alison Laming" userId="7425d2b2-954e-4809-ab5f-8b9bb8823a01" providerId="ADAL" clId="{948494E7-7128-456D-BE8E-1ED44F8FCE3B}" dt="2024-04-03T00:56:50.115" v="35" actId="962"/>
        <pc:sldMkLst>
          <pc:docMk/>
          <pc:sldMk cId="2182075984" sldId="297"/>
        </pc:sldMkLst>
        <pc:spChg chg="add mod">
          <ac:chgData name="Alison Laming" userId="7425d2b2-954e-4809-ab5f-8b9bb8823a01" providerId="ADAL" clId="{948494E7-7128-456D-BE8E-1ED44F8FCE3B}" dt="2024-04-03T00:51:40.020" v="17" actId="1076"/>
          <ac:spMkLst>
            <pc:docMk/>
            <pc:sldMk cId="2182075984" sldId="297"/>
            <ac:spMk id="4" creationId="{E003DFD3-E98F-0186-0D89-F919ABF262EC}"/>
          </ac:spMkLst>
        </pc:spChg>
        <pc:picChg chg="mod">
          <ac:chgData name="Alison Laming" userId="7425d2b2-954e-4809-ab5f-8b9bb8823a01" providerId="ADAL" clId="{948494E7-7128-456D-BE8E-1ED44F8FCE3B}" dt="2024-04-03T00:56:50.115" v="35" actId="962"/>
          <ac:picMkLst>
            <pc:docMk/>
            <pc:sldMk cId="2182075984" sldId="297"/>
            <ac:picMk id="2" creationId="{23B01674-0B0E-9E4F-B353-B5A84A9AC38A}"/>
          </ac:picMkLst>
        </pc:picChg>
        <pc:picChg chg="del">
          <ac:chgData name="Alison Laming" userId="7425d2b2-954e-4809-ab5f-8b9bb8823a01" providerId="ADAL" clId="{948494E7-7128-456D-BE8E-1ED44F8FCE3B}" dt="2024-04-03T00:51:35.620" v="15" actId="478"/>
          <ac:picMkLst>
            <pc:docMk/>
            <pc:sldMk cId="2182075984" sldId="297"/>
            <ac:picMk id="6" creationId="{32A603A3-B788-FC6A-20BA-785AC36FD301}"/>
          </ac:picMkLst>
        </pc:picChg>
        <pc:picChg chg="mod">
          <ac:chgData name="Alison Laming" userId="7425d2b2-954e-4809-ab5f-8b9bb8823a01" providerId="ADAL" clId="{948494E7-7128-456D-BE8E-1ED44F8FCE3B}" dt="2024-04-03T00:56:28.519" v="32" actId="962"/>
          <ac:picMkLst>
            <pc:docMk/>
            <pc:sldMk cId="2182075984" sldId="297"/>
            <ac:picMk id="8" creationId="{E8F1267F-F50F-F4E5-424A-C696A6C85E21}"/>
          </ac:picMkLst>
        </pc:picChg>
      </pc:sldChg>
      <pc:sldChg chg="addSp delSp modSp mod">
        <pc:chgData name="Alison Laming" userId="7425d2b2-954e-4809-ab5f-8b9bb8823a01" providerId="ADAL" clId="{948494E7-7128-456D-BE8E-1ED44F8FCE3B}" dt="2024-04-03T00:50:50.082" v="6" actId="1076"/>
        <pc:sldMkLst>
          <pc:docMk/>
          <pc:sldMk cId="1034817577" sldId="300"/>
        </pc:sldMkLst>
        <pc:spChg chg="add mod">
          <ac:chgData name="Alison Laming" userId="7425d2b2-954e-4809-ab5f-8b9bb8823a01" providerId="ADAL" clId="{948494E7-7128-456D-BE8E-1ED44F8FCE3B}" dt="2024-04-03T00:50:50.082" v="6" actId="1076"/>
          <ac:spMkLst>
            <pc:docMk/>
            <pc:sldMk cId="1034817577" sldId="300"/>
            <ac:spMk id="2" creationId="{B61E92EC-504C-7FEE-C4E8-E883EA907B1F}"/>
          </ac:spMkLst>
        </pc:spChg>
        <pc:picChg chg="del">
          <ac:chgData name="Alison Laming" userId="7425d2b2-954e-4809-ab5f-8b9bb8823a01" providerId="ADAL" clId="{948494E7-7128-456D-BE8E-1ED44F8FCE3B}" dt="2024-04-03T00:50:37.500" v="3" actId="478"/>
          <ac:picMkLst>
            <pc:docMk/>
            <pc:sldMk cId="1034817577" sldId="300"/>
            <ac:picMk id="6" creationId="{32A603A3-B788-FC6A-20BA-785AC36FD301}"/>
          </ac:picMkLst>
        </pc:picChg>
      </pc:sldChg>
      <pc:sldChg chg="modSp mod">
        <pc:chgData name="Alison Laming" userId="7425d2b2-954e-4809-ab5f-8b9bb8823a01" providerId="ADAL" clId="{948494E7-7128-456D-BE8E-1ED44F8FCE3B}" dt="2024-04-03T00:50:08.103" v="2" actId="962"/>
        <pc:sldMkLst>
          <pc:docMk/>
          <pc:sldMk cId="4029528767" sldId="301"/>
        </pc:sldMkLst>
        <pc:picChg chg="mod">
          <ac:chgData name="Alison Laming" userId="7425d2b2-954e-4809-ab5f-8b9bb8823a01" providerId="ADAL" clId="{948494E7-7128-456D-BE8E-1ED44F8FCE3B}" dt="2024-04-03T00:50:08.103" v="2" actId="962"/>
          <ac:picMkLst>
            <pc:docMk/>
            <pc:sldMk cId="4029528767" sldId="301"/>
            <ac:picMk id="2" creationId="{ACCB3D00-804C-755E-6D4D-D9670762329C}"/>
          </ac:picMkLst>
        </pc:picChg>
      </pc:sldChg>
    </pc:docChg>
  </pc:docChgLst>
  <pc:docChgLst>
    <pc:chgData name="Trish Wilson" userId="1a8d7cc3620296f7" providerId="LiveId" clId="{27A279E7-6970-41A1-A75F-D0A5E0A91EEA}"/>
    <pc:docChg chg="undo custSel modSld">
      <pc:chgData name="Trish Wilson" userId="1a8d7cc3620296f7" providerId="LiveId" clId="{27A279E7-6970-41A1-A75F-D0A5E0A91EEA}" dt="2024-03-18T01:45:40.625" v="63" actId="20577"/>
      <pc:docMkLst>
        <pc:docMk/>
      </pc:docMkLst>
      <pc:sldChg chg="modSp mod">
        <pc:chgData name="Trish Wilson" userId="1a8d7cc3620296f7" providerId="LiveId" clId="{27A279E7-6970-41A1-A75F-D0A5E0A91EEA}" dt="2024-03-18T01:45:12.627" v="60" actId="20577"/>
        <pc:sldMkLst>
          <pc:docMk/>
          <pc:sldMk cId="2547767613" sldId="285"/>
        </pc:sldMkLst>
        <pc:spChg chg="mod">
          <ac:chgData name="Trish Wilson" userId="1a8d7cc3620296f7" providerId="LiveId" clId="{27A279E7-6970-41A1-A75F-D0A5E0A91EEA}" dt="2024-03-18T01:45:12.627" v="60" actId="20577"/>
          <ac:spMkLst>
            <pc:docMk/>
            <pc:sldMk cId="2547767613" sldId="285"/>
            <ac:spMk id="6" creationId="{47F5F105-F6A9-A790-B817-774F72228218}"/>
          </ac:spMkLst>
        </pc:spChg>
      </pc:sldChg>
      <pc:sldChg chg="modSp mod">
        <pc:chgData name="Trish Wilson" userId="1a8d7cc3620296f7" providerId="LiveId" clId="{27A279E7-6970-41A1-A75F-D0A5E0A91EEA}" dt="2024-03-18T01:41:43.766" v="50" actId="1076"/>
        <pc:sldMkLst>
          <pc:docMk/>
          <pc:sldMk cId="2887201580" sldId="287"/>
        </pc:sldMkLst>
        <pc:spChg chg="mod">
          <ac:chgData name="Trish Wilson" userId="1a8d7cc3620296f7" providerId="LiveId" clId="{27A279E7-6970-41A1-A75F-D0A5E0A91EEA}" dt="2024-03-18T00:44:21.921" v="2" actId="20577"/>
          <ac:spMkLst>
            <pc:docMk/>
            <pc:sldMk cId="2887201580" sldId="287"/>
            <ac:spMk id="3" creationId="{F3286DC9-F2C1-591F-9CD4-E1B2EB36EE54}"/>
          </ac:spMkLst>
        </pc:spChg>
        <pc:spChg chg="mod">
          <ac:chgData name="Trish Wilson" userId="1a8d7cc3620296f7" providerId="LiveId" clId="{27A279E7-6970-41A1-A75F-D0A5E0A91EEA}" dt="2024-03-18T01:41:19.023" v="47" actId="1076"/>
          <ac:spMkLst>
            <pc:docMk/>
            <pc:sldMk cId="2887201580" sldId="287"/>
            <ac:spMk id="17" creationId="{4FDC8CCA-6D5F-1BDF-4D9E-D3521054BAE5}"/>
          </ac:spMkLst>
        </pc:spChg>
        <pc:spChg chg="mod">
          <ac:chgData name="Trish Wilson" userId="1a8d7cc3620296f7" providerId="LiveId" clId="{27A279E7-6970-41A1-A75F-D0A5E0A91EEA}" dt="2024-03-18T01:41:43.766" v="50" actId="1076"/>
          <ac:spMkLst>
            <pc:docMk/>
            <pc:sldMk cId="2887201580" sldId="287"/>
            <ac:spMk id="19" creationId="{EF2DC9AA-9E92-AD1E-265F-8C765456E1DB}"/>
          </ac:spMkLst>
        </pc:spChg>
      </pc:sldChg>
      <pc:sldChg chg="modSp mod">
        <pc:chgData name="Trish Wilson" userId="1a8d7cc3620296f7" providerId="LiveId" clId="{27A279E7-6970-41A1-A75F-D0A5E0A91EEA}" dt="2024-03-18T01:36:40.118" v="18" actId="1076"/>
        <pc:sldMkLst>
          <pc:docMk/>
          <pc:sldMk cId="1536475276" sldId="288"/>
        </pc:sldMkLst>
        <pc:picChg chg="mod">
          <ac:chgData name="Trish Wilson" userId="1a8d7cc3620296f7" providerId="LiveId" clId="{27A279E7-6970-41A1-A75F-D0A5E0A91EEA}" dt="2024-03-18T01:36:40.118" v="18" actId="1076"/>
          <ac:picMkLst>
            <pc:docMk/>
            <pc:sldMk cId="1536475276" sldId="288"/>
            <ac:picMk id="9" creationId="{00000000-0000-0000-0000-000000000000}"/>
          </ac:picMkLst>
        </pc:picChg>
      </pc:sldChg>
      <pc:sldChg chg="modSp mod">
        <pc:chgData name="Trish Wilson" userId="1a8d7cc3620296f7" providerId="LiveId" clId="{27A279E7-6970-41A1-A75F-D0A5E0A91EEA}" dt="2024-03-18T01:36:13.845" v="16" actId="1076"/>
        <pc:sldMkLst>
          <pc:docMk/>
          <pc:sldMk cId="574802884" sldId="289"/>
        </pc:sldMkLst>
        <pc:spChg chg="mod">
          <ac:chgData name="Trish Wilson" userId="1a8d7cc3620296f7" providerId="LiveId" clId="{27A279E7-6970-41A1-A75F-D0A5E0A91EEA}" dt="2024-03-18T01:36:13.845" v="16" actId="1076"/>
          <ac:spMkLst>
            <pc:docMk/>
            <pc:sldMk cId="574802884" sldId="289"/>
            <ac:spMk id="2" creationId="{00000000-0000-0000-0000-000000000000}"/>
          </ac:spMkLst>
        </pc:spChg>
        <pc:spChg chg="mod">
          <ac:chgData name="Trish Wilson" userId="1a8d7cc3620296f7" providerId="LiveId" clId="{27A279E7-6970-41A1-A75F-D0A5E0A91EEA}" dt="2024-03-18T01:08:07.042" v="8" actId="20577"/>
          <ac:spMkLst>
            <pc:docMk/>
            <pc:sldMk cId="574802884" sldId="289"/>
            <ac:spMk id="6" creationId="{00000000-0000-0000-0000-000000000000}"/>
          </ac:spMkLst>
        </pc:spChg>
      </pc:sldChg>
      <pc:sldChg chg="modSp mod">
        <pc:chgData name="Trish Wilson" userId="1a8d7cc3620296f7" providerId="LiveId" clId="{27A279E7-6970-41A1-A75F-D0A5E0A91EEA}" dt="2024-03-18T01:36:24.569" v="17" actId="20577"/>
        <pc:sldMkLst>
          <pc:docMk/>
          <pc:sldMk cId="77967668" sldId="290"/>
        </pc:sldMkLst>
        <pc:spChg chg="mod">
          <ac:chgData name="Trish Wilson" userId="1a8d7cc3620296f7" providerId="LiveId" clId="{27A279E7-6970-41A1-A75F-D0A5E0A91EEA}" dt="2024-03-18T01:36:24.569" v="17" actId="20577"/>
          <ac:spMkLst>
            <pc:docMk/>
            <pc:sldMk cId="77967668" sldId="290"/>
            <ac:spMk id="5" creationId="{00000000-0000-0000-0000-000000000000}"/>
          </ac:spMkLst>
        </pc:spChg>
      </pc:sldChg>
      <pc:sldChg chg="modSp mod">
        <pc:chgData name="Trish Wilson" userId="1a8d7cc3620296f7" providerId="LiveId" clId="{27A279E7-6970-41A1-A75F-D0A5E0A91EEA}" dt="2024-03-18T01:30:43.304" v="15" actId="255"/>
        <pc:sldMkLst>
          <pc:docMk/>
          <pc:sldMk cId="36632211" sldId="291"/>
        </pc:sldMkLst>
        <pc:spChg chg="mod">
          <ac:chgData name="Trish Wilson" userId="1a8d7cc3620296f7" providerId="LiveId" clId="{27A279E7-6970-41A1-A75F-D0A5E0A91EEA}" dt="2024-03-18T01:30:43.304" v="15" actId="255"/>
          <ac:spMkLst>
            <pc:docMk/>
            <pc:sldMk cId="36632211" sldId="291"/>
            <ac:spMk id="4" creationId="{2AD0E22C-98C8-4BD1-9391-78881C795A25}"/>
          </ac:spMkLst>
        </pc:spChg>
      </pc:sldChg>
      <pc:sldChg chg="modSp mod modNotesTx">
        <pc:chgData name="Trish Wilson" userId="1a8d7cc3620296f7" providerId="LiveId" clId="{27A279E7-6970-41A1-A75F-D0A5E0A91EEA}" dt="2024-03-18T01:37:29.986" v="26" actId="20577"/>
        <pc:sldMkLst>
          <pc:docMk/>
          <pc:sldMk cId="384641868" sldId="293"/>
        </pc:sldMkLst>
        <pc:spChg chg="mod">
          <ac:chgData name="Trish Wilson" userId="1a8d7cc3620296f7" providerId="LiveId" clId="{27A279E7-6970-41A1-A75F-D0A5E0A91EEA}" dt="2024-03-18T01:36:49.309" v="20" actId="20577"/>
          <ac:spMkLst>
            <pc:docMk/>
            <pc:sldMk cId="384641868" sldId="293"/>
            <ac:spMk id="9" creationId="{0F910A5E-9737-49A5-C164-4C448A5785EC}"/>
          </ac:spMkLst>
        </pc:spChg>
        <pc:graphicFrameChg chg="modGraphic">
          <ac:chgData name="Trish Wilson" userId="1a8d7cc3620296f7" providerId="LiveId" clId="{27A279E7-6970-41A1-A75F-D0A5E0A91EEA}" dt="2024-03-18T01:37:06.249" v="22" actId="20577"/>
          <ac:graphicFrameMkLst>
            <pc:docMk/>
            <pc:sldMk cId="384641868" sldId="293"/>
            <ac:graphicFrameMk id="8" creationId="{BAD5A104-2C77-22C2-DDB4-D8DE826A9A12}"/>
          </ac:graphicFrameMkLst>
        </pc:graphicFrameChg>
        <pc:graphicFrameChg chg="modGraphic">
          <ac:chgData name="Trish Wilson" userId="1a8d7cc3620296f7" providerId="LiveId" clId="{27A279E7-6970-41A1-A75F-D0A5E0A91EEA}" dt="2024-03-18T01:37:14.477" v="24" actId="20577"/>
          <ac:graphicFrameMkLst>
            <pc:docMk/>
            <pc:sldMk cId="384641868" sldId="293"/>
            <ac:graphicFrameMk id="10" creationId="{38D8B89F-F93D-C04A-123D-146917950801}"/>
          </ac:graphicFrameMkLst>
        </pc:graphicFrameChg>
      </pc:sldChg>
      <pc:sldChg chg="modSp mod">
        <pc:chgData name="Trish Wilson" userId="1a8d7cc3620296f7" providerId="LiveId" clId="{27A279E7-6970-41A1-A75F-D0A5E0A91EEA}" dt="2024-03-18T01:38:09.034" v="28" actId="20577"/>
        <pc:sldMkLst>
          <pc:docMk/>
          <pc:sldMk cId="2182075984" sldId="297"/>
        </pc:sldMkLst>
        <pc:spChg chg="mod">
          <ac:chgData name="Trish Wilson" userId="1a8d7cc3620296f7" providerId="LiveId" clId="{27A279E7-6970-41A1-A75F-D0A5E0A91EEA}" dt="2024-03-18T01:38:09.034" v="28" actId="20577"/>
          <ac:spMkLst>
            <pc:docMk/>
            <pc:sldMk cId="2182075984" sldId="297"/>
            <ac:spMk id="3" creationId="{013BAEE3-2229-27B4-8278-8EB159977A90}"/>
          </ac:spMkLst>
        </pc:spChg>
      </pc:sldChg>
      <pc:sldChg chg="modNotesTx">
        <pc:chgData name="Trish Wilson" userId="1a8d7cc3620296f7" providerId="LiveId" clId="{27A279E7-6970-41A1-A75F-D0A5E0A91EEA}" dt="2024-03-18T01:43:11.372" v="55" actId="20577"/>
        <pc:sldMkLst>
          <pc:docMk/>
          <pc:sldMk cId="1034817577" sldId="300"/>
        </pc:sldMkLst>
      </pc:sldChg>
      <pc:sldChg chg="modSp mod">
        <pc:chgData name="Trish Wilson" userId="1a8d7cc3620296f7" providerId="LiveId" clId="{27A279E7-6970-41A1-A75F-D0A5E0A91EEA}" dt="2024-03-18T01:45:40.625" v="63" actId="20577"/>
        <pc:sldMkLst>
          <pc:docMk/>
          <pc:sldMk cId="4029528767" sldId="301"/>
        </pc:sldMkLst>
        <pc:spChg chg="mod">
          <ac:chgData name="Trish Wilson" userId="1a8d7cc3620296f7" providerId="LiveId" clId="{27A279E7-6970-41A1-A75F-D0A5E0A91EEA}" dt="2024-03-18T01:45:40.625" v="63" actId="20577"/>
          <ac:spMkLst>
            <pc:docMk/>
            <pc:sldMk cId="4029528767" sldId="301"/>
            <ac:spMk id="9" creationId="{4D0BFDC5-3990-BDB7-4AB5-947CB1B8AB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8/05/2024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e/ef/FedStats_Lat_long.svg/1280px-FedStats_Lat_long.svg.p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6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Binoculars https://www.flaticon.com/free-icon/binoculars_69125</a:t>
            </a:r>
          </a:p>
          <a:p>
            <a:r>
              <a:rPr lang="en-AU" dirty="0"/>
              <a:t>Nest  https://www.flaticon.com/free-icon/nest_10132462?term=nest&amp;page=1&amp;position=75&amp;origin=tag&amp;related_id=10132462</a:t>
            </a:r>
          </a:p>
          <a:p>
            <a:r>
              <a:rPr lang="en-AU" dirty="0"/>
              <a:t>Osprey</a:t>
            </a:r>
            <a:r>
              <a:rPr lang="en-AU" baseline="0" dirty="0"/>
              <a:t> </a:t>
            </a:r>
            <a:r>
              <a:rPr lang="en-AU" dirty="0"/>
              <a:t>https://www.flaticon.com/free-icon/bird-osprey-shape_47324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0000"/>
                </a:solidFill>
                <a:ea typeface="Calibri"/>
                <a:cs typeface="Calibri"/>
              </a:rPr>
              <a:t>Electrical tower:</a:t>
            </a:r>
            <a:r>
              <a:rPr lang="en-AU" sz="1200" baseline="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AU" dirty="0"/>
              <a:t>Microsoft Office clip art </a:t>
            </a:r>
            <a:endParaRPr lang="en-AU" sz="1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0000"/>
                </a:solidFill>
                <a:ea typeface="Calibri"/>
                <a:cs typeface="Calibri"/>
              </a:rPr>
              <a:t>Wind turbines: </a:t>
            </a:r>
            <a:r>
              <a:rPr lang="en-AU" dirty="0"/>
              <a:t>Microsoft Office clip art </a:t>
            </a:r>
          </a:p>
          <a:p>
            <a:pPr marL="0" indent="0">
              <a:spcBef>
                <a:spcPts val="0"/>
              </a:spcBef>
              <a:buNone/>
            </a:pPr>
            <a:endParaRPr lang="en-AU" sz="12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96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Binoculars https://www.flaticon.com/free-icon/binoculars_69125</a:t>
            </a:r>
          </a:p>
          <a:p>
            <a:r>
              <a:rPr lang="en-AU" dirty="0"/>
              <a:t>Nest  https://www.flaticon.com/free-icon/nest_10132462?term=nest&amp;page=1&amp;position=75&amp;origin=tag&amp;related_id=10132462</a:t>
            </a:r>
          </a:p>
          <a:p>
            <a:r>
              <a:rPr lang="en-AU" dirty="0"/>
              <a:t>Osprey</a:t>
            </a:r>
            <a:r>
              <a:rPr lang="en-AU" baseline="0" dirty="0"/>
              <a:t> </a:t>
            </a:r>
            <a:r>
              <a:rPr lang="en-AU" dirty="0"/>
              <a:t>https://www.flaticon.com/free-icon/bird-osprey-shape_47324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0000"/>
                </a:solidFill>
                <a:ea typeface="Calibri"/>
                <a:cs typeface="Calibri"/>
              </a:rPr>
              <a:t>Electrical tower:</a:t>
            </a:r>
            <a:r>
              <a:rPr lang="en-AU" sz="1200" baseline="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AU" dirty="0"/>
              <a:t>Microsoft Office clip art </a:t>
            </a:r>
            <a:endParaRPr lang="en-AU" sz="1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0000"/>
                </a:solidFill>
                <a:ea typeface="Calibri"/>
                <a:cs typeface="Calibri"/>
              </a:rPr>
              <a:t>Wind turbines: </a:t>
            </a:r>
            <a:r>
              <a:rPr lang="en-AU" dirty="0"/>
              <a:t>Microsoft Office clip art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2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may suggest altitude data helps us</a:t>
            </a:r>
            <a:r>
              <a:rPr lang="en-AU" baseline="0" dirty="0"/>
              <a:t> know the height above the nest which is correct. </a:t>
            </a:r>
          </a:p>
          <a:p>
            <a:r>
              <a:rPr lang="en-AU" baseline="0" dirty="0"/>
              <a:t>Use questioning and feedback to prompt students if required to understand that latitude and longitude pinpoints an object on Earth. </a:t>
            </a:r>
          </a:p>
          <a:p>
            <a:endParaRPr lang="en-AU" dirty="0"/>
          </a:p>
          <a:p>
            <a:r>
              <a:rPr lang="en-AU" dirty="0"/>
              <a:t>Mouse</a:t>
            </a:r>
            <a:r>
              <a:rPr lang="en-AU" baseline="0" dirty="0"/>
              <a:t> c</a:t>
            </a:r>
            <a:r>
              <a:rPr lang="en-AU" dirty="0"/>
              <a:t>lick to reveal</a:t>
            </a:r>
            <a:r>
              <a:rPr lang="en-AU" baseline="0" dirty="0"/>
              <a:t> an animation (highlighted latitude and longitude columns of data)</a:t>
            </a:r>
          </a:p>
          <a:p>
            <a:endParaRPr lang="en-AU" baseline="0" dirty="0"/>
          </a:p>
          <a:p>
            <a:r>
              <a:rPr lang="en-AU" dirty="0"/>
              <a:t>Point out</a:t>
            </a:r>
            <a:r>
              <a:rPr lang="en-AU" baseline="0" dirty="0"/>
              <a:t> that the latitude and longitude, plot a global position on the Earth.  </a:t>
            </a:r>
          </a:p>
          <a:p>
            <a:r>
              <a:rPr lang="en-AU" baseline="0" dirty="0"/>
              <a:t>Students may be familiar with GPS, a global positioning system which uses latitude and longitude. </a:t>
            </a:r>
          </a:p>
          <a:p>
            <a:endParaRPr lang="en-AU" baseline="0" dirty="0"/>
          </a:p>
          <a:p>
            <a:r>
              <a:rPr lang="en-AU" baseline="0" dirty="0"/>
              <a:t>Note: for simplicity we have simplified latitude and longitude numbers in our table to whole numbers. </a:t>
            </a:r>
          </a:p>
          <a:p>
            <a:r>
              <a:rPr lang="en-AU" baseline="0" dirty="0"/>
              <a:t>More accurate measures are used, for example, on the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8/07/2022</a:t>
            </a:r>
            <a:r>
              <a:rPr lang="en-AU" dirty="0"/>
              <a:t> at a time of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23:45:00</a:t>
            </a:r>
            <a:r>
              <a:rPr lang="en-AU" dirty="0"/>
              <a:t> the</a:t>
            </a:r>
            <a:r>
              <a:rPr lang="en-AU" baseline="0" dirty="0"/>
              <a:t> osprey Glen </a:t>
            </a:r>
            <a:r>
              <a:rPr lang="en-AU" dirty="0"/>
              <a:t>was at a </a:t>
            </a:r>
            <a:r>
              <a:rPr lang="en-AU" baseline="0" dirty="0"/>
              <a:t>latitude of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55.242561</a:t>
            </a:r>
            <a:r>
              <a:rPr lang="en-AU" dirty="0"/>
              <a:t> and </a:t>
            </a:r>
            <a:r>
              <a:rPr lang="en-AU" baseline="0" dirty="0"/>
              <a:t>longitude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-3.399452</a:t>
            </a:r>
            <a:r>
              <a:rPr lang="en-AU" dirty="0"/>
              <a:t> </a:t>
            </a:r>
          </a:p>
          <a:p>
            <a:r>
              <a:rPr lang="en-AU" dirty="0"/>
              <a:t>We have used north</a:t>
            </a:r>
            <a:r>
              <a:rPr lang="en-AU" baseline="0" dirty="0"/>
              <a:t> (N) and west (W) to indicate the position.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26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hlinkClick r:id="rId3"/>
              </a:rPr>
              <a:t>https://upload.wikimedia.org/wikipedia/commons/thumb/e/ef/FedStats_Lat_long.svg/1280px-FedStats_Lat_long.svg.png</a:t>
            </a:r>
            <a:r>
              <a:rPr lang="en-AU" sz="120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Explain position and location in simple terms: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latitude is east and west (sideways)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longitude is north and south (up and down)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equator is the imaginary line that divides northern and southern hemispheres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is above the equator and south is below the equator.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62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55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Select a mystery bird to plot the pathway and work out where it started, its pathway and where it finished.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17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62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9D59C-6498-39EF-EEFD-31190B1A6FB0}"/>
              </a:ext>
            </a:extLst>
          </p:cNvPr>
          <p:cNvSpPr txBox="1"/>
          <p:nvPr userDrawn="1"/>
        </p:nvSpPr>
        <p:spPr>
          <a:xfrm>
            <a:off x="1043608" y="6234053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2023 Commonwealth of Australia, unless otherwise indicated. Creative Commons Attribution 4.0, unless otherwise indicated. </a:t>
            </a:r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mathematicshub.edu.a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2D92B23-2727-FD16-7723-ADF1C1123F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>
                <a:ea typeface="Calibri"/>
                <a:cs typeface="Calibri"/>
              </a:rPr>
              <a:t>Flight of the osprey</a:t>
            </a:r>
            <a:endParaRPr lang="en-AU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EA74F-82EC-A729-63CA-EED31BC51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cs typeface="Calibri"/>
              </a:rPr>
              <a:t>Position and location</a:t>
            </a:r>
            <a:endParaRPr lang="en-US" dirty="0"/>
          </a:p>
        </p:txBody>
      </p:sp>
      <p:pic>
        <p:nvPicPr>
          <p:cNvPr id="2" name="Picture 1" descr="A logo for a science company">
            <a:extLst>
              <a:ext uri="{FF2B5EF4-FFF2-40B4-BE49-F238E27FC236}">
                <a16:creationId xmlns:a16="http://schemas.microsoft.com/office/drawing/2014/main" id="{09B1E00C-D106-B956-6949-6D280130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98" y="-2422"/>
            <a:ext cx="1190625" cy="847725"/>
          </a:xfrm>
          <a:prstGeom prst="rect">
            <a:avLst/>
          </a:prstGeom>
        </p:spPr>
      </p:pic>
      <p:pic>
        <p:nvPicPr>
          <p:cNvPr id="3" name="Picture 2" descr="A logo with text and birds">
            <a:extLst>
              <a:ext uri="{FF2B5EF4-FFF2-40B4-BE49-F238E27FC236}">
                <a16:creationId xmlns:a16="http://schemas.microsoft.com/office/drawing/2014/main" id="{C1781FE4-9D94-53EE-0297-001D2A486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124" y="72648"/>
            <a:ext cx="7429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061" y="223652"/>
            <a:ext cx="5818006" cy="420276"/>
          </a:xfrm>
        </p:spPr>
        <p:txBody>
          <a:bodyPr>
            <a:normAutofit fontScale="90000"/>
          </a:bodyPr>
          <a:lstStyle/>
          <a:p>
            <a:r>
              <a:rPr lang="en-AU" dirty="0"/>
              <a:t>Complete the task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8200" y="2216459"/>
            <a:ext cx="491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</a:rPr>
              <a:t>Warning: answer is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7796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39" y="162640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AU" dirty="0"/>
              <a:t>Match bird to flight path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125" y="1273370"/>
            <a:ext cx="3741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Which colour pathway matched your mystery bird?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Glen ended in Western Sahara, Africa.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Kirk ended in Ireland.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Tweed ended in Portugal. </a:t>
            </a:r>
          </a:p>
          <a:p>
            <a:endParaRPr lang="en-AU" dirty="0"/>
          </a:p>
          <a:p>
            <a:r>
              <a:rPr lang="en-AU" dirty="0"/>
              <a:t>Which mystery bird did you have? </a:t>
            </a:r>
          </a:p>
          <a:p>
            <a:endParaRPr lang="en-AU" dirty="0"/>
          </a:p>
        </p:txBody>
      </p:sp>
      <p:pic>
        <p:nvPicPr>
          <p:cNvPr id="2053" name="Picture 5" descr="Map showing three bird flight paths from UK to Ireland, UK to Spain and UK to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73" y="801650"/>
            <a:ext cx="4054003" cy="480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94773" y="5613401"/>
            <a:ext cx="1587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/>
              <a:t>Source: Google My maps</a:t>
            </a:r>
          </a:p>
        </p:txBody>
      </p:sp>
    </p:spTree>
    <p:extLst>
      <p:ext uri="{BB962C8B-B14F-4D97-AF65-F5344CB8AC3E}">
        <p14:creationId xmlns:p14="http://schemas.microsoft.com/office/powerpoint/2010/main" val="57480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FA20E-23DE-5DEB-8897-C676568A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0E22C-98C8-4BD1-9391-78881C79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35" y="219250"/>
            <a:ext cx="6715494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Research complete (for now)</a:t>
            </a:r>
            <a:endParaRPr lang="en-US" dirty="0"/>
          </a:p>
        </p:txBody>
      </p:sp>
      <p:pic>
        <p:nvPicPr>
          <p:cNvPr id="2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46C44D10-478D-C1BB-0F2E-F679CDAD6A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83" y="2107309"/>
            <a:ext cx="5588430" cy="3356763"/>
          </a:xfr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CB24C16-DBF9-F039-6C99-E0188E72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7077" y="878321"/>
            <a:ext cx="3845516" cy="1520770"/>
          </a:xfrm>
          <a:prstGeom prst="wedgeRoundRectCallout">
            <a:avLst>
              <a:gd name="adj1" fmla="val -3924"/>
              <a:gd name="adj2" fmla="val 665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7B637-6C01-1EE2-3FE2-FA93AFFEE800}"/>
              </a:ext>
            </a:extLst>
          </p:cNvPr>
          <p:cNvSpPr txBox="1"/>
          <p:nvPr/>
        </p:nvSpPr>
        <p:spPr>
          <a:xfrm>
            <a:off x="1311545" y="1108129"/>
            <a:ext cx="325658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/>
              <a:t>Thanks </a:t>
            </a:r>
            <a:r>
              <a:rPr lang="en-AU" sz="2000" dirty="0">
                <a:ea typeface="Calibri"/>
                <a:cs typeface="Calibri"/>
              </a:rPr>
              <a:t>for your help today!</a:t>
            </a:r>
            <a:r>
              <a:rPr lang="en-US" sz="2000" dirty="0">
                <a:ea typeface="Calibri"/>
                <a:cs typeface="Calibri"/>
              </a:rPr>
              <a:t>​</a:t>
            </a:r>
          </a:p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I may call on you again. 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612183" y="55344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3663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1E8B3-7447-0B4C-82DB-2F8595375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4A819-A6ED-DC7B-D3CE-9D4ADFA1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4865384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Introduction</a:t>
            </a:r>
            <a:endParaRPr lang="en-AU" dirty="0"/>
          </a:p>
        </p:txBody>
      </p:sp>
      <p:pic>
        <p:nvPicPr>
          <p:cNvPr id="2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ACCB3D00-804C-755E-6D4D-D967076232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165" y="2145480"/>
            <a:ext cx="5588430" cy="3356763"/>
          </a:xfr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40E3DE2-A65A-1B74-E272-D7701DED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678" y="724893"/>
            <a:ext cx="5463559" cy="1327014"/>
          </a:xfrm>
          <a:prstGeom prst="wedgeRoundRectCallout">
            <a:avLst>
              <a:gd name="adj1" fmla="val -998"/>
              <a:gd name="adj2" fmla="val 1133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BFDC5-3990-BDB7-4AB5-947CB1B8AB7D}"/>
              </a:ext>
            </a:extLst>
          </p:cNvPr>
          <p:cNvSpPr txBox="1"/>
          <p:nvPr/>
        </p:nvSpPr>
        <p:spPr>
          <a:xfrm>
            <a:off x="535711" y="724893"/>
            <a:ext cx="554258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>
                <a:ea typeface="+mn-lt"/>
                <a:cs typeface="+mn-lt"/>
              </a:rPr>
              <a:t>I need some help today locating exactly where our osprey are flying.</a:t>
            </a:r>
          </a:p>
          <a:p>
            <a:r>
              <a:rPr lang="en-US" sz="2000" dirty="0">
                <a:ea typeface="+mn-lt"/>
                <a:cs typeface="+mn-lt"/>
              </a:rPr>
              <a:t>To help describe position, let’s start with the Cartesian plane. </a:t>
            </a: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386861" y="559581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402952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7B83D-1A45-250D-F10D-322B5184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8228D3-8591-B13F-4C64-9BE9EA7B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4865384" cy="420276"/>
          </a:xfrm>
        </p:spPr>
        <p:txBody>
          <a:bodyPr>
            <a:noAutofit/>
          </a:bodyPr>
          <a:lstStyle/>
          <a:p>
            <a:r>
              <a:rPr lang="en-AU" sz="2800" dirty="0">
                <a:ea typeface="Calibri"/>
                <a:cs typeface="Calibri"/>
              </a:rPr>
              <a:t>Cartesian plane: locating points </a:t>
            </a:r>
            <a:endParaRPr lang="en-AU" sz="2800" dirty="0"/>
          </a:p>
        </p:txBody>
      </p:sp>
      <p:pic>
        <p:nvPicPr>
          <p:cNvPr id="1026" name="Picture 2" descr="A Cartesian grid with objects placed at (3, 8) , (6, 4), (8,10) (10, 3) and (11,7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4" y="879902"/>
            <a:ext cx="5196701" cy="518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ird ne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07" y="2492298"/>
            <a:ext cx="543032" cy="543032"/>
          </a:xfrm>
          <a:prstGeom prst="rect">
            <a:avLst/>
          </a:prstGeom>
        </p:spPr>
      </p:pic>
      <p:pic>
        <p:nvPicPr>
          <p:cNvPr id="2" name="Picture 1" descr="binoculars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63" y="4077072"/>
            <a:ext cx="379141" cy="379141"/>
          </a:xfrm>
          <a:prstGeom prst="rect">
            <a:avLst/>
          </a:prstGeom>
        </p:spPr>
      </p:pic>
      <p:pic>
        <p:nvPicPr>
          <p:cNvPr id="5" name="Picture 4" descr="bird fly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56" y="1795436"/>
            <a:ext cx="428247" cy="428247"/>
          </a:xfrm>
          <a:prstGeom prst="rect">
            <a:avLst/>
          </a:prstGeom>
        </p:spPr>
      </p:pic>
      <p:pic>
        <p:nvPicPr>
          <p:cNvPr id="9" name="Graphic 8" descr="Electric Tower with solid fill">
            <a:extLst>
              <a:ext uri="{FF2B5EF4-FFF2-40B4-BE49-F238E27FC236}">
                <a16:creationId xmlns:a16="http://schemas.microsoft.com/office/drawing/2014/main" id="{9C0F434D-4E18-B4A5-A658-F0F5C1A07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2710" y="2872758"/>
            <a:ext cx="451904" cy="451904"/>
          </a:xfrm>
          <a:prstGeom prst="rect">
            <a:avLst/>
          </a:prstGeom>
        </p:spPr>
      </p:pic>
      <p:pic>
        <p:nvPicPr>
          <p:cNvPr id="7" name="Graphic 6" descr="Wind Turbines with solid fill">
            <a:extLst>
              <a:ext uri="{FF2B5EF4-FFF2-40B4-BE49-F238E27FC236}">
                <a16:creationId xmlns:a16="http://schemas.microsoft.com/office/drawing/2014/main" id="{3FA43A78-2B1D-3AC2-1B07-9DB513912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6940" y="4460358"/>
            <a:ext cx="365052" cy="34733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5F105-F6A9-A790-B817-774F7222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844" y="805912"/>
            <a:ext cx="2382218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The location of points on a Cartesian plane are given in paired coordinates (x) and (y).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The x coordinate in the pair is always first, y is next. 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Locate these objects using their coordinates. 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The osprey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The nest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Electrical tower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Wind turbines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The birdwatcher (with binoculars) 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53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7B83D-1A45-250D-F10D-322B5184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8228D3-8591-B13F-4C64-9BE9EA7B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4865384" cy="420276"/>
          </a:xfrm>
        </p:spPr>
        <p:txBody>
          <a:bodyPr>
            <a:noAutofit/>
          </a:bodyPr>
          <a:lstStyle/>
          <a:p>
            <a:r>
              <a:rPr lang="en-AU" sz="2800" dirty="0">
                <a:ea typeface="Calibri"/>
                <a:cs typeface="Calibri"/>
              </a:rPr>
              <a:t>Cartesian plane: plotting points</a:t>
            </a:r>
            <a:endParaRPr lang="en-AU" sz="2800" dirty="0"/>
          </a:p>
        </p:txBody>
      </p:sp>
      <p:pic>
        <p:nvPicPr>
          <p:cNvPr id="1026" name="Picture 2" descr="Cartesian plane 10 x 10 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4" y="879902"/>
            <a:ext cx="5196701" cy="518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ird flying">
            <a:extLst>
              <a:ext uri="{FF2B5EF4-FFF2-40B4-BE49-F238E27FC236}">
                <a16:creationId xmlns:a16="http://schemas.microsoft.com/office/drawing/2014/main" id="{107C840A-180E-5666-8A15-52F3BF038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65" y="2064649"/>
            <a:ext cx="428247" cy="428247"/>
          </a:xfrm>
          <a:prstGeom prst="rect">
            <a:avLst/>
          </a:prstGeom>
        </p:spPr>
      </p:pic>
      <p:pic>
        <p:nvPicPr>
          <p:cNvPr id="7" name="Graphic 6" descr="Electric Tower with solid fill">
            <a:extLst>
              <a:ext uri="{FF2B5EF4-FFF2-40B4-BE49-F238E27FC236}">
                <a16:creationId xmlns:a16="http://schemas.microsoft.com/office/drawing/2014/main" id="{9D946CD5-FD03-7695-3138-6798951DC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3782" y="2359724"/>
            <a:ext cx="451904" cy="451904"/>
          </a:xfrm>
          <a:prstGeom prst="rect">
            <a:avLst/>
          </a:prstGeom>
        </p:spPr>
      </p:pic>
      <p:pic>
        <p:nvPicPr>
          <p:cNvPr id="3" name="Graphic 2" descr="Wind Turbines with solid fill">
            <a:extLst>
              <a:ext uri="{FF2B5EF4-FFF2-40B4-BE49-F238E27FC236}">
                <a16:creationId xmlns:a16="http://schemas.microsoft.com/office/drawing/2014/main" id="{6E16B9FD-9E5E-378F-F86A-8D55034518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7401" y="2895417"/>
            <a:ext cx="451904" cy="451904"/>
          </a:xfrm>
          <a:prstGeom prst="rect">
            <a:avLst/>
          </a:prstGeom>
        </p:spPr>
      </p:pic>
      <p:pic>
        <p:nvPicPr>
          <p:cNvPr id="9" name="Picture 8" descr="Nest ">
            <a:extLst>
              <a:ext uri="{FF2B5EF4-FFF2-40B4-BE49-F238E27FC236}">
                <a16:creationId xmlns:a16="http://schemas.microsoft.com/office/drawing/2014/main" id="{08988960-C207-DD61-6A5B-AD6CF5E768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20" y="3393525"/>
            <a:ext cx="543032" cy="543032"/>
          </a:xfrm>
          <a:prstGeom prst="rect">
            <a:avLst/>
          </a:prstGeom>
        </p:spPr>
      </p:pic>
      <p:pic>
        <p:nvPicPr>
          <p:cNvPr id="5" name="Picture 4" descr="binoculars ">
            <a:extLst>
              <a:ext uri="{FF2B5EF4-FFF2-40B4-BE49-F238E27FC236}">
                <a16:creationId xmlns:a16="http://schemas.microsoft.com/office/drawing/2014/main" id="{0CB73C95-32C4-8D0E-0933-5F85C75CDA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75" y="3946674"/>
            <a:ext cx="379141" cy="37914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5F105-F6A9-A790-B817-774F7222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844" y="805912"/>
            <a:ext cx="2382218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Plot points for the location of these objects on the Cartesian plane: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Osprey (3, 4) 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Electrical tower (8, 9)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Wind turbine (10,3) 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Nest (10, 6) 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Birdwatcher (6, 4)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rgbClr val="000000"/>
                </a:solidFill>
                <a:ea typeface="Calibri"/>
                <a:cs typeface="Calibri"/>
              </a:rPr>
              <a:t>Plot a pathway for the osprey to safely reach the nest. 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76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6002BD0-A9AE-68EA-487C-882631EE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745143" y="-1243949"/>
            <a:ext cx="1484701" cy="5434055"/>
          </a:xfrm>
          <a:prstGeom prst="wedgeRoundRectCallout">
            <a:avLst>
              <a:gd name="adj1" fmla="val -10938"/>
              <a:gd name="adj2" fmla="val -6336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5">
            <a:extLst>
              <a:ext uri="{FF2B5EF4-FFF2-40B4-BE49-F238E27FC236}">
                <a16:creationId xmlns:a16="http://schemas.microsoft.com/office/drawing/2014/main" id="{36002BD0-A9AE-68EA-487C-882631EE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30300" y="1812142"/>
            <a:ext cx="1622357" cy="2051624"/>
          </a:xfrm>
          <a:prstGeom prst="wedgeRoundRectCallout">
            <a:avLst>
              <a:gd name="adj1" fmla="val -93252"/>
              <a:gd name="adj2" fmla="val 2659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26132B-15DA-81C0-B9F1-11C56737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90" y="138966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ea typeface="Calibri"/>
                <a:cs typeface="Calibri"/>
              </a:rPr>
              <a:t>Plotting a global position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B4965A-F03C-7FAB-5D60-6B98E29634A4}"/>
              </a:ext>
            </a:extLst>
          </p:cNvPr>
          <p:cNvSpPr txBox="1"/>
          <p:nvPr/>
        </p:nvSpPr>
        <p:spPr>
          <a:xfrm>
            <a:off x="1032934" y="872915"/>
            <a:ext cx="45635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Do you remember this table? </a:t>
            </a:r>
          </a:p>
          <a:p>
            <a:r>
              <a:rPr lang="en-US" dirty="0"/>
              <a:t>The osprey Glen was learning to fly and stayed close to the nest. </a:t>
            </a:r>
          </a:p>
          <a:p>
            <a:r>
              <a:rPr lang="en-US" dirty="0"/>
              <a:t>What information helps us know that?</a:t>
            </a:r>
            <a:endParaRPr lang="en-AU" dirty="0">
              <a:ea typeface="Calibri"/>
              <a:cs typeface="Calibri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F2BBBC7-2A97-FB53-D780-10EDDF926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213439"/>
              </p:ext>
            </p:extLst>
          </p:nvPr>
        </p:nvGraphicFramePr>
        <p:xfrm>
          <a:off x="770466" y="2405029"/>
          <a:ext cx="57456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770">
                  <a:extLst>
                    <a:ext uri="{9D8B030D-6E8A-4147-A177-3AD203B41FA5}">
                      <a16:colId xmlns:a16="http://schemas.microsoft.com/office/drawing/2014/main" val="2940182390"/>
                    </a:ext>
                  </a:extLst>
                </a:gridCol>
                <a:gridCol w="934502">
                  <a:extLst>
                    <a:ext uri="{9D8B030D-6E8A-4147-A177-3AD203B41FA5}">
                      <a16:colId xmlns:a16="http://schemas.microsoft.com/office/drawing/2014/main" val="2189799086"/>
                    </a:ext>
                  </a:extLst>
                </a:gridCol>
                <a:gridCol w="1235956">
                  <a:extLst>
                    <a:ext uri="{9D8B030D-6E8A-4147-A177-3AD203B41FA5}">
                      <a16:colId xmlns:a16="http://schemas.microsoft.com/office/drawing/2014/main" val="740370723"/>
                    </a:ext>
                  </a:extLst>
                </a:gridCol>
                <a:gridCol w="982735">
                  <a:extLst>
                    <a:ext uri="{9D8B030D-6E8A-4147-A177-3AD203B41FA5}">
                      <a16:colId xmlns:a16="http://schemas.microsoft.com/office/drawing/2014/main" val="905481342"/>
                    </a:ext>
                  </a:extLst>
                </a:gridCol>
                <a:gridCol w="1187723">
                  <a:extLst>
                    <a:ext uri="{9D8B030D-6E8A-4147-A177-3AD203B41FA5}">
                      <a16:colId xmlns:a16="http://schemas.microsoft.com/office/drawing/2014/main" val="21698838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Osprey tag number (Glen)</a:t>
                      </a:r>
                      <a:endParaRPr lang="en-AU" sz="2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AU" sz="2000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Latitude</a:t>
                      </a:r>
                      <a:endParaRPr lang="en-AU" sz="2000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Longitude</a:t>
                      </a:r>
                      <a:endParaRPr lang="en-AU" sz="2000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Maximum altitude in metres </a:t>
                      </a:r>
                      <a:endParaRPr lang="en-AU" sz="2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232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224458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8/07/2022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55°N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115m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27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224458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9/07/2022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55°N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120m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82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224458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10/07/2022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55°N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120m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58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224458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11/07/2022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55°N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241m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73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224458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12/07/2022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55°N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415m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99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224458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13/07/2022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55°N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373m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188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224458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14/07/2022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55°N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3°W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sz="12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386m</a:t>
                      </a:r>
                      <a:endParaRPr lang="en-AU" sz="20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8721"/>
                  </a:ext>
                </a:extLst>
              </a:tr>
            </a:tbl>
          </a:graphicData>
        </a:graphic>
      </p:graphicFrame>
      <p:sp>
        <p:nvSpPr>
          <p:cNvPr id="4" name="Rounded Rectangle 3" descr="highigh box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132667" y="2565400"/>
            <a:ext cx="2209800" cy="25315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4965A-F03C-7FAB-5D60-6B98E29634A4}"/>
              </a:ext>
            </a:extLst>
          </p:cNvPr>
          <p:cNvSpPr txBox="1"/>
          <p:nvPr/>
        </p:nvSpPr>
        <p:spPr>
          <a:xfrm>
            <a:off x="6920546" y="2099290"/>
            <a:ext cx="200111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Now Glen and his siblings have left the nest, we need to know where they are flying</a:t>
            </a:r>
            <a:r>
              <a:rPr lang="en-US" dirty="0">
                <a:solidFill>
                  <a:srgbClr val="1F497D"/>
                </a:solidFill>
                <a:ea typeface="Calibri"/>
                <a:cs typeface="Calibri"/>
              </a:rPr>
              <a:t>​.</a:t>
            </a:r>
            <a:endParaRPr lang="en-US" dirty="0"/>
          </a:p>
        </p:txBody>
      </p:sp>
      <p:sp>
        <p:nvSpPr>
          <p:cNvPr id="2" name="Oval 1" descr="Image of a woman with long blond hair">
            <a:extLst>
              <a:ext uri="{FF2B5EF4-FFF2-40B4-BE49-F238E27FC236}">
                <a16:creationId xmlns:a16="http://schemas.microsoft.com/office/drawing/2014/main" id="{B61E92EC-504C-7FEE-C4E8-E883EA907B1F}"/>
              </a:ext>
            </a:extLst>
          </p:cNvPr>
          <p:cNvSpPr/>
          <p:nvPr/>
        </p:nvSpPr>
        <p:spPr>
          <a:xfrm>
            <a:off x="6720994" y="133982"/>
            <a:ext cx="1351868" cy="128603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8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26132B-15DA-81C0-B9F1-11C56737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28" y="480831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US"/>
              <a:t>Latitude and longitude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FDC8CCA-6D5F-1BDF-4D9E-D3521054B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741" y="1206657"/>
            <a:ext cx="6666613" cy="1312845"/>
          </a:xfrm>
          <a:prstGeom prst="wedgeRoundRectCallout">
            <a:avLst>
              <a:gd name="adj1" fmla="val -27763"/>
              <a:gd name="adj2" fmla="val -840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2DC9AA-9E92-AD1E-265F-8C765456E1DB}"/>
              </a:ext>
            </a:extLst>
          </p:cNvPr>
          <p:cNvSpPr txBox="1"/>
          <p:nvPr/>
        </p:nvSpPr>
        <p:spPr>
          <a:xfrm>
            <a:off x="1071408" y="1267784"/>
            <a:ext cx="6800152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/>
              <a:t>To follow the birds as they migrate, we need to track their location along the flightpath using GPS. </a:t>
            </a:r>
          </a:p>
          <a:p>
            <a:r>
              <a:rPr lang="en-AU" sz="2000" dirty="0"/>
              <a:t>GPS, a global positioning system, uses latitude and longitude. </a:t>
            </a:r>
            <a:endParaRPr lang="en-AU" dirty="0"/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diagram of a globe and a globe">
            <a:extLst>
              <a:ext uri="{FF2B5EF4-FFF2-40B4-BE49-F238E27FC236}">
                <a16:creationId xmlns:a16="http://schemas.microsoft.com/office/drawing/2014/main" id="{988B21DF-C942-7888-7B2B-17733179B5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6" y="2591461"/>
            <a:ext cx="3965620" cy="3098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3F18C9-D41A-09B2-4CEF-DC4F31107C0A}"/>
              </a:ext>
            </a:extLst>
          </p:cNvPr>
          <p:cNvSpPr txBox="1"/>
          <p:nvPr/>
        </p:nvSpPr>
        <p:spPr>
          <a:xfrm>
            <a:off x="596560" y="5739900"/>
            <a:ext cx="10353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i="1" dirty="0"/>
              <a:t>Image: </a:t>
            </a:r>
            <a:r>
              <a:rPr lang="en-AU" sz="900" i="1" dirty="0" err="1"/>
              <a:t>wikipedia</a:t>
            </a:r>
            <a:r>
              <a:rPr lang="en-AU" sz="900" i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86DC9-F2C1-591F-9CD4-E1B2EB36EE54}"/>
              </a:ext>
            </a:extLst>
          </p:cNvPr>
          <p:cNvSpPr txBox="1"/>
          <p:nvPr/>
        </p:nvSpPr>
        <p:spPr>
          <a:xfrm>
            <a:off x="4809067" y="2519502"/>
            <a:ext cx="4021665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/>
              <a:t>Latitude is shown by lines drawn on a map running around the globe in an east-west direction (sideways). </a:t>
            </a:r>
          </a:p>
          <a:p>
            <a:endParaRPr lang="en-AU" sz="2000" dirty="0"/>
          </a:p>
          <a:p>
            <a:r>
              <a:rPr lang="en-AU" sz="2000" dirty="0"/>
              <a:t>The equator is halfway between the north and south pole at 0°. </a:t>
            </a:r>
          </a:p>
          <a:p>
            <a:endParaRPr lang="en-AU" sz="2000" dirty="0">
              <a:ea typeface="Calibri"/>
              <a:cs typeface="Calibri"/>
            </a:endParaRPr>
          </a:p>
          <a:p>
            <a:r>
              <a:rPr lang="en-AU" sz="2000" dirty="0"/>
              <a:t>Longitude is shown by lines drawn on a map running in a north-south direction </a:t>
            </a:r>
            <a:r>
              <a:rPr lang="en-AU" dirty="0"/>
              <a:t>(up and down). </a:t>
            </a:r>
            <a:endParaRPr lang="en-AU" dirty="0">
              <a:ea typeface="Calibri"/>
              <a:cs typeface="Calibri"/>
            </a:endParaRPr>
          </a:p>
        </p:txBody>
      </p:sp>
      <p:sp>
        <p:nvSpPr>
          <p:cNvPr id="2" name="Oval 1" descr="Image of a woman with long blond hair">
            <a:extLst>
              <a:ext uri="{FF2B5EF4-FFF2-40B4-BE49-F238E27FC236}">
                <a16:creationId xmlns:a16="http://schemas.microsoft.com/office/drawing/2014/main" id="{F1BDC4EB-1CF3-5207-80D9-0120F1488E58}"/>
              </a:ext>
            </a:extLst>
          </p:cNvPr>
          <p:cNvSpPr/>
          <p:nvPr/>
        </p:nvSpPr>
        <p:spPr>
          <a:xfrm>
            <a:off x="1522252" y="-2452"/>
            <a:ext cx="1071804" cy="105633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129168" y="888286"/>
            <a:ext cx="1737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288720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FDC8CCA-6D5F-1BDF-4D9E-D3521054B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561171" y="-32485"/>
            <a:ext cx="997376" cy="2592238"/>
          </a:xfrm>
          <a:prstGeom prst="wedgeRoundRectCallout">
            <a:avLst>
              <a:gd name="adj1" fmla="val -17159"/>
              <a:gd name="adj2" fmla="val 565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26132B-15DA-81C0-B9F1-11C56737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Latitude and longitude and GPS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2DC9AA-9E92-AD1E-265F-8C765456E1DB}"/>
              </a:ext>
            </a:extLst>
          </p:cNvPr>
          <p:cNvSpPr txBox="1"/>
          <p:nvPr/>
        </p:nvSpPr>
        <p:spPr>
          <a:xfrm>
            <a:off x="1831231" y="801969"/>
            <a:ext cx="25762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/>
              <a:t>We use GPS tracking devices to locate and plot the osprey’s flightpath.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BAEE3-2229-27B4-8278-8EB159977A90}"/>
              </a:ext>
            </a:extLst>
          </p:cNvPr>
          <p:cNvSpPr txBox="1"/>
          <p:nvPr/>
        </p:nvSpPr>
        <p:spPr>
          <a:xfrm>
            <a:off x="171912" y="2034721"/>
            <a:ext cx="422180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800" kern="100" dirty="0">
                <a:effectLst/>
                <a:latin typeface="Calibri"/>
                <a:ea typeface="Calibri"/>
                <a:cs typeface="Times New Roman"/>
              </a:rPr>
              <a:t>The GPS devices (global positioning system) uses a network of satellites to determine the location of ospreys as they migrate </a:t>
            </a:r>
            <a:r>
              <a:rPr lang="en-AU" kern="100" dirty="0">
                <a:ea typeface="Calibri"/>
                <a:cs typeface="Times New Roman"/>
              </a:rPr>
              <a:t>between different areas.</a:t>
            </a:r>
          </a:p>
          <a:p>
            <a:endParaRPr lang="en-AU" kern="100" dirty="0">
              <a:latin typeface="Calibri"/>
              <a:ea typeface="Calibri"/>
              <a:cs typeface="Times New Roman"/>
            </a:endParaRPr>
          </a:p>
          <a:p>
            <a:r>
              <a:rPr lang="en-AU" sz="1800" kern="100" dirty="0">
                <a:effectLst/>
                <a:latin typeface="Calibri"/>
                <a:ea typeface="Calibri"/>
                <a:cs typeface="Times New Roman"/>
              </a:rPr>
              <a:t>The GPS receivers provide the location of each tagged bird with latitude, longitude, and altitude data. They also provide the accurate time. </a:t>
            </a:r>
            <a:endParaRPr lang="en-AU" dirty="0">
              <a:latin typeface="Calibri"/>
              <a:ea typeface="Calibri"/>
              <a:cs typeface="Calibri"/>
            </a:endParaRPr>
          </a:p>
          <a:p>
            <a:endParaRPr lang="en-AU" kern="100" dirty="0">
              <a:latin typeface="Calibri"/>
              <a:ea typeface="Calibri"/>
              <a:cs typeface="Times New Roman"/>
            </a:endParaRPr>
          </a:p>
          <a:p>
            <a:r>
              <a:rPr lang="en-AU" sz="1800" kern="100" dirty="0">
                <a:effectLst/>
                <a:latin typeface="Calibri"/>
                <a:ea typeface="Calibri"/>
                <a:cs typeface="Times New Roman"/>
              </a:rPr>
              <a:t>The device is attached to the bird’s back by a lightweight harness, like a tiny backpack, and is programmed to take GPS readings at regular intervals.</a:t>
            </a:r>
            <a:r>
              <a:rPr lang="en-AU" kern="100" dirty="0">
                <a:latin typeface="Calibri"/>
                <a:ea typeface="Calibri"/>
                <a:cs typeface="Times New Roman"/>
              </a:rPr>
              <a:t> </a:t>
            </a:r>
            <a:endParaRPr lang="en-AU" dirty="0">
              <a:ea typeface="Calibri"/>
              <a:cs typeface="Calibri"/>
            </a:endParaRPr>
          </a:p>
          <a:p>
            <a:endParaRPr lang="en-AU" dirty="0"/>
          </a:p>
        </p:txBody>
      </p:sp>
      <p:pic>
        <p:nvPicPr>
          <p:cNvPr id="8" name="Picture 7" descr="A person in a nest in a tree">
            <a:extLst>
              <a:ext uri="{FF2B5EF4-FFF2-40B4-BE49-F238E27FC236}">
                <a16:creationId xmlns:a16="http://schemas.microsoft.com/office/drawing/2014/main" id="{E8F1267F-F50F-F4E5-424A-C696A6C85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922" y="750811"/>
            <a:ext cx="3625732" cy="2403002"/>
          </a:xfrm>
          <a:prstGeom prst="rect">
            <a:avLst/>
          </a:prstGeom>
        </p:spPr>
      </p:pic>
      <p:pic>
        <p:nvPicPr>
          <p:cNvPr id="2" name="Picture 1" descr="A group of birds lying on moss">
            <a:extLst>
              <a:ext uri="{FF2B5EF4-FFF2-40B4-BE49-F238E27FC236}">
                <a16:creationId xmlns:a16="http://schemas.microsoft.com/office/drawing/2014/main" id="{23B01674-0B0E-9E4F-B353-B5A84A9AC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779" y="3405692"/>
            <a:ext cx="3653273" cy="2063362"/>
          </a:xfrm>
          <a:prstGeom prst="rect">
            <a:avLst/>
          </a:prstGeom>
        </p:spPr>
      </p:pic>
      <p:sp>
        <p:nvSpPr>
          <p:cNvPr id="4" name="Oval 3" descr="Image of a woman with long blond hair">
            <a:extLst>
              <a:ext uri="{FF2B5EF4-FFF2-40B4-BE49-F238E27FC236}">
                <a16:creationId xmlns:a16="http://schemas.microsoft.com/office/drawing/2014/main" id="{E003DFD3-E98F-0186-0D89-F919ABF262EC}"/>
              </a:ext>
            </a:extLst>
          </p:cNvPr>
          <p:cNvSpPr/>
          <p:nvPr/>
        </p:nvSpPr>
        <p:spPr>
          <a:xfrm>
            <a:off x="113412" y="743735"/>
            <a:ext cx="1351868" cy="128603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4656406" y="550548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Images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218207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59640-80C5-10FD-C25B-599D181F2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551BAB3-7C26-D454-0F60-D677484A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4110" y="687476"/>
            <a:ext cx="5114652" cy="1020349"/>
          </a:xfrm>
          <a:prstGeom prst="wedgeRoundRectCallout">
            <a:avLst>
              <a:gd name="adj1" fmla="val -55395"/>
              <a:gd name="adj2" fmla="val 127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E33FDF-05C4-EFD0-9E0A-25DD852A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48" y="131536"/>
            <a:ext cx="6851104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Today’s task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10A5E-9737-49A5-C164-4C448A5785EC}"/>
              </a:ext>
            </a:extLst>
          </p:cNvPr>
          <p:cNvSpPr txBox="1"/>
          <p:nvPr/>
        </p:nvSpPr>
        <p:spPr>
          <a:xfrm>
            <a:off x="1570134" y="720805"/>
            <a:ext cx="52609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ea typeface="+mn-lt"/>
                <a:cs typeface="+mn-lt"/>
              </a:rPr>
              <a:t>Our three young ospreys have all taken flight and are migrating south on their epic journey. As junior researcher we need you to plot their journey using the GPS data.  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71F6CE-E20F-F0D0-9114-AA7A10BE1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76243"/>
              </p:ext>
            </p:extLst>
          </p:nvPr>
        </p:nvGraphicFramePr>
        <p:xfrm>
          <a:off x="371399" y="1796106"/>
          <a:ext cx="3505200" cy="202565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290162448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7366657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618405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8308008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Mystery bird 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Date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Latitude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Longitude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15345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MB1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8/09/2022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55°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3°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48784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9/09/2022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52°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3°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63319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MB1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10/09/2022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50°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82202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12/09/2022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45°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8°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54210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9/10/2022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43°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8°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91769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23/11/2022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41°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8°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1087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24/11/2022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40°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8°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55507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25/11/2022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34°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12°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19516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6/12/2022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27°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12°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06052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31/12/2022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27°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13°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735769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D5A104-2C77-22C2-DDB4-D8DE826A9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70973"/>
              </p:ext>
            </p:extLst>
          </p:nvPr>
        </p:nvGraphicFramePr>
        <p:xfrm>
          <a:off x="4200625" y="1796106"/>
          <a:ext cx="3783526" cy="207202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1055549">
                  <a:extLst>
                    <a:ext uri="{9D8B030D-6E8A-4147-A177-3AD203B41FA5}">
                      <a16:colId xmlns:a16="http://schemas.microsoft.com/office/drawing/2014/main" val="3090632876"/>
                    </a:ext>
                  </a:extLst>
                </a:gridCol>
                <a:gridCol w="1000715">
                  <a:extLst>
                    <a:ext uri="{9D8B030D-6E8A-4147-A177-3AD203B41FA5}">
                      <a16:colId xmlns:a16="http://schemas.microsoft.com/office/drawing/2014/main" val="2627485161"/>
                    </a:ext>
                  </a:extLst>
                </a:gridCol>
                <a:gridCol w="849923">
                  <a:extLst>
                    <a:ext uri="{9D8B030D-6E8A-4147-A177-3AD203B41FA5}">
                      <a16:colId xmlns:a16="http://schemas.microsoft.com/office/drawing/2014/main" val="1078334948"/>
                    </a:ext>
                  </a:extLst>
                </a:gridCol>
                <a:gridCol w="877339">
                  <a:extLst>
                    <a:ext uri="{9D8B030D-6E8A-4147-A177-3AD203B41FA5}">
                      <a16:colId xmlns:a16="http://schemas.microsoft.com/office/drawing/2014/main" val="1068412920"/>
                    </a:ext>
                  </a:extLst>
                </a:gridCol>
              </a:tblGrid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Mystery bird 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Date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Latitude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Longitude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0694791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MB2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26/08/2022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53° 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300482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27/08/2022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50°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3°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98209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29/08/2022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52°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8°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989420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30/08/2022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51°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10°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7998008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31/08/2022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51°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9°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030622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1/09/2022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52°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10°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5908905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MB2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25/08/2022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55° 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3°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794428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28/08/2022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49° 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9°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0324262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4/09/2022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52° 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9°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7735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D8B89F-F93D-C04A-123D-146917950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7685"/>
              </p:ext>
            </p:extLst>
          </p:nvPr>
        </p:nvGraphicFramePr>
        <p:xfrm>
          <a:off x="1915666" y="3990749"/>
          <a:ext cx="4280541" cy="1888112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1194209">
                  <a:extLst>
                    <a:ext uri="{9D8B030D-6E8A-4147-A177-3AD203B41FA5}">
                      <a16:colId xmlns:a16="http://schemas.microsoft.com/office/drawing/2014/main" val="3064853167"/>
                    </a:ext>
                  </a:extLst>
                </a:gridCol>
                <a:gridCol w="1132172">
                  <a:extLst>
                    <a:ext uri="{9D8B030D-6E8A-4147-A177-3AD203B41FA5}">
                      <a16:colId xmlns:a16="http://schemas.microsoft.com/office/drawing/2014/main" val="4271048989"/>
                    </a:ext>
                  </a:extLst>
                </a:gridCol>
                <a:gridCol w="961571">
                  <a:extLst>
                    <a:ext uri="{9D8B030D-6E8A-4147-A177-3AD203B41FA5}">
                      <a16:colId xmlns:a16="http://schemas.microsoft.com/office/drawing/2014/main" val="3837775212"/>
                    </a:ext>
                  </a:extLst>
                </a:gridCol>
                <a:gridCol w="992589">
                  <a:extLst>
                    <a:ext uri="{9D8B030D-6E8A-4147-A177-3AD203B41FA5}">
                      <a16:colId xmlns:a16="http://schemas.microsoft.com/office/drawing/2014/main" val="1299804038"/>
                    </a:ext>
                  </a:extLst>
                </a:gridCol>
              </a:tblGrid>
              <a:tr h="2360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Mystery bird 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Date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Latitude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Longitude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5929786"/>
                  </a:ext>
                </a:extLst>
              </a:tr>
              <a:tr h="2360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MB3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24/08/2022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55° 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3°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40995905"/>
                  </a:ext>
                </a:extLst>
              </a:tr>
              <a:tr h="2360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25/08/2022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52°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3539913"/>
                  </a:ext>
                </a:extLst>
              </a:tr>
              <a:tr h="2360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26/08/2022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51°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3° 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8559802"/>
                  </a:ext>
                </a:extLst>
              </a:tr>
              <a:tr h="2360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27/08/2022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46° 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9°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7452451"/>
                  </a:ext>
                </a:extLst>
              </a:tr>
              <a:tr h="2360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28/08/2022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40° 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9°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467803"/>
                  </a:ext>
                </a:extLst>
              </a:tr>
              <a:tr h="2360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29/08/2022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40° 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8°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5906395"/>
                  </a:ext>
                </a:extLst>
              </a:tr>
              <a:tr h="23601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MB3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1/09/2022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41° 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8° 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6029988"/>
                  </a:ext>
                </a:extLst>
              </a:tr>
            </a:tbl>
          </a:graphicData>
        </a:graphic>
      </p:graphicFrame>
      <p:sp>
        <p:nvSpPr>
          <p:cNvPr id="2" name="Oval 1" descr="Image of a woman with long blond hair">
            <a:extLst>
              <a:ext uri="{FF2B5EF4-FFF2-40B4-BE49-F238E27FC236}">
                <a16:creationId xmlns:a16="http://schemas.microsoft.com/office/drawing/2014/main" id="{84AEF2B6-4D43-550E-34A6-0BF46A9DFAF8}"/>
              </a:ext>
            </a:extLst>
          </p:cNvPr>
          <p:cNvSpPr/>
          <p:nvPr/>
        </p:nvSpPr>
        <p:spPr>
          <a:xfrm>
            <a:off x="118255" y="663784"/>
            <a:ext cx="1028193" cy="102034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-11246" y="3868126"/>
            <a:ext cx="1287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</a:t>
            </a:r>
            <a:r>
              <a:rPr lang="en-AU" sz="800" dirty="0" err="1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Boders</a:t>
            </a:r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. Permission granted.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229772" y="171653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38464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Mystery bird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125" y="1273370"/>
            <a:ext cx="3571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The tables show the migration paths of three ospreys. </a:t>
            </a:r>
          </a:p>
          <a:p>
            <a:endParaRPr lang="en-AU" dirty="0"/>
          </a:p>
          <a:p>
            <a:r>
              <a:rPr lang="en-AU" dirty="0"/>
              <a:t>Where do they fly? </a:t>
            </a:r>
          </a:p>
          <a:p>
            <a:endParaRPr lang="en-AU" dirty="0"/>
          </a:p>
          <a:p>
            <a:r>
              <a:rPr lang="en-AU" dirty="0"/>
              <a:t>Where does each bird end their migration journey? </a:t>
            </a:r>
          </a:p>
          <a:p>
            <a:endParaRPr lang="en-AU" dirty="0"/>
          </a:p>
          <a:p>
            <a:r>
              <a:rPr lang="en-AU" dirty="0"/>
              <a:t>Choose a mystery bird. </a:t>
            </a:r>
          </a:p>
          <a:p>
            <a:endParaRPr lang="en-AU" dirty="0"/>
          </a:p>
          <a:p>
            <a:r>
              <a:rPr lang="en-AU" dirty="0"/>
              <a:t>Plot its pathway on the map using the latitude and longitude. </a:t>
            </a:r>
          </a:p>
        </p:txBody>
      </p:sp>
      <p:pic>
        <p:nvPicPr>
          <p:cNvPr id="9" name="Picture 8" descr="Map of UK, Spain and Afr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b="1000"/>
          <a:stretch/>
        </p:blipFill>
        <p:spPr bwMode="auto">
          <a:xfrm>
            <a:off x="4262961" y="618528"/>
            <a:ext cx="3935466" cy="5117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647527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662196-B2A8-481B-ADA9-BB42FE39C9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EF130B-FD88-4ED0-A0AE-FC4541F4F287}">
  <ds:schemaRefs>
    <ds:schemaRef ds:uri="http://schemas.microsoft.com/office/2006/metadata/properties"/>
    <ds:schemaRef ds:uri="http://schemas.microsoft.com/office/infopath/2007/PartnerControls"/>
    <ds:schemaRef ds:uri="ff236c08-9611-4854-a4bb-16d44b7327b6"/>
    <ds:schemaRef ds:uri="64eff3df-e3d6-48ed-978f-45ff25640900"/>
  </ds:schemaRefs>
</ds:datastoreItem>
</file>

<file path=customXml/itemProps3.xml><?xml version="1.0" encoding="utf-8"?>
<ds:datastoreItem xmlns:ds="http://schemas.openxmlformats.org/officeDocument/2006/customXml" ds:itemID="{2AADD7DC-7947-4C25-867C-AC913791F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1328</Words>
  <Application>Microsoft Office PowerPoint</Application>
  <PresentationFormat>On-screen Show (4:3)</PresentationFormat>
  <Paragraphs>284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DengXian</vt:lpstr>
      <vt:lpstr>Arial</vt:lpstr>
      <vt:lpstr>Calibri</vt:lpstr>
      <vt:lpstr>2_Office Theme</vt:lpstr>
      <vt:lpstr>3_Office Theme</vt:lpstr>
      <vt:lpstr>4_Office Theme</vt:lpstr>
      <vt:lpstr>5_Office Theme</vt:lpstr>
      <vt:lpstr>Flight of the osprey</vt:lpstr>
      <vt:lpstr>Introduction</vt:lpstr>
      <vt:lpstr>Cartesian plane: locating points </vt:lpstr>
      <vt:lpstr>Cartesian plane: plotting points</vt:lpstr>
      <vt:lpstr>Plotting a global position</vt:lpstr>
      <vt:lpstr>Latitude and longitude </vt:lpstr>
      <vt:lpstr>Latitude and longitude and GPS </vt:lpstr>
      <vt:lpstr>Today’s task</vt:lpstr>
      <vt:lpstr>Mystery bird </vt:lpstr>
      <vt:lpstr>Complete the task</vt:lpstr>
      <vt:lpstr>Match bird to flight path </vt:lpstr>
      <vt:lpstr>Research complete (for now)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Alison Laming</cp:lastModifiedBy>
  <cp:revision>109</cp:revision>
  <dcterms:created xsi:type="dcterms:W3CDTF">2021-03-16T22:56:28Z</dcterms:created>
  <dcterms:modified xsi:type="dcterms:W3CDTF">2024-05-08T01:58:19Z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129544400</vt:r8>
  </property>
  <property fmtid="{D5CDD505-2E9C-101B-9397-08002B2CF9AE}" pid="4" name="MediaServiceImageTags">
    <vt:lpwstr/>
  </property>
</Properties>
</file>