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6"/>
  </p:notesMasterIdLst>
  <p:sldIdLst>
    <p:sldId id="25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725AA0-8ACD-1465-9C85-8A184887B23B}" v="936" dt="2024-02-19T03:41:46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68788" autoAdjust="0"/>
  </p:normalViewPr>
  <p:slideViewPr>
    <p:cSldViewPr>
      <p:cViewPr varScale="1">
        <p:scale>
          <a:sx n="76" d="100"/>
          <a:sy n="76" d="100"/>
        </p:scale>
        <p:origin x="22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28/02/2024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  <a:p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linkClick r:id="rId3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how many tenths (2).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how many hundredths (6).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how many thousandths (0).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is 0.26, 26/100, twenty-six hundredths.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linkClick r:id="rId3"/>
            </a:endParaRPr>
          </a:p>
          <a:p>
            <a:endParaRPr lang="en-US" dirty="0"/>
          </a:p>
          <a:p>
            <a:r>
              <a:rPr lang="en-AU" dirty="0"/>
              <a:t>Count</a:t>
            </a:r>
            <a:r>
              <a:rPr lang="en-AU" baseline="0" dirty="0"/>
              <a:t> how many tenths (5).</a:t>
            </a:r>
          </a:p>
          <a:p>
            <a:r>
              <a:rPr lang="en-AU" baseline="0" dirty="0"/>
              <a:t>Count how many hundredths (3).</a:t>
            </a:r>
          </a:p>
          <a:p>
            <a:r>
              <a:rPr lang="en-AU" baseline="0" dirty="0"/>
              <a:t>Count how many thousandths (9). </a:t>
            </a:r>
          </a:p>
          <a:p>
            <a:endParaRPr lang="en-AU" baseline="0" dirty="0"/>
          </a:p>
          <a:p>
            <a:r>
              <a:rPr lang="en-AU" baseline="0" dirty="0"/>
              <a:t>The number is 0.539</a:t>
            </a:r>
            <a:r>
              <a:rPr lang="en-AU" baseline="0"/>
              <a:t>, 539/1000</a:t>
            </a:r>
            <a:r>
              <a:rPr lang="en-AU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A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</a:t>
            </a:r>
            <a:r>
              <a:rPr lang="en-A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ive 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hundred and </a:t>
            </a:r>
            <a:r>
              <a:rPr lang="en-A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thirty-nine thousandths.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baseline="0" dirty="0">
              <a:hlinkClick r:id="rId3"/>
            </a:endParaRPr>
          </a:p>
          <a:p>
            <a:r>
              <a:rPr lang="en-AU" baseline="0" dirty="0">
                <a:hlinkClick r:id="rId3"/>
              </a:rPr>
              <a:t> </a:t>
            </a:r>
          </a:p>
          <a:p>
            <a:r>
              <a:rPr lang="en-AU" dirty="0">
                <a:hlinkClick r:id="rId3"/>
              </a:rPr>
              <a:t>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Model reading each decimal number using place value language, for example, 0.4 is read as four-tenths and 0.26 is read as twenty-six hundredths.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8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Model </a:t>
            </a:r>
            <a:r>
              <a:rPr lang="en-A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represent a number such as 1.26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in the ones column, 2 in the tenths column and 6 in the hundredths column.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Introduce the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decimat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model dividing one into ten parts (tenths) </a:t>
            </a:r>
            <a:endParaRPr lang="en-A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 mouse click, one whole divides into 10 parts</a:t>
            </a:r>
            <a:endParaRPr lang="en-A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Introduce the </a:t>
            </a:r>
            <a:r>
              <a:rPr lang="en-A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decimat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by dividing one into ten parts (tenths).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mouse click, three tenths are shaded one by one.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three-tenths, 3/10 and 0.3.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 dividing tenths each into 10 parts (hundredths).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show that each rectangle is representing a hundredth.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mouse click, the animation reveals the grid divided into hundredths.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linkClick r:id="rId3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show that each rectangle is representing a hundredth.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mouse to advance the animation to reveal the shaded grid.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eleven-hundredths, 11/100 and 0.11.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linkClick r:id="rId3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show that each hundredth grid is representing in thousandths.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mouse to advance the animation to reveal the shaded grid.  </a:t>
            </a:r>
          </a:p>
          <a:p>
            <a:r>
              <a:rPr lang="en-AU" dirty="0">
                <a:hlinkClick r:id="rId3"/>
              </a:rPr>
              <a:t>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hundredth grid is representing in thousandths.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mouse to advance the animation to reveal the shaded grid.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five-thousandths, 5/1000 and 0.005. </a:t>
            </a:r>
          </a:p>
          <a:p>
            <a:r>
              <a:rPr lang="en-AU" dirty="0">
                <a:hlinkClick r:id="rId3"/>
              </a:rPr>
              <a:t>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that this is a </a:t>
            </a:r>
            <a:r>
              <a:rPr lang="en-A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decimat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used to model decimal numbers. 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the connections to tenths, hundredths and thousandths. </a:t>
            </a:r>
          </a:p>
          <a:p>
            <a:endParaRPr lang="en-US" dirty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9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about:blank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43608" y="1404065"/>
            <a:ext cx="7240190" cy="34163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Recognising and comparing decimal numbers </a:t>
            </a:r>
            <a:endParaRPr lang="en-AU" sz="3200" dirty="0">
              <a:solidFill>
                <a:srgbClr val="323E4F"/>
              </a:solidFill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1475656" y="4869160"/>
            <a:ext cx="598314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 dirty="0">
                <a:solidFill>
                  <a:srgbClr val="323E4F"/>
                </a:solidFill>
                <a:ea typeface="+mn-lt"/>
                <a:cs typeface="+mn-lt"/>
              </a:rPr>
              <a:t>Using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1143000"/>
          </a:xfrm>
        </p:spPr>
        <p:txBody>
          <a:bodyPr>
            <a:normAutofit/>
          </a:bodyPr>
          <a:lstStyle/>
          <a:p>
            <a:r>
              <a:rPr lang="en-AU" sz="3200" b="1" dirty="0"/>
              <a:t>What number is represented? </a:t>
            </a:r>
            <a:endParaRPr lang="en-AU" sz="3200" dirty="0"/>
          </a:p>
        </p:txBody>
      </p:sp>
      <p:pic>
        <p:nvPicPr>
          <p:cNvPr id="5122" name="Picture 2" descr="A decimat with 2 large rectangles and 6 smaller rectangles shaded in blue to represent 0.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90228"/>
            <a:ext cx="6768752" cy="467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373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0"/>
            <a:ext cx="6392692" cy="1143000"/>
          </a:xfrm>
        </p:spPr>
        <p:txBody>
          <a:bodyPr>
            <a:normAutofit/>
          </a:bodyPr>
          <a:lstStyle/>
          <a:p>
            <a:r>
              <a:rPr lang="en-AU" sz="3200" b="1" dirty="0"/>
              <a:t>This number includes thousandths. What is it? </a:t>
            </a:r>
            <a:endParaRPr lang="en-AU" sz="3200" dirty="0"/>
          </a:p>
        </p:txBody>
      </p:sp>
      <p:pic>
        <p:nvPicPr>
          <p:cNvPr id="6146" name="Picture 2" descr="A decimat with 5 large rectangles, 6 smaller rectangles and 9 of the smallest rectangles shaded in blue to represent 0.5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75273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46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692" y="0"/>
            <a:ext cx="5783822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rgbClr val="1F497D"/>
                </a:solidFill>
              </a:rPr>
              <a:t>Place value chart</a:t>
            </a:r>
            <a:endParaRPr lang="en-US" dirty="0"/>
          </a:p>
        </p:txBody>
      </p:sp>
      <p:pic>
        <p:nvPicPr>
          <p:cNvPr id="5" name="Picture 4" descr="Chart showing place value tens, ones, tenths, hundredths and thousandths">
            <a:extLst>
              <a:ext uri="{FF2B5EF4-FFF2-40B4-BE49-F238E27FC236}">
                <a16:creationId xmlns:a16="http://schemas.microsoft.com/office/drawing/2014/main" id="{380BDFAF-F215-FD39-C746-008D00895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700808"/>
            <a:ext cx="8313510" cy="29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29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692" y="0"/>
            <a:ext cx="578382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err="1">
                <a:solidFill>
                  <a:srgbClr val="1F497D"/>
                </a:solidFill>
              </a:rPr>
              <a:t>Decimat</a:t>
            </a:r>
            <a:r>
              <a:rPr lang="en-AU" dirty="0">
                <a:solidFill>
                  <a:srgbClr val="1F497D"/>
                </a:solidFill>
              </a:rPr>
              <a:t>: one whole divided into tenths</a:t>
            </a:r>
            <a:endParaRPr lang="en-US" dirty="0"/>
          </a:p>
        </p:txBody>
      </p:sp>
      <p:pic>
        <p:nvPicPr>
          <p:cNvPr id="6" name="Picture 5" descr="A grid of ten white rectangles"/>
          <p:cNvPicPr/>
          <p:nvPr/>
        </p:nvPicPr>
        <p:blipFill>
          <a:blip r:embed="rId3"/>
          <a:stretch>
            <a:fillRect/>
          </a:stretch>
        </p:blipFill>
        <p:spPr>
          <a:xfrm>
            <a:off x="910272" y="1127125"/>
            <a:ext cx="7323455" cy="4603750"/>
          </a:xfrm>
          <a:prstGeom prst="rect">
            <a:avLst/>
          </a:prstGeom>
        </p:spPr>
      </p:pic>
      <p:sp>
        <p:nvSpPr>
          <p:cNvPr id="2" name="Rectangle 1" descr="A whole rectangle animated into 10 parts"/>
          <p:cNvSpPr/>
          <p:nvPr/>
        </p:nvSpPr>
        <p:spPr>
          <a:xfrm>
            <a:off x="910272" y="1127125"/>
            <a:ext cx="7262128" cy="4603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084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692" y="0"/>
            <a:ext cx="67317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1F497D"/>
                </a:solidFill>
              </a:rPr>
              <a:t>How many tenths are shaded?</a:t>
            </a:r>
            <a:endParaRPr lang="en-US" dirty="0"/>
          </a:p>
        </p:txBody>
      </p:sp>
      <p:pic>
        <p:nvPicPr>
          <p:cNvPr id="6" name="Picture 5" descr="A grid of ten white rectangles"/>
          <p:cNvPicPr/>
          <p:nvPr/>
        </p:nvPicPr>
        <p:blipFill>
          <a:blip r:embed="rId3"/>
          <a:stretch>
            <a:fillRect/>
          </a:stretch>
        </p:blipFill>
        <p:spPr>
          <a:xfrm>
            <a:off x="910272" y="1127125"/>
            <a:ext cx="7323455" cy="4603750"/>
          </a:xfrm>
          <a:prstGeom prst="rect">
            <a:avLst/>
          </a:prstGeom>
        </p:spPr>
      </p:pic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0272" y="1127125"/>
            <a:ext cx="1501488" cy="2301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11760" y="1127125"/>
            <a:ext cx="1409495" cy="2301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21255" y="1127124"/>
            <a:ext cx="1501488" cy="2301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811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id of ten white rectangles"/>
          <p:cNvPicPr/>
          <p:nvPr/>
        </p:nvPicPr>
        <p:blipFill>
          <a:blip r:embed="rId3"/>
          <a:stretch>
            <a:fillRect/>
          </a:stretch>
        </p:blipFill>
        <p:spPr>
          <a:xfrm>
            <a:off x="910271" y="1127125"/>
            <a:ext cx="7323455" cy="46037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0"/>
            <a:ext cx="70567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1F497D"/>
                </a:solidFill>
              </a:rPr>
              <a:t>Now divide tenths into 10 parts </a:t>
            </a:r>
            <a:endParaRPr lang="en-US" dirty="0"/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35645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581" y="1143961"/>
            <a:ext cx="1401339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43961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35645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417" y="1127936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3411150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580" y="3411150"/>
            <a:ext cx="1401340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66" y="3421292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429" y="3417438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418" y="3411150"/>
            <a:ext cx="1478981" cy="22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54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0"/>
            <a:ext cx="7056784" cy="1143000"/>
          </a:xfrm>
        </p:spPr>
        <p:txBody>
          <a:bodyPr>
            <a:normAutofit/>
          </a:bodyPr>
          <a:lstStyle/>
          <a:p>
            <a:pPr algn="l"/>
            <a:r>
              <a:rPr lang="en-AU" sz="3600" dirty="0">
                <a:solidFill>
                  <a:srgbClr val="1F497D"/>
                </a:solidFill>
              </a:rPr>
              <a:t>How many hundredths are shaded? </a:t>
            </a:r>
            <a:endParaRPr lang="en-US" sz="3600" dirty="0"/>
          </a:p>
        </p:txBody>
      </p:sp>
      <p:pic>
        <p:nvPicPr>
          <p:cNvPr id="5" name="Picture 4" descr="A grid of 100 black rectangles"/>
          <p:cNvPicPr/>
          <p:nvPr/>
        </p:nvPicPr>
        <p:blipFill>
          <a:blip r:embed="rId3"/>
          <a:stretch>
            <a:fillRect/>
          </a:stretch>
        </p:blipFill>
        <p:spPr>
          <a:xfrm>
            <a:off x="834075" y="1099087"/>
            <a:ext cx="7272808" cy="4531742"/>
          </a:xfrm>
          <a:prstGeom prst="rect">
            <a:avLst/>
          </a:prstGeom>
        </p:spPr>
      </p:pic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7948" y="1140485"/>
            <a:ext cx="771300" cy="497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7943" y="1578090"/>
            <a:ext cx="764907" cy="497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7944" y="2035503"/>
            <a:ext cx="764915" cy="497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7948" y="2492896"/>
            <a:ext cx="764907" cy="553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7944" y="2944621"/>
            <a:ext cx="751727" cy="420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53344" y="1151032"/>
            <a:ext cx="731155" cy="497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7665" y="1578090"/>
            <a:ext cx="766456" cy="457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35947" y="2031598"/>
            <a:ext cx="778170" cy="457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35947" y="2488991"/>
            <a:ext cx="769855" cy="455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35947" y="2944621"/>
            <a:ext cx="756869" cy="420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14121" y="1139214"/>
            <a:ext cx="702515" cy="437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09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0"/>
            <a:ext cx="7056784" cy="1143000"/>
          </a:xfrm>
        </p:spPr>
        <p:txBody>
          <a:bodyPr>
            <a:normAutofit/>
          </a:bodyPr>
          <a:lstStyle/>
          <a:p>
            <a:pPr algn="l"/>
            <a:r>
              <a:rPr lang="en-AU" sz="3600" dirty="0">
                <a:solidFill>
                  <a:srgbClr val="1F497D"/>
                </a:solidFill>
              </a:rPr>
              <a:t>Now divide hundredths into 10 parts</a:t>
            </a:r>
            <a:endParaRPr lang="en-US" sz="3600" dirty="0"/>
          </a:p>
        </p:txBody>
      </p:sp>
      <p:pic>
        <p:nvPicPr>
          <p:cNvPr id="5" name="Picture 4" descr="A grid of 100 black rectangles"/>
          <p:cNvPicPr/>
          <p:nvPr/>
        </p:nvPicPr>
        <p:blipFill>
          <a:blip r:embed="rId3"/>
          <a:stretch>
            <a:fillRect/>
          </a:stretch>
        </p:blipFill>
        <p:spPr>
          <a:xfrm>
            <a:off x="899592" y="1052736"/>
            <a:ext cx="7272808" cy="4531742"/>
          </a:xfrm>
          <a:prstGeom prst="rect">
            <a:avLst/>
          </a:prstGeom>
        </p:spPr>
      </p:pic>
      <p:pic>
        <p:nvPicPr>
          <p:cNvPr id="2051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52736"/>
            <a:ext cx="1512168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1" y="1054359"/>
            <a:ext cx="1466529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52735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52734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052733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97" y="3304405"/>
            <a:ext cx="1502364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1" y="3304404"/>
            <a:ext cx="1466529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05622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04404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04405"/>
            <a:ext cx="1440160" cy="226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28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0"/>
            <a:ext cx="7056784" cy="1143000"/>
          </a:xfrm>
        </p:spPr>
        <p:txBody>
          <a:bodyPr>
            <a:normAutofit/>
          </a:bodyPr>
          <a:lstStyle/>
          <a:p>
            <a:pPr algn="l"/>
            <a:r>
              <a:rPr lang="en-AU" sz="3600" dirty="0">
                <a:solidFill>
                  <a:srgbClr val="1F497D"/>
                </a:solidFill>
              </a:rPr>
              <a:t>How many thousandths are shaded? </a:t>
            </a:r>
            <a:endParaRPr lang="en-US" sz="3600" dirty="0"/>
          </a:p>
        </p:txBody>
      </p:sp>
      <p:pic>
        <p:nvPicPr>
          <p:cNvPr id="15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97" y="1052732"/>
            <a:ext cx="7263003" cy="458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307" y="1065813"/>
            <a:ext cx="153141" cy="21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448" y="1065813"/>
            <a:ext cx="134211" cy="21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4659" y="1065813"/>
            <a:ext cx="134211" cy="21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38870" y="1065813"/>
            <a:ext cx="163106" cy="21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Rectangle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1976" y="1065813"/>
            <a:ext cx="134211" cy="21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203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1143000"/>
          </a:xfrm>
        </p:spPr>
        <p:txBody>
          <a:bodyPr>
            <a:normAutofit/>
          </a:bodyPr>
          <a:lstStyle/>
          <a:p>
            <a:r>
              <a:rPr lang="en-AU" sz="3200" b="1" dirty="0" err="1"/>
              <a:t>Decimat</a:t>
            </a:r>
            <a:r>
              <a:rPr lang="en-AU" sz="3200" b="1" dirty="0"/>
              <a:t> (tenths, hundredths, thousandths)</a:t>
            </a:r>
            <a:endParaRPr lang="en-AU" sz="3200" dirty="0"/>
          </a:p>
        </p:txBody>
      </p:sp>
      <p:pic>
        <p:nvPicPr>
          <p:cNvPr id="4098" name="Picture 2" descr="A decimat which is a rectangle divided int 10 parts the one of those rectangles divided into ten and then that rectangle divided into 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193417" cy="472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073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396</Words>
  <Application>Microsoft Office PowerPoint</Application>
  <PresentationFormat>On-screen Show (4:3)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2_Office Theme</vt:lpstr>
      <vt:lpstr>3_Office Theme</vt:lpstr>
      <vt:lpstr>4_Office Theme</vt:lpstr>
      <vt:lpstr>5_Office Theme</vt:lpstr>
      <vt:lpstr>Recognising and comparing decimal numbers </vt:lpstr>
      <vt:lpstr>Place value chart</vt:lpstr>
      <vt:lpstr>Decimat: one whole divided into tenths</vt:lpstr>
      <vt:lpstr>How many tenths are shaded?</vt:lpstr>
      <vt:lpstr>Now divide tenths into 10 parts </vt:lpstr>
      <vt:lpstr>How many hundredths are shaded? </vt:lpstr>
      <vt:lpstr>Now divide hundredths into 10 parts</vt:lpstr>
      <vt:lpstr>How many thousandths are shaded? </vt:lpstr>
      <vt:lpstr>Decimat (tenths, hundredths, thousandths)</vt:lpstr>
      <vt:lpstr>What number is represented? </vt:lpstr>
      <vt:lpstr>This number includes thousandths. What is it?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1354</cp:revision>
  <dcterms:created xsi:type="dcterms:W3CDTF">2021-03-16T22:56:28Z</dcterms:created>
  <dcterms:modified xsi:type="dcterms:W3CDTF">2024-02-28T04:07:57Z</dcterms:modified>
</cp:coreProperties>
</file>