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20" r:id="rId5"/>
    <p:sldMasterId id="2147483696" r:id="rId6"/>
    <p:sldMasterId id="2147483708" r:id="rId7"/>
  </p:sldMasterIdLst>
  <p:notesMasterIdLst>
    <p:notesMasterId r:id="rId14"/>
  </p:notesMasterIdLst>
  <p:sldIdLst>
    <p:sldId id="259" r:id="rId8"/>
    <p:sldId id="267" r:id="rId9"/>
    <p:sldId id="272" r:id="rId10"/>
    <p:sldId id="270" r:id="rId11"/>
    <p:sldId id="274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D011FB-E587-8D1F-64AA-2EC6A225EA05}" name="Martine Power" initials="MP" userId="S::Martine.Power@esa.edu.au::f3410e55-3c0b-475c-b0b5-72038337e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8A3E2-DFDD-4D7B-93B1-B2913F896E44}" v="6" dt="2024-05-08T01:16:22.3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93" autoAdjust="0"/>
  </p:normalViewPr>
  <p:slideViewPr>
    <p:cSldViewPr snapToGrid="0">
      <p:cViewPr varScale="1">
        <p:scale>
          <a:sx n="123" d="100"/>
          <a:sy n="123" d="100"/>
        </p:scale>
        <p:origin x="541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97c3b196ca33875668a6df3b5334c777242bc1c039d1809747748080c3a88b6b::" providerId="AD" clId="Web-{FEC36070-526E-D050-0B58-E0897DFC4B62}"/>
    <pc:docChg chg="addSld modSld">
      <pc:chgData name="Guest User" userId="S::urn:spo:anon#97c3b196ca33875668a6df3b5334c777242bc1c039d1809747748080c3a88b6b::" providerId="AD" clId="Web-{FEC36070-526E-D050-0B58-E0897DFC4B62}" dt="2024-01-07T23:43:35.020" v="311"/>
      <pc:docMkLst>
        <pc:docMk/>
      </pc:docMkLst>
      <pc:sldChg chg="modSp">
        <pc:chgData name="Guest User" userId="S::urn:spo:anon#97c3b196ca33875668a6df3b5334c777242bc1c039d1809747748080c3a88b6b::" providerId="AD" clId="Web-{FEC36070-526E-D050-0B58-E0897DFC4B62}" dt="2024-01-07T23:40:28.092" v="239" actId="1076"/>
        <pc:sldMkLst>
          <pc:docMk/>
          <pc:sldMk cId="3938349100" sldId="263"/>
        </pc:sldMkLst>
        <pc:spChg chg="mod">
          <ac:chgData name="Guest User" userId="S::urn:spo:anon#97c3b196ca33875668a6df3b5334c777242bc1c039d1809747748080c3a88b6b::" providerId="AD" clId="Web-{FEC36070-526E-D050-0B58-E0897DFC4B62}" dt="2024-01-07T23:39:16.480" v="220" actId="1076"/>
          <ac:spMkLst>
            <pc:docMk/>
            <pc:sldMk cId="3938349100" sldId="263"/>
            <ac:spMk id="17" creationId="{4FDC8CCA-6D5F-1BDF-4D9E-D3521054BAE5}"/>
          </ac:spMkLst>
        </pc:spChg>
        <pc:spChg chg="mod">
          <ac:chgData name="Guest User" userId="S::urn:spo:anon#97c3b196ca33875668a6df3b5334c777242bc1c039d1809747748080c3a88b6b::" providerId="AD" clId="Web-{FEC36070-526E-D050-0B58-E0897DFC4B62}" dt="2024-01-07T23:40:04.607" v="235" actId="20577"/>
          <ac:spMkLst>
            <pc:docMk/>
            <pc:sldMk cId="3938349100" sldId="263"/>
            <ac:spMk id="19" creationId="{EF2DC9AA-9E92-AD1E-265F-8C765456E1DB}"/>
          </ac:spMkLst>
        </pc:spChg>
        <pc:picChg chg="mod">
          <ac:chgData name="Guest User" userId="S::urn:spo:anon#97c3b196ca33875668a6df3b5334c777242bc1c039d1809747748080c3a88b6b::" providerId="AD" clId="Web-{FEC36070-526E-D050-0B58-E0897DFC4B62}" dt="2024-01-07T23:40:28.092" v="239" actId="1076"/>
          <ac:picMkLst>
            <pc:docMk/>
            <pc:sldMk cId="3938349100" sldId="263"/>
            <ac:picMk id="4" creationId="{4F5BEED9-00EF-8591-A4FF-6342A7ACBBFE}"/>
          </ac:picMkLst>
        </pc:picChg>
        <pc:picChg chg="mod">
          <ac:chgData name="Guest User" userId="S::urn:spo:anon#97c3b196ca33875668a6df3b5334c777242bc1c039d1809747748080c3a88b6b::" providerId="AD" clId="Web-{FEC36070-526E-D050-0B58-E0897DFC4B62}" dt="2024-01-07T23:40:08.185" v="236" actId="1076"/>
          <ac:picMkLst>
            <pc:docMk/>
            <pc:sldMk cId="3938349100" sldId="263"/>
            <ac:picMk id="6" creationId="{32A603A3-B788-FC6A-20BA-785AC36FD301}"/>
          </ac:picMkLst>
        </pc:picChg>
      </pc:sldChg>
      <pc:sldChg chg="addSp delSp modSp add replId">
        <pc:chgData name="Guest User" userId="S::urn:spo:anon#97c3b196ca33875668a6df3b5334c777242bc1c039d1809747748080c3a88b6b::" providerId="AD" clId="Web-{FEC36070-526E-D050-0B58-E0897DFC4B62}" dt="2024-01-07T23:43:35.020" v="311"/>
        <pc:sldMkLst>
          <pc:docMk/>
          <pc:sldMk cId="1269914933" sldId="274"/>
        </pc:sldMkLst>
        <pc:spChg chg="mod">
          <ac:chgData name="Guest User" userId="S::urn:spo:anon#97c3b196ca33875668a6df3b5334c777242bc1c039d1809747748080c3a88b6b::" providerId="AD" clId="Web-{FEC36070-526E-D050-0B58-E0897DFC4B62}" dt="2024-01-07T23:24:31.061" v="137" actId="20577"/>
          <ac:spMkLst>
            <pc:docMk/>
            <pc:sldMk cId="1269914933" sldId="274"/>
            <ac:spMk id="5" creationId="{7061A6B0-AE54-CBD5-B4BC-2C7581F9BA50}"/>
          </ac:spMkLst>
        </pc:spChg>
        <pc:spChg chg="add mod">
          <ac:chgData name="Guest User" userId="S::urn:spo:anon#97c3b196ca33875668a6df3b5334c777242bc1c039d1809747748080c3a88b6b::" providerId="AD" clId="Web-{FEC36070-526E-D050-0B58-E0897DFC4B62}" dt="2024-01-07T23:31:44.606" v="177" actId="1076"/>
          <ac:spMkLst>
            <pc:docMk/>
            <pc:sldMk cId="1269914933" sldId="274"/>
            <ac:spMk id="7" creationId="{BB1C1D40-9656-B8FF-7472-98F8C14A1C8E}"/>
          </ac:spMkLst>
        </pc:spChg>
        <pc:spChg chg="mod">
          <ac:chgData name="Guest User" userId="S::urn:spo:anon#97c3b196ca33875668a6df3b5334c777242bc1c039d1809747748080c3a88b6b::" providerId="AD" clId="Web-{FEC36070-526E-D050-0B58-E0897DFC4B62}" dt="2024-01-07T23:37:25.149" v="218" actId="20577"/>
          <ac:spMkLst>
            <pc:docMk/>
            <pc:sldMk cId="1269914933" sldId="274"/>
            <ac:spMk id="9" creationId="{EDDCCA59-A7C1-BCBF-600E-703C3789B36F}"/>
          </ac:spMkLst>
        </pc:spChg>
        <pc:spChg chg="add mod">
          <ac:chgData name="Guest User" userId="S::urn:spo:anon#97c3b196ca33875668a6df3b5334c777242bc1c039d1809747748080c3a88b6b::" providerId="AD" clId="Web-{FEC36070-526E-D050-0B58-E0897DFC4B62}" dt="2024-01-07T23:31:26.043" v="174" actId="1076"/>
          <ac:spMkLst>
            <pc:docMk/>
            <pc:sldMk cId="1269914933" sldId="274"/>
            <ac:spMk id="10" creationId="{4DFE342D-0662-A053-57D6-1387858BFC1A}"/>
          </ac:spMkLst>
        </pc:spChg>
        <pc:spChg chg="add mod">
          <ac:chgData name="Guest User" userId="S::urn:spo:anon#97c3b196ca33875668a6df3b5334c777242bc1c039d1809747748080c3a88b6b::" providerId="AD" clId="Web-{FEC36070-526E-D050-0B58-E0897DFC4B62}" dt="2024-01-07T23:32:39.014" v="198" actId="20577"/>
          <ac:spMkLst>
            <pc:docMk/>
            <pc:sldMk cId="1269914933" sldId="274"/>
            <ac:spMk id="12" creationId="{71760625-6A3E-D3CF-F0AD-6DDCED82B407}"/>
          </ac:spMkLst>
        </pc:spChg>
        <pc:spChg chg="mod">
          <ac:chgData name="Guest User" userId="S::urn:spo:anon#97c3b196ca33875668a6df3b5334c777242bc1c039d1809747748080c3a88b6b::" providerId="AD" clId="Web-{FEC36070-526E-D050-0B58-E0897DFC4B62}" dt="2024-01-07T23:43:21.379" v="276" actId="1076"/>
          <ac:spMkLst>
            <pc:docMk/>
            <pc:sldMk cId="1269914933" sldId="274"/>
            <ac:spMk id="17" creationId="{E14AC70B-5B14-CDF4-C0A2-84D08778021D}"/>
          </ac:spMkLst>
        </pc:spChg>
        <pc:spChg chg="mod">
          <ac:chgData name="Guest User" userId="S::urn:spo:anon#97c3b196ca33875668a6df3b5334c777242bc1c039d1809747748080c3a88b6b::" providerId="AD" clId="Web-{FEC36070-526E-D050-0B58-E0897DFC4B62}" dt="2024-01-07T23:43:18.691" v="275" actId="1076"/>
          <ac:spMkLst>
            <pc:docMk/>
            <pc:sldMk cId="1269914933" sldId="274"/>
            <ac:spMk id="19" creationId="{70037BA9-4793-949F-EF78-E9ED15EB0087}"/>
          </ac:spMkLst>
        </pc:spChg>
        <pc:graphicFrameChg chg="mod modGraphic">
          <ac:chgData name="Guest User" userId="S::urn:spo:anon#97c3b196ca33875668a6df3b5334c777242bc1c039d1809747748080c3a88b6b::" providerId="AD" clId="Web-{FEC36070-526E-D050-0B58-E0897DFC4B62}" dt="2024-01-07T23:43:35.020" v="311"/>
          <ac:graphicFrameMkLst>
            <pc:docMk/>
            <pc:sldMk cId="1269914933" sldId="274"/>
            <ac:graphicFrameMk id="3" creationId="{A4BF0765-F373-8EFE-CAB6-0F918449A800}"/>
          </ac:graphicFrameMkLst>
        </pc:graphicFrameChg>
        <pc:picChg chg="add mod">
          <ac:chgData name="Guest User" userId="S::urn:spo:anon#97c3b196ca33875668a6df3b5334c777242bc1c039d1809747748080c3a88b6b::" providerId="AD" clId="Web-{FEC36070-526E-D050-0B58-E0897DFC4B62}" dt="2024-01-07T23:31:56.200" v="180" actId="1076"/>
          <ac:picMkLst>
            <pc:docMk/>
            <pc:sldMk cId="1269914933" sldId="274"/>
            <ac:picMk id="2" creationId="{844CF38D-9BC9-994E-7112-34575B5E40F6}"/>
          </ac:picMkLst>
        </pc:picChg>
        <pc:picChg chg="del">
          <ac:chgData name="Guest User" userId="S::urn:spo:anon#97c3b196ca33875668a6df3b5334c777242bc1c039d1809747748080c3a88b6b::" providerId="AD" clId="Web-{FEC36070-526E-D050-0B58-E0897DFC4B62}" dt="2024-01-07T23:14:55.824" v="16"/>
          <ac:picMkLst>
            <pc:docMk/>
            <pc:sldMk cId="1269914933" sldId="274"/>
            <ac:picMk id="4" creationId="{95CEC4B7-242E-358B-6B1E-0DE57E46F7EA}"/>
          </ac:picMkLst>
        </pc:picChg>
        <pc:picChg chg="mod">
          <ac:chgData name="Guest User" userId="S::urn:spo:anon#97c3b196ca33875668a6df3b5334c777242bc1c039d1809747748080c3a88b6b::" providerId="AD" clId="Web-{FEC36070-526E-D050-0B58-E0897DFC4B62}" dt="2024-01-07T23:43:24.582" v="277" actId="1076"/>
          <ac:picMkLst>
            <pc:docMk/>
            <pc:sldMk cId="1269914933" sldId="274"/>
            <ac:picMk id="6" creationId="{F6221E00-6D1E-7220-960E-323C20A8E14C}"/>
          </ac:picMkLst>
        </pc:picChg>
        <pc:picChg chg="add mod">
          <ac:chgData name="Guest User" userId="S::urn:spo:anon#97c3b196ca33875668a6df3b5334c777242bc1c039d1809747748080c3a88b6b::" providerId="AD" clId="Web-{FEC36070-526E-D050-0B58-E0897DFC4B62}" dt="2024-01-07T23:31:51.716" v="179" actId="1076"/>
          <ac:picMkLst>
            <pc:docMk/>
            <pc:sldMk cId="1269914933" sldId="274"/>
            <ac:picMk id="8" creationId="{1233E9D1-EEAB-6131-F549-E142CBD27D99}"/>
          </ac:picMkLst>
        </pc:picChg>
        <pc:picChg chg="add mod">
          <ac:chgData name="Guest User" userId="S::urn:spo:anon#97c3b196ca33875668a6df3b5334c777242bc1c039d1809747748080c3a88b6b::" providerId="AD" clId="Web-{FEC36070-526E-D050-0B58-E0897DFC4B62}" dt="2024-01-07T23:33:14.641" v="199"/>
          <ac:picMkLst>
            <pc:docMk/>
            <pc:sldMk cId="1269914933" sldId="274"/>
            <ac:picMk id="11" creationId="{FD3FC6E7-08A7-7598-A499-0E66FB292437}"/>
          </ac:picMkLst>
        </pc:picChg>
      </pc:sldChg>
    </pc:docChg>
  </pc:docChgLst>
  <pc:docChgLst>
    <pc:chgData name="Nerida McGeachie" userId="S::nerida@educatesolutions.com.au::382e82f6-09f2-4db4-ae4f-aa209d8e50a1" providerId="AD" clId="Web-{CB17252B-4A3B-DB9A-E296-6BFAFA745848}"/>
    <pc:docChg chg="modSld">
      <pc:chgData name="Nerida McGeachie" userId="S::nerida@educatesolutions.com.au::382e82f6-09f2-4db4-ae4f-aa209d8e50a1" providerId="AD" clId="Web-{CB17252B-4A3B-DB9A-E296-6BFAFA745848}" dt="2024-01-08T02:53:33.111" v="21" actId="20577"/>
      <pc:docMkLst>
        <pc:docMk/>
      </pc:docMkLst>
      <pc:sldChg chg="addSp delSp modSp">
        <pc:chgData name="Nerida McGeachie" userId="S::nerida@educatesolutions.com.au::382e82f6-09f2-4db4-ae4f-aa209d8e50a1" providerId="AD" clId="Web-{CB17252B-4A3B-DB9A-E296-6BFAFA745848}" dt="2024-01-08T02:12:44.611" v="7" actId="1076"/>
        <pc:sldMkLst>
          <pc:docMk/>
          <pc:sldMk cId="3938349100" sldId="263"/>
        </pc:sldMkLst>
        <pc:spChg chg="mod">
          <ac:chgData name="Nerida McGeachie" userId="S::nerida@educatesolutions.com.au::382e82f6-09f2-4db4-ae4f-aa209d8e50a1" providerId="AD" clId="Web-{CB17252B-4A3B-DB9A-E296-6BFAFA745848}" dt="2024-01-08T02:12:38.518" v="5" actId="1076"/>
          <ac:spMkLst>
            <pc:docMk/>
            <pc:sldMk cId="3938349100" sldId="263"/>
            <ac:spMk id="17" creationId="{4FDC8CCA-6D5F-1BDF-4D9E-D3521054BAE5}"/>
          </ac:spMkLst>
        </pc:spChg>
        <pc:spChg chg="mod">
          <ac:chgData name="Nerida McGeachie" userId="S::nerida@educatesolutions.com.au::382e82f6-09f2-4db4-ae4f-aa209d8e50a1" providerId="AD" clId="Web-{CB17252B-4A3B-DB9A-E296-6BFAFA745848}" dt="2024-01-08T02:12:42.049" v="6" actId="1076"/>
          <ac:spMkLst>
            <pc:docMk/>
            <pc:sldMk cId="3938349100" sldId="263"/>
            <ac:spMk id="19" creationId="{EF2DC9AA-9E92-AD1E-265F-8C765456E1DB}"/>
          </ac:spMkLst>
        </pc:spChg>
        <pc:picChg chg="add mod">
          <ac:chgData name="Nerida McGeachie" userId="S::nerida@educatesolutions.com.au::382e82f6-09f2-4db4-ae4f-aa209d8e50a1" providerId="AD" clId="Web-{CB17252B-4A3B-DB9A-E296-6BFAFA745848}" dt="2024-01-08T02:12:44.611" v="7" actId="1076"/>
          <ac:picMkLst>
            <pc:docMk/>
            <pc:sldMk cId="3938349100" sldId="263"/>
            <ac:picMk id="2" creationId="{23B01674-0B0E-9E4F-B353-B5A84A9AC38A}"/>
          </ac:picMkLst>
        </pc:picChg>
        <pc:picChg chg="del">
          <ac:chgData name="Nerida McGeachie" userId="S::nerida@educatesolutions.com.au::382e82f6-09f2-4db4-ae4f-aa209d8e50a1" providerId="AD" clId="Web-{CB17252B-4A3B-DB9A-E296-6BFAFA745848}" dt="2024-01-08T02:12:37.893" v="1"/>
          <ac:picMkLst>
            <pc:docMk/>
            <pc:sldMk cId="3938349100" sldId="263"/>
            <ac:picMk id="4" creationId="{4F5BEED9-00EF-8591-A4FF-6342A7ACBBFE}"/>
          </ac:picMkLst>
        </pc:picChg>
        <pc:picChg chg="mod">
          <ac:chgData name="Nerida McGeachie" userId="S::nerida@educatesolutions.com.au::382e82f6-09f2-4db4-ae4f-aa209d8e50a1" providerId="AD" clId="Web-{CB17252B-4A3B-DB9A-E296-6BFAFA745848}" dt="2024-01-08T02:12:38.393" v="4" actId="1076"/>
          <ac:picMkLst>
            <pc:docMk/>
            <pc:sldMk cId="3938349100" sldId="263"/>
            <ac:picMk id="6" creationId="{32A603A3-B788-FC6A-20BA-785AC36FD301}"/>
          </ac:picMkLst>
        </pc:picChg>
      </pc:sldChg>
      <pc:sldChg chg="modSp">
        <pc:chgData name="Nerida McGeachie" userId="S::nerida@educatesolutions.com.au::382e82f6-09f2-4db4-ae4f-aa209d8e50a1" providerId="AD" clId="Web-{CB17252B-4A3B-DB9A-E296-6BFAFA745848}" dt="2024-01-08T02:53:33.111" v="21" actId="20577"/>
        <pc:sldMkLst>
          <pc:docMk/>
          <pc:sldMk cId="4088225100" sldId="269"/>
        </pc:sldMkLst>
        <pc:spChg chg="mod">
          <ac:chgData name="Nerida McGeachie" userId="S::nerida@educatesolutions.com.au::382e82f6-09f2-4db4-ae4f-aa209d8e50a1" providerId="AD" clId="Web-{CB17252B-4A3B-DB9A-E296-6BFAFA745848}" dt="2024-01-08T02:53:33.111" v="21" actId="20577"/>
          <ac:spMkLst>
            <pc:docMk/>
            <pc:sldMk cId="4088225100" sldId="269"/>
            <ac:spMk id="3" creationId="{27927251-F435-D3D4-B182-48B260FFED29}"/>
          </ac:spMkLst>
        </pc:spChg>
      </pc:sldChg>
    </pc:docChg>
  </pc:docChgLst>
  <pc:docChgLst>
    <pc:chgData name="Nerida McGeachie" userId="S::nerida@educatesolutions.com.au::382e82f6-09f2-4db4-ae4f-aa209d8e50a1" providerId="AD" clId="Web-{9E244252-C7D4-47A8-DD7B-A8F6F8C8644D}"/>
    <pc:docChg chg="modSld">
      <pc:chgData name="Nerida McGeachie" userId="S::nerida@educatesolutions.com.au::382e82f6-09f2-4db4-ae4f-aa209d8e50a1" providerId="AD" clId="Web-{9E244252-C7D4-47A8-DD7B-A8F6F8C8644D}" dt="2024-01-03T01:36:02.795" v="3" actId="1076"/>
      <pc:docMkLst>
        <pc:docMk/>
      </pc:docMkLst>
      <pc:sldChg chg="modSp">
        <pc:chgData name="Nerida McGeachie" userId="S::nerida@educatesolutions.com.au::382e82f6-09f2-4db4-ae4f-aa209d8e50a1" providerId="AD" clId="Web-{9E244252-C7D4-47A8-DD7B-A8F6F8C8644D}" dt="2024-01-03T01:36:02.795" v="3" actId="1076"/>
        <pc:sldMkLst>
          <pc:docMk/>
          <pc:sldMk cId="4088225100" sldId="269"/>
        </pc:sldMkLst>
        <pc:spChg chg="mod">
          <ac:chgData name="Nerida McGeachie" userId="S::nerida@educatesolutions.com.au::382e82f6-09f2-4db4-ae4f-aa209d8e50a1" providerId="AD" clId="Web-{9E244252-C7D4-47A8-DD7B-A8F6F8C8644D}" dt="2024-01-03T01:36:02.795" v="3" actId="1076"/>
          <ac:spMkLst>
            <pc:docMk/>
            <pc:sldMk cId="4088225100" sldId="269"/>
            <ac:spMk id="6" creationId="{51569615-475D-6A4F-EF5A-367779239A90}"/>
          </ac:spMkLst>
        </pc:spChg>
        <pc:spChg chg="mod">
          <ac:chgData name="Nerida McGeachie" userId="S::nerida@educatesolutions.com.au::382e82f6-09f2-4db4-ae4f-aa209d8e50a1" providerId="AD" clId="Web-{9E244252-C7D4-47A8-DD7B-A8F6F8C8644D}" dt="2024-01-03T01:35:55.826" v="2" actId="1076"/>
          <ac:spMkLst>
            <pc:docMk/>
            <pc:sldMk cId="4088225100" sldId="269"/>
            <ac:spMk id="8" creationId="{7B90947D-06EC-DC33-4C15-4FD85CBB78F2}"/>
          </ac:spMkLst>
        </pc:spChg>
      </pc:sldChg>
    </pc:docChg>
  </pc:docChgLst>
  <pc:docChgLst>
    <pc:chgData name="Nerida McGeachie" userId="S::nerida@educatesolutions.com.au::382e82f6-09f2-4db4-ae4f-aa209d8e50a1" providerId="AD" clId="Web-{85213E5F-DAD2-6B5C-F789-4867A2A87EB4}"/>
    <pc:docChg chg="modSld">
      <pc:chgData name="Nerida McGeachie" userId="S::nerida@educatesolutions.com.au::382e82f6-09f2-4db4-ae4f-aa209d8e50a1" providerId="AD" clId="Web-{85213E5F-DAD2-6B5C-F789-4867A2A87EB4}" dt="2024-01-18T07:46:28.205" v="13" actId="1076"/>
      <pc:docMkLst>
        <pc:docMk/>
      </pc:docMkLst>
      <pc:sldChg chg="addSp delSp modSp">
        <pc:chgData name="Nerida McGeachie" userId="S::nerida@educatesolutions.com.au::382e82f6-09f2-4db4-ae4f-aa209d8e50a1" providerId="AD" clId="Web-{85213E5F-DAD2-6B5C-F789-4867A2A87EB4}" dt="2024-01-18T07:46:28.205" v="13" actId="1076"/>
        <pc:sldMkLst>
          <pc:docMk/>
          <pc:sldMk cId="179621419" sldId="270"/>
        </pc:sldMkLst>
        <pc:graphicFrameChg chg="del">
          <ac:chgData name="Nerida McGeachie" userId="S::nerida@educatesolutions.com.au::382e82f6-09f2-4db4-ae4f-aa209d8e50a1" providerId="AD" clId="Web-{85213E5F-DAD2-6B5C-F789-4867A2A87EB4}" dt="2024-01-18T07:44:29.575" v="3"/>
          <ac:graphicFrameMkLst>
            <pc:docMk/>
            <pc:sldMk cId="179621419" sldId="270"/>
            <ac:graphicFrameMk id="2" creationId="{A14954B2-6970-B2A9-DE09-C070D3082938}"/>
          </ac:graphicFrameMkLst>
        </pc:graphicFrameChg>
        <pc:picChg chg="add del mod">
          <ac:chgData name="Nerida McGeachie" userId="S::nerida@educatesolutions.com.au::382e82f6-09f2-4db4-ae4f-aa209d8e50a1" providerId="AD" clId="Web-{85213E5F-DAD2-6B5C-F789-4867A2A87EB4}" dt="2024-01-18T07:46:16.392" v="9"/>
          <ac:picMkLst>
            <pc:docMk/>
            <pc:sldMk cId="179621419" sldId="270"/>
            <ac:picMk id="3" creationId="{CF9A2F29-7679-F6EA-62B5-E066A40226C0}"/>
          </ac:picMkLst>
        </pc:picChg>
        <pc:picChg chg="add mod">
          <ac:chgData name="Nerida McGeachie" userId="S::nerida@educatesolutions.com.au::382e82f6-09f2-4db4-ae4f-aa209d8e50a1" providerId="AD" clId="Web-{85213E5F-DAD2-6B5C-F789-4867A2A87EB4}" dt="2024-01-18T07:46:28.205" v="13" actId="1076"/>
          <ac:picMkLst>
            <pc:docMk/>
            <pc:sldMk cId="179621419" sldId="270"/>
            <ac:picMk id="4" creationId="{FF754C53-73D1-2502-A92B-041BE8873337}"/>
          </ac:picMkLst>
        </pc:picChg>
      </pc:sldChg>
    </pc:docChg>
  </pc:docChgLst>
  <pc:docChgLst>
    <pc:chgData name="Alison Laming" userId="7425d2b2-954e-4809-ab5f-8b9bb8823a01" providerId="ADAL" clId="{5FB8A3E2-DFDD-4D7B-93B1-B2913F896E44}"/>
    <pc:docChg chg="undo custSel modSld">
      <pc:chgData name="Alison Laming" userId="7425d2b2-954e-4809-ab5f-8b9bb8823a01" providerId="ADAL" clId="{5FB8A3E2-DFDD-4D7B-93B1-B2913F896E44}" dt="2024-05-08T01:16:34.918" v="26" actId="6549"/>
      <pc:docMkLst>
        <pc:docMk/>
      </pc:docMkLst>
      <pc:sldChg chg="addSp modSp mod modNotesTx">
        <pc:chgData name="Alison Laming" userId="7425d2b2-954e-4809-ab5f-8b9bb8823a01" providerId="ADAL" clId="{5FB8A3E2-DFDD-4D7B-93B1-B2913F896E44}" dt="2024-05-08T01:16:34.918" v="26" actId="6549"/>
        <pc:sldMkLst>
          <pc:docMk/>
          <pc:sldMk cId="643458852" sldId="267"/>
        </pc:sldMkLst>
        <pc:spChg chg="add mod">
          <ac:chgData name="Alison Laming" userId="7425d2b2-954e-4809-ab5f-8b9bb8823a01" providerId="ADAL" clId="{5FB8A3E2-DFDD-4D7B-93B1-B2913F896E44}" dt="2024-05-08T01:16:01.037" v="18" actId="1076"/>
          <ac:spMkLst>
            <pc:docMk/>
            <pc:sldMk cId="643458852" sldId="267"/>
            <ac:spMk id="3" creationId="{BF8D2600-88FF-62B9-AC47-B45F8D06A9E0}"/>
          </ac:spMkLst>
        </pc:spChg>
        <pc:picChg chg="mod">
          <ac:chgData name="Alison Laming" userId="7425d2b2-954e-4809-ab5f-8b9bb8823a01" providerId="ADAL" clId="{5FB8A3E2-DFDD-4D7B-93B1-B2913F896E44}" dt="2024-04-02T03:10:59.476" v="2" actId="962"/>
          <ac:picMkLst>
            <pc:docMk/>
            <pc:sldMk cId="643458852" sldId="267"/>
            <ac:picMk id="2" creationId="{F55F46B7-8A1F-71B7-53F8-5489A34F61BB}"/>
          </ac:picMkLst>
        </pc:picChg>
      </pc:sldChg>
      <pc:sldChg chg="addSp delSp modSp mod modNotesTx">
        <pc:chgData name="Alison Laming" userId="7425d2b2-954e-4809-ab5f-8b9bb8823a01" providerId="ADAL" clId="{5FB8A3E2-DFDD-4D7B-93B1-B2913F896E44}" dt="2024-05-08T01:16:31.319" v="25" actId="6549"/>
        <pc:sldMkLst>
          <pc:docMk/>
          <pc:sldMk cId="3406250363" sldId="272"/>
        </pc:sldMkLst>
        <pc:spChg chg="add mod">
          <ac:chgData name="Alison Laming" userId="7425d2b2-954e-4809-ab5f-8b9bb8823a01" providerId="ADAL" clId="{5FB8A3E2-DFDD-4D7B-93B1-B2913F896E44}" dt="2024-04-02T03:11:56.751" v="9" actId="14100"/>
          <ac:spMkLst>
            <pc:docMk/>
            <pc:sldMk cId="3406250363" sldId="272"/>
            <ac:spMk id="2" creationId="{E20A7F60-D058-680A-6345-124EA3878CCF}"/>
          </ac:spMkLst>
        </pc:spChg>
        <pc:spChg chg="add mod">
          <ac:chgData name="Alison Laming" userId="7425d2b2-954e-4809-ab5f-8b9bb8823a01" providerId="ADAL" clId="{5FB8A3E2-DFDD-4D7B-93B1-B2913F896E44}" dt="2024-05-08T01:16:15.017" v="21" actId="14100"/>
          <ac:spMkLst>
            <pc:docMk/>
            <pc:sldMk cId="3406250363" sldId="272"/>
            <ac:spMk id="3" creationId="{BF8D2600-88FF-62B9-AC47-B45F8D06A9E0}"/>
          </ac:spMkLst>
        </pc:spChg>
        <pc:spChg chg="mod">
          <ac:chgData name="Alison Laming" userId="7425d2b2-954e-4809-ab5f-8b9bb8823a01" providerId="ADAL" clId="{5FB8A3E2-DFDD-4D7B-93B1-B2913F896E44}" dt="2024-04-02T03:12:16.427" v="13" actId="962"/>
          <ac:spMkLst>
            <pc:docMk/>
            <pc:sldMk cId="3406250363" sldId="272"/>
            <ac:spMk id="5" creationId="{1226A11C-405B-2F39-F061-3261FB3B05F6}"/>
          </ac:spMkLst>
        </pc:spChg>
        <pc:picChg chg="del">
          <ac:chgData name="Alison Laming" userId="7425d2b2-954e-4809-ab5f-8b9bb8823a01" providerId="ADAL" clId="{5FB8A3E2-DFDD-4D7B-93B1-B2913F896E44}" dt="2024-04-02T03:11:50.271" v="6" actId="478"/>
          <ac:picMkLst>
            <pc:docMk/>
            <pc:sldMk cId="3406250363" sldId="272"/>
            <ac:picMk id="3" creationId="{DCCE702D-DE45-5580-B9C9-024F769A97F2}"/>
          </ac:picMkLst>
        </pc:picChg>
      </pc:sldChg>
      <pc:sldChg chg="addSp modSp mod modNotesTx">
        <pc:chgData name="Alison Laming" userId="7425d2b2-954e-4809-ab5f-8b9bb8823a01" providerId="ADAL" clId="{5FB8A3E2-DFDD-4D7B-93B1-B2913F896E44}" dt="2024-05-08T01:16:26.762" v="24" actId="6549"/>
        <pc:sldMkLst>
          <pc:docMk/>
          <pc:sldMk cId="36632211" sldId="273"/>
        </pc:sldMkLst>
        <pc:spChg chg="add mod">
          <ac:chgData name="Alison Laming" userId="7425d2b2-954e-4809-ab5f-8b9bb8823a01" providerId="ADAL" clId="{5FB8A3E2-DFDD-4D7B-93B1-B2913F896E44}" dt="2024-05-08T01:16:25.171" v="23" actId="1076"/>
          <ac:spMkLst>
            <pc:docMk/>
            <pc:sldMk cId="36632211" sldId="273"/>
            <ac:spMk id="3" creationId="{BF8D2600-88FF-62B9-AC47-B45F8D06A9E0}"/>
          </ac:spMkLst>
        </pc:spChg>
        <pc:picChg chg="mod">
          <ac:chgData name="Alison Laming" userId="7425d2b2-954e-4809-ab5f-8b9bb8823a01" providerId="ADAL" clId="{5FB8A3E2-DFDD-4D7B-93B1-B2913F896E44}" dt="2024-04-02T03:11:30.097" v="5" actId="962"/>
          <ac:picMkLst>
            <pc:docMk/>
            <pc:sldMk cId="36632211" sldId="273"/>
            <ac:picMk id="2" creationId="{46C44D10-478D-C1BB-0F2E-F679CDAD6AAA}"/>
          </ac:picMkLst>
        </pc:picChg>
      </pc:sldChg>
    </pc:docChg>
  </pc:docChgLst>
  <pc:docChgLst>
    <pc:chgData name="Nerida McGeachie" userId="S::nerida@educatesolutions.com.au::382e82f6-09f2-4db4-ae4f-aa209d8e50a1" providerId="AD" clId="Web-{C14CCB9E-EEAC-2E01-281A-1B03424C6EA4}"/>
    <pc:docChg chg="modSld sldOrd">
      <pc:chgData name="Nerida McGeachie" userId="S::nerida@educatesolutions.com.au::382e82f6-09f2-4db4-ae4f-aa209d8e50a1" providerId="AD" clId="Web-{C14CCB9E-EEAC-2E01-281A-1B03424C6EA4}" dt="2024-01-25T03:53:31.933" v="98" actId="1076"/>
      <pc:docMkLst>
        <pc:docMk/>
      </pc:docMkLst>
      <pc:sldChg chg="addSp modSp ord">
        <pc:chgData name="Nerida McGeachie" userId="S::nerida@educatesolutions.com.au::382e82f6-09f2-4db4-ae4f-aa209d8e50a1" providerId="AD" clId="Web-{C14CCB9E-EEAC-2E01-281A-1B03424C6EA4}" dt="2024-01-25T03:53:31.933" v="98" actId="1076"/>
        <pc:sldMkLst>
          <pc:docMk/>
          <pc:sldMk cId="3938349100" sldId="263"/>
        </pc:sldMkLst>
        <pc:spChg chg="add mod">
          <ac:chgData name="Nerida McGeachie" userId="S::nerida@educatesolutions.com.au::382e82f6-09f2-4db4-ae4f-aa209d8e50a1" providerId="AD" clId="Web-{C14CCB9E-EEAC-2E01-281A-1B03424C6EA4}" dt="2024-01-25T03:53:31.933" v="98" actId="1076"/>
          <ac:spMkLst>
            <pc:docMk/>
            <pc:sldMk cId="3938349100" sldId="263"/>
            <ac:spMk id="4" creationId="{C902156D-CDE3-00DF-67F9-B1A1BA74B931}"/>
          </ac:spMkLst>
        </pc:spChg>
        <pc:graphicFrameChg chg="mod modGraphic">
          <ac:chgData name="Nerida McGeachie" userId="S::nerida@educatesolutions.com.au::382e82f6-09f2-4db4-ae4f-aa209d8e50a1" providerId="AD" clId="Web-{C14CCB9E-EEAC-2E01-281A-1B03424C6EA4}" dt="2024-01-25T03:53:06.838" v="97"/>
          <ac:graphicFrameMkLst>
            <pc:docMk/>
            <pc:sldMk cId="3938349100" sldId="263"/>
            <ac:graphicFrameMk id="3" creationId="{A76CE05B-B126-20A4-8B8B-00B45146D654}"/>
          </ac:graphicFrameMkLst>
        </pc:graphicFrameChg>
      </pc:sldChg>
    </pc:docChg>
  </pc:docChgLst>
  <pc:docChgLst>
    <pc:chgData name="Nerida McGeachie" userId="S::nerida@educatesolutions.com.au::382e82f6-09f2-4db4-ae4f-aa209d8e50a1" providerId="AD" clId="Web-{790F4878-093C-923D-AE1F-6E582B56D091}"/>
    <pc:docChg chg="modSld">
      <pc:chgData name="Nerida McGeachie" userId="S::nerida@educatesolutions.com.au::382e82f6-09f2-4db4-ae4f-aa209d8e50a1" providerId="AD" clId="Web-{790F4878-093C-923D-AE1F-6E582B56D091}" dt="2024-01-01T22:21:23.374" v="26" actId="20577"/>
      <pc:docMkLst>
        <pc:docMk/>
      </pc:docMkLst>
      <pc:sldChg chg="modSp">
        <pc:chgData name="Nerida McGeachie" userId="S::nerida@educatesolutions.com.au::382e82f6-09f2-4db4-ae4f-aa209d8e50a1" providerId="AD" clId="Web-{790F4878-093C-923D-AE1F-6E582B56D091}" dt="2024-01-01T22:09:59.008" v="9" actId="20577"/>
        <pc:sldMkLst>
          <pc:docMk/>
          <pc:sldMk cId="3938349100" sldId="263"/>
        </pc:sldMkLst>
        <pc:spChg chg="mod">
          <ac:chgData name="Nerida McGeachie" userId="S::nerida@educatesolutions.com.au::382e82f6-09f2-4db4-ae4f-aa209d8e50a1" providerId="AD" clId="Web-{790F4878-093C-923D-AE1F-6E582B56D091}" dt="2024-01-01T22:09:59.008" v="9" actId="20577"/>
          <ac:spMkLst>
            <pc:docMk/>
            <pc:sldMk cId="3938349100" sldId="263"/>
            <ac:spMk id="9" creationId="{D038C058-FE50-2543-D7D0-B1734AE1190C}"/>
          </ac:spMkLst>
        </pc:spChg>
      </pc:sldChg>
      <pc:sldChg chg="modSp">
        <pc:chgData name="Nerida McGeachie" userId="S::nerida@educatesolutions.com.au::382e82f6-09f2-4db4-ae4f-aa209d8e50a1" providerId="AD" clId="Web-{790F4878-093C-923D-AE1F-6E582B56D091}" dt="2024-01-01T22:13:26.842" v="16" actId="20577"/>
        <pc:sldMkLst>
          <pc:docMk/>
          <pc:sldMk cId="2527781108" sldId="264"/>
        </pc:sldMkLst>
        <pc:spChg chg="mod">
          <ac:chgData name="Nerida McGeachie" userId="S::nerida@educatesolutions.com.au::382e82f6-09f2-4db4-ae4f-aa209d8e50a1" providerId="AD" clId="Web-{790F4878-093C-923D-AE1F-6E582B56D091}" dt="2024-01-01T22:13:26.842" v="16" actId="20577"/>
          <ac:spMkLst>
            <pc:docMk/>
            <pc:sldMk cId="2527781108" sldId="264"/>
            <ac:spMk id="10" creationId="{EC8B36FD-384D-3E7D-7916-1AE453DB70A9}"/>
          </ac:spMkLst>
        </pc:spChg>
      </pc:sldChg>
      <pc:sldChg chg="modSp">
        <pc:chgData name="Nerida McGeachie" userId="S::nerida@educatesolutions.com.au::382e82f6-09f2-4db4-ae4f-aa209d8e50a1" providerId="AD" clId="Web-{790F4878-093C-923D-AE1F-6E582B56D091}" dt="2024-01-01T22:21:23.374" v="26" actId="20577"/>
        <pc:sldMkLst>
          <pc:docMk/>
          <pc:sldMk cId="2547767613" sldId="268"/>
        </pc:sldMkLst>
        <pc:spChg chg="mod">
          <ac:chgData name="Nerida McGeachie" userId="S::nerida@educatesolutions.com.au::382e82f6-09f2-4db4-ae4f-aa209d8e50a1" providerId="AD" clId="Web-{790F4878-093C-923D-AE1F-6E582B56D091}" dt="2024-01-01T22:21:23.374" v="26" actId="20577"/>
          <ac:spMkLst>
            <pc:docMk/>
            <pc:sldMk cId="2547767613" sldId="268"/>
            <ac:spMk id="8" creationId="{96EB72D1-2042-1081-C951-DDA02F78DBFC}"/>
          </ac:spMkLst>
        </pc:spChg>
      </pc:sldChg>
    </pc:docChg>
  </pc:docChgLst>
  <pc:docChgLst>
    <pc:chgData name="Nerida McGeachie" userId="S::nerida@educatesolutions.com.au::382e82f6-09f2-4db4-ae4f-aa209d8e50a1" providerId="AD" clId="Web-{E2620632-57B8-B37C-2EDC-BA9C39CBD55A}"/>
    <pc:docChg chg="addSld delSld modSld">
      <pc:chgData name="Nerida McGeachie" userId="S::nerida@educatesolutions.com.au::382e82f6-09f2-4db4-ae4f-aa209d8e50a1" providerId="AD" clId="Web-{E2620632-57B8-B37C-2EDC-BA9C39CBD55A}" dt="2024-01-08T04:32:48.890" v="160" actId="1076"/>
      <pc:docMkLst>
        <pc:docMk/>
      </pc:docMkLst>
      <pc:sldChg chg="addSp modSp">
        <pc:chgData name="Nerida McGeachie" userId="S::nerida@educatesolutions.com.au::382e82f6-09f2-4db4-ae4f-aa209d8e50a1" providerId="AD" clId="Web-{E2620632-57B8-B37C-2EDC-BA9C39CBD55A}" dt="2024-01-08T04:25:19.021" v="135" actId="20577"/>
        <pc:sldMkLst>
          <pc:docMk/>
          <pc:sldMk cId="1288218582" sldId="260"/>
        </pc:sldMkLst>
        <pc:spChg chg="add mod">
          <ac:chgData name="Nerida McGeachie" userId="S::nerida@educatesolutions.com.au::382e82f6-09f2-4db4-ae4f-aa209d8e50a1" providerId="AD" clId="Web-{E2620632-57B8-B37C-2EDC-BA9C39CBD55A}" dt="2024-01-08T04:25:19.021" v="135" actId="20577"/>
          <ac:spMkLst>
            <pc:docMk/>
            <pc:sldMk cId="1288218582" sldId="260"/>
            <ac:spMk id="5" creationId="{8EA43C82-4D14-5B53-D568-52A8B42A85F6}"/>
          </ac:spMkLst>
        </pc:spChg>
      </pc:sldChg>
      <pc:sldChg chg="addSp modSp">
        <pc:chgData name="Nerida McGeachie" userId="S::nerida@educatesolutions.com.au::382e82f6-09f2-4db4-ae4f-aa209d8e50a1" providerId="AD" clId="Web-{E2620632-57B8-B37C-2EDC-BA9C39CBD55A}" dt="2024-01-08T04:32:48.890" v="160" actId="1076"/>
        <pc:sldMkLst>
          <pc:docMk/>
          <pc:sldMk cId="4088225100" sldId="269"/>
        </pc:sldMkLst>
        <pc:spChg chg="mod">
          <ac:chgData name="Nerida McGeachie" userId="S::nerida@educatesolutions.com.au::382e82f6-09f2-4db4-ae4f-aa209d8e50a1" providerId="AD" clId="Web-{E2620632-57B8-B37C-2EDC-BA9C39CBD55A}" dt="2024-01-08T04:04:13.994" v="122" actId="20577"/>
          <ac:spMkLst>
            <pc:docMk/>
            <pc:sldMk cId="4088225100" sldId="269"/>
            <ac:spMk id="3" creationId="{27927251-F435-D3D4-B182-48B260FFED29}"/>
          </ac:spMkLst>
        </pc:spChg>
        <pc:spChg chg="add mod">
          <ac:chgData name="Nerida McGeachie" userId="S::nerida@educatesolutions.com.au::382e82f6-09f2-4db4-ae4f-aa209d8e50a1" providerId="AD" clId="Web-{E2620632-57B8-B37C-2EDC-BA9C39CBD55A}" dt="2024-01-08T04:32:48.890" v="160" actId="1076"/>
          <ac:spMkLst>
            <pc:docMk/>
            <pc:sldMk cId="4088225100" sldId="269"/>
            <ac:spMk id="4" creationId="{E728CFAC-4163-E6F7-CD55-80141E92178D}"/>
          </ac:spMkLst>
        </pc:spChg>
        <pc:spChg chg="mod">
          <ac:chgData name="Nerida McGeachie" userId="S::nerida@educatesolutions.com.au::382e82f6-09f2-4db4-ae4f-aa209d8e50a1" providerId="AD" clId="Web-{E2620632-57B8-B37C-2EDC-BA9C39CBD55A}" dt="2024-01-08T04:04:08.462" v="121" actId="1076"/>
          <ac:spMkLst>
            <pc:docMk/>
            <pc:sldMk cId="4088225100" sldId="269"/>
            <ac:spMk id="6" creationId="{51569615-475D-6A4F-EF5A-367779239A90}"/>
          </ac:spMkLst>
        </pc:spChg>
        <pc:spChg chg="mod">
          <ac:chgData name="Nerida McGeachie" userId="S::nerida@educatesolutions.com.au::382e82f6-09f2-4db4-ae4f-aa209d8e50a1" providerId="AD" clId="Web-{E2620632-57B8-B37C-2EDC-BA9C39CBD55A}" dt="2024-01-08T03:55:56.671" v="0" actId="1076"/>
          <ac:spMkLst>
            <pc:docMk/>
            <pc:sldMk cId="4088225100" sldId="269"/>
            <ac:spMk id="8" creationId="{7B90947D-06EC-DC33-4C15-4FD85CBB78F2}"/>
          </ac:spMkLst>
        </pc:spChg>
      </pc:sldChg>
      <pc:sldChg chg="addSp delSp modSp add del replId">
        <pc:chgData name="Nerida McGeachie" userId="S::nerida@educatesolutions.com.au::382e82f6-09f2-4db4-ae4f-aa209d8e50a1" providerId="AD" clId="Web-{E2620632-57B8-B37C-2EDC-BA9C39CBD55A}" dt="2024-01-08T04:31:44.764" v="136"/>
        <pc:sldMkLst>
          <pc:docMk/>
          <pc:sldMk cId="4243359563" sldId="275"/>
        </pc:sldMkLst>
        <pc:spChg chg="mod">
          <ac:chgData name="Nerida McGeachie" userId="S::nerida@educatesolutions.com.au::382e82f6-09f2-4db4-ae4f-aa209d8e50a1" providerId="AD" clId="Web-{E2620632-57B8-B37C-2EDC-BA9C39CBD55A}" dt="2024-01-08T04:07:24.810" v="133" actId="20577"/>
          <ac:spMkLst>
            <pc:docMk/>
            <pc:sldMk cId="4243359563" sldId="275"/>
            <ac:spMk id="3" creationId="{120DE0E5-CB74-2795-5BC3-125F7BABA444}"/>
          </ac:spMkLst>
        </pc:spChg>
        <pc:spChg chg="mod">
          <ac:chgData name="Nerida McGeachie" userId="S::nerida@educatesolutions.com.au::382e82f6-09f2-4db4-ae4f-aa209d8e50a1" providerId="AD" clId="Web-{E2620632-57B8-B37C-2EDC-BA9C39CBD55A}" dt="2024-01-08T04:04:54.213" v="128" actId="1076"/>
          <ac:spMkLst>
            <pc:docMk/>
            <pc:sldMk cId="4243359563" sldId="275"/>
            <ac:spMk id="6" creationId="{40D7F1E9-03B8-DF22-F94B-0D754F8B5300}"/>
          </ac:spMkLst>
        </pc:spChg>
        <pc:graphicFrameChg chg="del">
          <ac:chgData name="Nerida McGeachie" userId="S::nerida@educatesolutions.com.au::382e82f6-09f2-4db4-ae4f-aa209d8e50a1" providerId="AD" clId="Web-{E2620632-57B8-B37C-2EDC-BA9C39CBD55A}" dt="2024-01-08T04:04:30.979" v="123"/>
          <ac:graphicFrameMkLst>
            <pc:docMk/>
            <pc:sldMk cId="4243359563" sldId="275"/>
            <ac:graphicFrameMk id="2" creationId="{2C4AF707-3A47-6CD1-631B-FB4D7CDDF521}"/>
          </ac:graphicFrameMkLst>
        </pc:graphicFrameChg>
        <pc:picChg chg="add mod">
          <ac:chgData name="Nerida McGeachie" userId="S::nerida@educatesolutions.com.au::382e82f6-09f2-4db4-ae4f-aa209d8e50a1" providerId="AD" clId="Web-{E2620632-57B8-B37C-2EDC-BA9C39CBD55A}" dt="2024-01-08T04:07:29.029" v="134" actId="1076"/>
          <ac:picMkLst>
            <pc:docMk/>
            <pc:sldMk cId="4243359563" sldId="275"/>
            <ac:picMk id="4" creationId="{D6AF0BB6-176B-5BB1-0669-76950BB94890}"/>
          </ac:picMkLst>
        </pc:picChg>
      </pc:sldChg>
    </pc:docChg>
  </pc:docChgLst>
  <pc:docChgLst>
    <pc:chgData name="Nerida McGeachie" userId="S::nerida@educatesolutions.com.au::382e82f6-09f2-4db4-ae4f-aa209d8e50a1" providerId="AD" clId="Web-{DA7E2A36-DEAF-6BEB-C0F0-6640559FC283}"/>
    <pc:docChg chg="modSld">
      <pc:chgData name="Nerida McGeachie" userId="S::nerida@educatesolutions.com.au::382e82f6-09f2-4db4-ae4f-aa209d8e50a1" providerId="AD" clId="Web-{DA7E2A36-DEAF-6BEB-C0F0-6640559FC283}" dt="2024-01-08T05:41:07.908" v="0"/>
      <pc:docMkLst>
        <pc:docMk/>
      </pc:docMkLst>
      <pc:sldChg chg="delSp">
        <pc:chgData name="Nerida McGeachie" userId="S::nerida@educatesolutions.com.au::382e82f6-09f2-4db4-ae4f-aa209d8e50a1" providerId="AD" clId="Web-{DA7E2A36-DEAF-6BEB-C0F0-6640559FC283}" dt="2024-01-08T05:41:07.908" v="0"/>
        <pc:sldMkLst>
          <pc:docMk/>
          <pc:sldMk cId="1288218582" sldId="260"/>
        </pc:sldMkLst>
        <pc:spChg chg="del">
          <ac:chgData name="Nerida McGeachie" userId="S::nerida@educatesolutions.com.au::382e82f6-09f2-4db4-ae4f-aa209d8e50a1" providerId="AD" clId="Web-{DA7E2A36-DEAF-6BEB-C0F0-6640559FC283}" dt="2024-01-08T05:41:07.908" v="0"/>
          <ac:spMkLst>
            <pc:docMk/>
            <pc:sldMk cId="1288218582" sldId="260"/>
            <ac:spMk id="5" creationId="{8EA43C82-4D14-5B53-D568-52A8B42A85F6}"/>
          </ac:spMkLst>
        </pc:spChg>
      </pc:sldChg>
    </pc:docChg>
  </pc:docChgLst>
  <pc:docChgLst>
    <pc:chgData name="Guest User" userId="S::urn:spo:anon#97c3b196ca33875668a6df3b5334c777242bc1c039d1809747748080c3a88b6b::" providerId="AD" clId="Web-{D8544F63-2775-945F-C13D-3762FA348F68}"/>
    <pc:docChg chg="modSld">
      <pc:chgData name="Guest User" userId="S::urn:spo:anon#97c3b196ca33875668a6df3b5334c777242bc1c039d1809747748080c3a88b6b::" providerId="AD" clId="Web-{D8544F63-2775-945F-C13D-3762FA348F68}" dt="2023-12-25T21:01:30.021" v="105" actId="20577"/>
      <pc:docMkLst>
        <pc:docMk/>
      </pc:docMkLst>
      <pc:sldChg chg="modSp">
        <pc:chgData name="Guest User" userId="S::urn:spo:anon#97c3b196ca33875668a6df3b5334c777242bc1c039d1809747748080c3a88b6b::" providerId="AD" clId="Web-{D8544F63-2775-945F-C13D-3762FA348F68}" dt="2023-12-25T21:01:30.021" v="105" actId="20577"/>
        <pc:sldMkLst>
          <pc:docMk/>
          <pc:sldMk cId="3963661964" sldId="259"/>
        </pc:sldMkLst>
        <pc:spChg chg="mod">
          <ac:chgData name="Guest User" userId="S::urn:spo:anon#97c3b196ca33875668a6df3b5334c777242bc1c039d1809747748080c3a88b6b::" providerId="AD" clId="Web-{D8544F63-2775-945F-C13D-3762FA348F68}" dt="2023-12-25T21:01:30.021" v="105" actId="20577"/>
          <ac:spMkLst>
            <pc:docMk/>
            <pc:sldMk cId="3963661964" sldId="259"/>
            <ac:spMk id="11" creationId="{DF1EA74F-82EC-A729-63CA-EED31BC511D1}"/>
          </ac:spMkLst>
        </pc:spChg>
      </pc:sldChg>
      <pc:sldChg chg="addSp modSp">
        <pc:chgData name="Guest User" userId="S::urn:spo:anon#97c3b196ca33875668a6df3b5334c777242bc1c039d1809747748080c3a88b6b::" providerId="AD" clId="Web-{D8544F63-2775-945F-C13D-3762FA348F68}" dt="2023-12-25T20:49:49.812" v="77" actId="1076"/>
        <pc:sldMkLst>
          <pc:docMk/>
          <pc:sldMk cId="1288218582" sldId="260"/>
        </pc:sldMkLst>
        <pc:picChg chg="add mod">
          <ac:chgData name="Guest User" userId="S::urn:spo:anon#97c3b196ca33875668a6df3b5334c777242bc1c039d1809747748080c3a88b6b::" providerId="AD" clId="Web-{D8544F63-2775-945F-C13D-3762FA348F68}" dt="2023-12-25T20:49:49.812" v="77" actId="1076"/>
          <ac:picMkLst>
            <pc:docMk/>
            <pc:sldMk cId="1288218582" sldId="260"/>
            <ac:picMk id="7" creationId="{55F563E9-D7D4-B683-AAC2-551A9E0A057C}"/>
          </ac:picMkLst>
        </pc:picChg>
      </pc:sldChg>
      <pc:sldChg chg="addSp modSp">
        <pc:chgData name="Guest User" userId="S::urn:spo:anon#97c3b196ca33875668a6df3b5334c777242bc1c039d1809747748080c3a88b6b::" providerId="AD" clId="Web-{D8544F63-2775-945F-C13D-3762FA348F68}" dt="2023-12-25T20:49:14.405" v="73" actId="1076"/>
        <pc:sldMkLst>
          <pc:docMk/>
          <pc:sldMk cId="3938349100" sldId="263"/>
        </pc:sldMkLst>
        <pc:spChg chg="mod">
          <ac:chgData name="Guest User" userId="S::urn:spo:anon#97c3b196ca33875668a6df3b5334c777242bc1c039d1809747748080c3a88b6b::" providerId="AD" clId="Web-{D8544F63-2775-945F-C13D-3762FA348F68}" dt="2023-12-25T20:49:09.030" v="71" actId="1076"/>
          <ac:spMkLst>
            <pc:docMk/>
            <pc:sldMk cId="3938349100" sldId="263"/>
            <ac:spMk id="17" creationId="{4FDC8CCA-6D5F-1BDF-4D9E-D3521054BAE5}"/>
          </ac:spMkLst>
        </pc:spChg>
        <pc:spChg chg="mod">
          <ac:chgData name="Guest User" userId="S::urn:spo:anon#97c3b196ca33875668a6df3b5334c777242bc1c039d1809747748080c3a88b6b::" providerId="AD" clId="Web-{D8544F63-2775-945F-C13D-3762FA348F68}" dt="2023-12-25T20:49:12.327" v="72" actId="1076"/>
          <ac:spMkLst>
            <pc:docMk/>
            <pc:sldMk cId="3938349100" sldId="263"/>
            <ac:spMk id="19" creationId="{EF2DC9AA-9E92-AD1E-265F-8C765456E1DB}"/>
          </ac:spMkLst>
        </pc:spChg>
        <pc:picChg chg="add mod">
          <ac:chgData name="Guest User" userId="S::urn:spo:anon#97c3b196ca33875668a6df3b5334c777242bc1c039d1809747748080c3a88b6b::" providerId="AD" clId="Web-{D8544F63-2775-945F-C13D-3762FA348F68}" dt="2023-12-25T20:49:14.405" v="73" actId="1076"/>
          <ac:picMkLst>
            <pc:docMk/>
            <pc:sldMk cId="3938349100" sldId="263"/>
            <ac:picMk id="6" creationId="{32A603A3-B788-FC6A-20BA-785AC36FD301}"/>
          </ac:picMkLst>
        </pc:picChg>
      </pc:sldChg>
      <pc:sldChg chg="modSp">
        <pc:chgData name="Guest User" userId="S::urn:spo:anon#97c3b196ca33875668a6df3b5334c777242bc1c039d1809747748080c3a88b6b::" providerId="AD" clId="Web-{D8544F63-2775-945F-C13D-3762FA348F68}" dt="2023-12-25T20:39:57.557" v="8" actId="20577"/>
        <pc:sldMkLst>
          <pc:docMk/>
          <pc:sldMk cId="2527781108" sldId="264"/>
        </pc:sldMkLst>
        <pc:spChg chg="mod">
          <ac:chgData name="Guest User" userId="S::urn:spo:anon#97c3b196ca33875668a6df3b5334c777242bc1c039d1809747748080c3a88b6b::" providerId="AD" clId="Web-{D8544F63-2775-945F-C13D-3762FA348F68}" dt="2023-12-25T20:39:57.557" v="8" actId="20577"/>
          <ac:spMkLst>
            <pc:docMk/>
            <pc:sldMk cId="2527781108" sldId="264"/>
            <ac:spMk id="4" creationId="{2E312A5F-7893-D502-354B-CA848B604531}"/>
          </ac:spMkLst>
        </pc:spChg>
      </pc:sldChg>
      <pc:sldChg chg="modSp">
        <pc:chgData name="Guest User" userId="S::urn:spo:anon#97c3b196ca33875668a6df3b5334c777242bc1c039d1809747748080c3a88b6b::" providerId="AD" clId="Web-{D8544F63-2775-945F-C13D-3762FA348F68}" dt="2023-12-25T20:39:39.807" v="6" actId="20577"/>
        <pc:sldMkLst>
          <pc:docMk/>
          <pc:sldMk cId="3990615424" sldId="266"/>
        </pc:sldMkLst>
        <pc:spChg chg="mod">
          <ac:chgData name="Guest User" userId="S::urn:spo:anon#97c3b196ca33875668a6df3b5334c777242bc1c039d1809747748080c3a88b6b::" providerId="AD" clId="Web-{D8544F63-2775-945F-C13D-3762FA348F68}" dt="2023-12-25T20:39:39.807" v="6" actId="20577"/>
          <ac:spMkLst>
            <pc:docMk/>
            <pc:sldMk cId="3990615424" sldId="266"/>
            <ac:spMk id="5" creationId="{F58ABB9C-3243-2616-0955-2DE4EE5EF5B4}"/>
          </ac:spMkLst>
        </pc:spChg>
      </pc:sldChg>
      <pc:sldChg chg="modSp">
        <pc:chgData name="Guest User" userId="S::urn:spo:anon#97c3b196ca33875668a6df3b5334c777242bc1c039d1809747748080c3a88b6b::" providerId="AD" clId="Web-{D8544F63-2775-945F-C13D-3762FA348F68}" dt="2023-12-25T20:46:36.007" v="62" actId="1076"/>
        <pc:sldMkLst>
          <pc:docMk/>
          <pc:sldMk cId="643458852" sldId="267"/>
        </pc:sldMkLst>
        <pc:spChg chg="mod">
          <ac:chgData name="Guest User" userId="S::urn:spo:anon#97c3b196ca33875668a6df3b5334c777242bc1c039d1809747748080c3a88b6b::" providerId="AD" clId="Web-{D8544F63-2775-945F-C13D-3762FA348F68}" dt="2023-12-25T20:46:36.007" v="62" actId="1076"/>
          <ac:spMkLst>
            <pc:docMk/>
            <pc:sldMk cId="643458852" sldId="267"/>
            <ac:spMk id="7" creationId="{2551BAB3-7C26-D454-0F60-D677484A1814}"/>
          </ac:spMkLst>
        </pc:spChg>
      </pc:sldChg>
      <pc:sldChg chg="addSp modSp">
        <pc:chgData name="Guest User" userId="S::urn:spo:anon#97c3b196ca33875668a6df3b5334c777242bc1c039d1809747748080c3a88b6b::" providerId="AD" clId="Web-{D8544F63-2775-945F-C13D-3762FA348F68}" dt="2023-12-25T20:49:27.218" v="75" actId="1076"/>
        <pc:sldMkLst>
          <pc:docMk/>
          <pc:sldMk cId="4088225100" sldId="269"/>
        </pc:sldMkLst>
        <pc:spChg chg="add mod">
          <ac:chgData name="Guest User" userId="S::urn:spo:anon#97c3b196ca33875668a6df3b5334c777242bc1c039d1809747748080c3a88b6b::" providerId="AD" clId="Web-{D8544F63-2775-945F-C13D-3762FA348F68}" dt="2023-12-25T20:44:31.270" v="59" actId="20577"/>
          <ac:spMkLst>
            <pc:docMk/>
            <pc:sldMk cId="4088225100" sldId="269"/>
            <ac:spMk id="3" creationId="{27927251-F435-D3D4-B182-48B260FFED29}"/>
          </ac:spMkLst>
        </pc:spChg>
        <pc:picChg chg="add mod">
          <ac:chgData name="Guest User" userId="S::urn:spo:anon#97c3b196ca33875668a6df3b5334c777242bc1c039d1809747748080c3a88b6b::" providerId="AD" clId="Web-{D8544F63-2775-945F-C13D-3762FA348F68}" dt="2023-12-25T20:49:27.218" v="75" actId="1076"/>
          <ac:picMkLst>
            <pc:docMk/>
            <pc:sldMk cId="4088225100" sldId="269"/>
            <ac:picMk id="7" creationId="{793FF3EB-CF15-E883-D55F-ED07CA8F4589}"/>
          </ac:picMkLst>
        </pc:picChg>
      </pc:sldChg>
      <pc:sldChg chg="addSp delSp modSp">
        <pc:chgData name="Guest User" userId="S::urn:spo:anon#97c3b196ca33875668a6df3b5334c777242bc1c039d1809747748080c3a88b6b::" providerId="AD" clId="Web-{D8544F63-2775-945F-C13D-3762FA348F68}" dt="2023-12-25T20:54:02.936" v="98" actId="14100"/>
        <pc:sldMkLst>
          <pc:docMk/>
          <pc:sldMk cId="3406250363" sldId="272"/>
        </pc:sldMkLst>
        <pc:spChg chg="add del">
          <ac:chgData name="Guest User" userId="S::urn:spo:anon#97c3b196ca33875668a6df3b5334c777242bc1c039d1809747748080c3a88b6b::" providerId="AD" clId="Web-{D8544F63-2775-945F-C13D-3762FA348F68}" dt="2023-12-25T20:48:33.357" v="64"/>
          <ac:spMkLst>
            <pc:docMk/>
            <pc:sldMk cId="3406250363" sldId="272"/>
            <ac:spMk id="2" creationId="{18FB4D39-6BC8-00E9-6B85-FC63C27A6CA5}"/>
          </ac:spMkLst>
        </pc:spChg>
        <pc:spChg chg="add mod">
          <ac:chgData name="Guest User" userId="S::urn:spo:anon#97c3b196ca33875668a6df3b5334c777242bc1c039d1809747748080c3a88b6b::" providerId="AD" clId="Web-{D8544F63-2775-945F-C13D-3762FA348F68}" dt="2023-12-25T20:51:43.678" v="96" actId="1076"/>
          <ac:spMkLst>
            <pc:docMk/>
            <pc:sldMk cId="3406250363" sldId="272"/>
            <ac:spMk id="4" creationId="{55E4983C-525E-F529-62C6-6C7070EF234E}"/>
          </ac:spMkLst>
        </pc:spChg>
        <pc:spChg chg="mod">
          <ac:chgData name="Guest User" userId="S::urn:spo:anon#97c3b196ca33875668a6df3b5334c777242bc1c039d1809747748080c3a88b6b::" providerId="AD" clId="Web-{D8544F63-2775-945F-C13D-3762FA348F68}" dt="2023-12-25T20:54:02.936" v="98" actId="14100"/>
          <ac:spMkLst>
            <pc:docMk/>
            <pc:sldMk cId="3406250363" sldId="272"/>
            <ac:spMk id="5" creationId="{1226A11C-405B-2F39-F061-3261FB3B05F6}"/>
          </ac:spMkLst>
        </pc:spChg>
        <pc:spChg chg="add mod">
          <ac:chgData name="Guest User" userId="S::urn:spo:anon#97c3b196ca33875668a6df3b5334c777242bc1c039d1809747748080c3a88b6b::" providerId="AD" clId="Web-{D8544F63-2775-945F-C13D-3762FA348F68}" dt="2023-12-25T20:51:48.710" v="97" actId="1076"/>
          <ac:spMkLst>
            <pc:docMk/>
            <pc:sldMk cId="3406250363" sldId="272"/>
            <ac:spMk id="10" creationId="{29B49C4E-8441-F7C6-0AA7-69BE39F7930E}"/>
          </ac:spMkLst>
        </pc:spChg>
        <pc:picChg chg="add mod">
          <ac:chgData name="Guest User" userId="S::urn:spo:anon#97c3b196ca33875668a6df3b5334c777242bc1c039d1809747748080c3a88b6b::" providerId="AD" clId="Web-{D8544F63-2775-945F-C13D-3762FA348F68}" dt="2023-12-25T20:48:44.389" v="68" actId="1076"/>
          <ac:picMkLst>
            <pc:docMk/>
            <pc:sldMk cId="3406250363" sldId="272"/>
            <ac:picMk id="3" creationId="{DCCE702D-DE45-5580-B9C9-024F769A97F2}"/>
          </ac:picMkLst>
        </pc:picChg>
        <pc:picChg chg="add del">
          <ac:chgData name="Guest User" userId="S::urn:spo:anon#97c3b196ca33875668a6df3b5334c777242bc1c039d1809747748080c3a88b6b::" providerId="AD" clId="Web-{D8544F63-2775-945F-C13D-3762FA348F68}" dt="2023-12-25T20:51:10.443" v="91"/>
          <ac:picMkLst>
            <pc:docMk/>
            <pc:sldMk cId="3406250363" sldId="272"/>
            <ac:picMk id="8" creationId="{10EF7FC1-976F-294B-9E13-E9273BBD9C9B}"/>
          </ac:picMkLst>
        </pc:picChg>
        <pc:picChg chg="add del">
          <ac:chgData name="Guest User" userId="S::urn:spo:anon#97c3b196ca33875668a6df3b5334c777242bc1c039d1809747748080c3a88b6b::" providerId="AD" clId="Web-{D8544F63-2775-945F-C13D-3762FA348F68}" dt="2023-12-25T20:51:08.021" v="90"/>
          <ac:picMkLst>
            <pc:docMk/>
            <pc:sldMk cId="3406250363" sldId="272"/>
            <ac:picMk id="9" creationId="{CF6AD679-4EE3-07E3-893D-12CA6F7B05BC}"/>
          </ac:picMkLst>
        </pc:picChg>
      </pc:sldChg>
    </pc:docChg>
  </pc:docChgLst>
  <pc:docChgLst>
    <pc:chgData name="Guest User" userId="S::urn:spo:anon#97c3b196ca33875668a6df3b5334c777242bc1c039d1809747748080c3a88b6b::" providerId="AD" clId="Web-{EDF5A190-3A53-D093-79E7-0DDE56822D0A}"/>
    <pc:docChg chg="modSld">
      <pc:chgData name="Guest User" userId="S::urn:spo:anon#97c3b196ca33875668a6df3b5334c777242bc1c039d1809747748080c3a88b6b::" providerId="AD" clId="Web-{EDF5A190-3A53-D093-79E7-0DDE56822D0A}" dt="2024-01-02T04:22:15.655" v="18" actId="20577"/>
      <pc:docMkLst>
        <pc:docMk/>
      </pc:docMkLst>
      <pc:sldChg chg="modSp">
        <pc:chgData name="Guest User" userId="S::urn:spo:anon#97c3b196ca33875668a6df3b5334c777242bc1c039d1809747748080c3a88b6b::" providerId="AD" clId="Web-{EDF5A190-3A53-D093-79E7-0DDE56822D0A}" dt="2024-01-02T04:22:15.655" v="18" actId="20577"/>
        <pc:sldMkLst>
          <pc:docMk/>
          <pc:sldMk cId="4088225100" sldId="269"/>
        </pc:sldMkLst>
        <pc:spChg chg="mod">
          <ac:chgData name="Guest User" userId="S::urn:spo:anon#97c3b196ca33875668a6df3b5334c777242bc1c039d1809747748080c3a88b6b::" providerId="AD" clId="Web-{EDF5A190-3A53-D093-79E7-0DDE56822D0A}" dt="2024-01-02T04:22:15.655" v="18" actId="20577"/>
          <ac:spMkLst>
            <pc:docMk/>
            <pc:sldMk cId="4088225100" sldId="269"/>
            <ac:spMk id="3" creationId="{27927251-F435-D3D4-B182-48B260FFED29}"/>
          </ac:spMkLst>
        </pc:spChg>
      </pc:sldChg>
    </pc:docChg>
  </pc:docChgLst>
  <pc:docChgLst>
    <pc:chgData name="Guest User" userId="S::urn:spo:anon#97c3b196ca33875668a6df3b5334c777242bc1c039d1809747748080c3a88b6b::" providerId="AD" clId="Web-{41AFEDAE-9D72-418C-C5F4-D4381DF140BD}"/>
    <pc:docChg chg="modSld">
      <pc:chgData name="Guest User" userId="S::urn:spo:anon#97c3b196ca33875668a6df3b5334c777242bc1c039d1809747748080c3a88b6b::" providerId="AD" clId="Web-{41AFEDAE-9D72-418C-C5F4-D4381DF140BD}" dt="2024-01-21T22:07:27.086" v="3" actId="20577"/>
      <pc:docMkLst>
        <pc:docMk/>
      </pc:docMkLst>
      <pc:sldChg chg="modSp">
        <pc:chgData name="Guest User" userId="S::urn:spo:anon#97c3b196ca33875668a6df3b5334c777242bc1c039d1809747748080c3a88b6b::" providerId="AD" clId="Web-{41AFEDAE-9D72-418C-C5F4-D4381DF140BD}" dt="2024-01-21T22:07:27.086" v="3" actId="20577"/>
        <pc:sldMkLst>
          <pc:docMk/>
          <pc:sldMk cId="3963661964" sldId="259"/>
        </pc:sldMkLst>
        <pc:spChg chg="mod">
          <ac:chgData name="Guest User" userId="S::urn:spo:anon#97c3b196ca33875668a6df3b5334c777242bc1c039d1809747748080c3a88b6b::" providerId="AD" clId="Web-{41AFEDAE-9D72-418C-C5F4-D4381DF140BD}" dt="2024-01-21T22:07:27.086" v="3" actId="20577"/>
          <ac:spMkLst>
            <pc:docMk/>
            <pc:sldMk cId="3963661964" sldId="259"/>
            <ac:spMk id="11" creationId="{DF1EA74F-82EC-A729-63CA-EED31BC511D1}"/>
          </ac:spMkLst>
        </pc:spChg>
      </pc:sldChg>
    </pc:docChg>
  </pc:docChgLst>
  <pc:docChgLst>
    <pc:chgData name="Nerida McGeachie" userId="S::nerida@educatesolutions.com.au::382e82f6-09f2-4db4-ae4f-aa209d8e50a1" providerId="AD" clId="Web-{D95C3576-DEEB-297F-7C01-BF7B22745B76}"/>
    <pc:docChg chg="modSld">
      <pc:chgData name="Nerida McGeachie" userId="S::nerida@educatesolutions.com.au::382e82f6-09f2-4db4-ae4f-aa209d8e50a1" providerId="AD" clId="Web-{D95C3576-DEEB-297F-7C01-BF7B22745B76}" dt="2024-01-01T23:02:38.735" v="3" actId="20577"/>
      <pc:docMkLst>
        <pc:docMk/>
      </pc:docMkLst>
      <pc:sldChg chg="modSp">
        <pc:chgData name="Nerida McGeachie" userId="S::nerida@educatesolutions.com.au::382e82f6-09f2-4db4-ae4f-aa209d8e50a1" providerId="AD" clId="Web-{D95C3576-DEEB-297F-7C01-BF7B22745B76}" dt="2024-01-01T23:02:38.735" v="3" actId="20577"/>
        <pc:sldMkLst>
          <pc:docMk/>
          <pc:sldMk cId="2547767613" sldId="268"/>
        </pc:sldMkLst>
        <pc:spChg chg="mod">
          <ac:chgData name="Nerida McGeachie" userId="S::nerida@educatesolutions.com.au::382e82f6-09f2-4db4-ae4f-aa209d8e50a1" providerId="AD" clId="Web-{D95C3576-DEEB-297F-7C01-BF7B22745B76}" dt="2024-01-01T23:02:38.735" v="3" actId="20577"/>
          <ac:spMkLst>
            <pc:docMk/>
            <pc:sldMk cId="2547767613" sldId="268"/>
            <ac:spMk id="8" creationId="{96EB72D1-2042-1081-C951-DDA02F78DBFC}"/>
          </ac:spMkLst>
        </pc:spChg>
      </pc:sldChg>
    </pc:docChg>
  </pc:docChgLst>
  <pc:docChgLst>
    <pc:chgData name="Guest User" userId="S::urn:spo:anon#97c3b196ca33875668a6df3b5334c777242bc1c039d1809747748080c3a88b6b::" providerId="AD" clId="Web-{E138696A-A5D9-02A6-7C59-52A7DCDBB71E}"/>
    <pc:docChg chg="addSld delSld modSld sldOrd">
      <pc:chgData name="Guest User" userId="S::urn:spo:anon#97c3b196ca33875668a6df3b5334c777242bc1c039d1809747748080c3a88b6b::" providerId="AD" clId="Web-{E138696A-A5D9-02A6-7C59-52A7DCDBB71E}" dt="2023-12-22T02:10:38.113" v="1130" actId="14100"/>
      <pc:docMkLst>
        <pc:docMk/>
      </pc:docMkLst>
      <pc:sldChg chg="addSp modSp">
        <pc:chgData name="Guest User" userId="S::urn:spo:anon#97c3b196ca33875668a6df3b5334c777242bc1c039d1809747748080c3a88b6b::" providerId="AD" clId="Web-{E138696A-A5D9-02A6-7C59-52A7DCDBB71E}" dt="2023-12-22T00:01:50.052" v="40" actId="20577"/>
        <pc:sldMkLst>
          <pc:docMk/>
          <pc:sldMk cId="3963661964" sldId="259"/>
        </pc:sldMkLst>
        <pc:spChg chg="mod">
          <ac:chgData name="Guest User" userId="S::urn:spo:anon#97c3b196ca33875668a6df3b5334c777242bc1c039d1809747748080c3a88b6b::" providerId="AD" clId="Web-{E138696A-A5D9-02A6-7C59-52A7DCDBB71E}" dt="2023-12-22T00:01:50.052" v="40" actId="20577"/>
          <ac:spMkLst>
            <pc:docMk/>
            <pc:sldMk cId="3963661964" sldId="259"/>
            <ac:spMk id="10" creationId="{42D92B23-2727-FD16-7723-ADF1C1123FD0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0:01:34.286" v="33" actId="20577"/>
          <ac:spMkLst>
            <pc:docMk/>
            <pc:sldMk cId="3963661964" sldId="259"/>
            <ac:spMk id="11" creationId="{DF1EA74F-82EC-A729-63CA-EED31BC511D1}"/>
          </ac:spMkLst>
        </pc:spChg>
        <pc:picChg chg="add mod">
          <ac:chgData name="Guest User" userId="S::urn:spo:anon#97c3b196ca33875668a6df3b5334c777242bc1c039d1809747748080c3a88b6b::" providerId="AD" clId="Web-{E138696A-A5D9-02A6-7C59-52A7DCDBB71E}" dt="2023-12-21T23:54:36.132" v="32" actId="1076"/>
          <ac:picMkLst>
            <pc:docMk/>
            <pc:sldMk cId="3963661964" sldId="259"/>
            <ac:picMk id="2" creationId="{09B1E00C-D106-B956-6949-6D280130B981}"/>
          </ac:picMkLst>
        </pc:picChg>
        <pc:picChg chg="add mod">
          <ac:chgData name="Guest User" userId="S::urn:spo:anon#97c3b196ca33875668a6df3b5334c777242bc1c039d1809747748080c3a88b6b::" providerId="AD" clId="Web-{E138696A-A5D9-02A6-7C59-52A7DCDBB71E}" dt="2023-12-21T23:54:30.256" v="31" actId="1076"/>
          <ac:picMkLst>
            <pc:docMk/>
            <pc:sldMk cId="3963661964" sldId="259"/>
            <ac:picMk id="3" creationId="{C1781FE4-9D94-53EE-0297-001D2A486B59}"/>
          </ac:picMkLst>
        </pc:picChg>
      </pc:sldChg>
      <pc:sldChg chg="addSp delSp modSp ord">
        <pc:chgData name="Guest User" userId="S::urn:spo:anon#97c3b196ca33875668a6df3b5334c777242bc1c039d1809747748080c3a88b6b::" providerId="AD" clId="Web-{E138696A-A5D9-02A6-7C59-52A7DCDBB71E}" dt="2023-12-22T01:20:24.001" v="806" actId="14100"/>
        <pc:sldMkLst>
          <pc:docMk/>
          <pc:sldMk cId="1288218582" sldId="260"/>
        </pc:sldMkLst>
        <pc:spChg chg="add mod">
          <ac:chgData name="Guest User" userId="S::urn:spo:anon#97c3b196ca33875668a6df3b5334c777242bc1c039d1809747748080c3a88b6b::" providerId="AD" clId="Web-{E138696A-A5D9-02A6-7C59-52A7DCDBB71E}" dt="2023-12-22T01:20:00.516" v="804" actId="1076"/>
          <ac:spMkLst>
            <pc:docMk/>
            <pc:sldMk cId="1288218582" sldId="260"/>
            <ac:spMk id="6" creationId="{57C76D61-DD55-CE8A-0726-8B91812746A9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1:20:06.203" v="805" actId="14100"/>
          <ac:spMkLst>
            <pc:docMk/>
            <pc:sldMk cId="1288218582" sldId="260"/>
            <ac:spMk id="8" creationId="{30F6EF22-C7EB-A0EA-1C0A-CCF4969CF746}"/>
          </ac:spMkLst>
        </pc:spChg>
        <pc:spChg chg="del mod">
          <ac:chgData name="Guest User" userId="S::urn:spo:anon#97c3b196ca33875668a6df3b5334c777242bc1c039d1809747748080c3a88b6b::" providerId="AD" clId="Web-{E138696A-A5D9-02A6-7C59-52A7DCDBB71E}" dt="2023-12-22T01:13:13.674" v="726"/>
          <ac:spMkLst>
            <pc:docMk/>
            <pc:sldMk cId="1288218582" sldId="260"/>
            <ac:spMk id="9" creationId="{75CCCA23-3848-8A32-F42B-0F9C0577BECF}"/>
          </ac:spMkLst>
        </pc:spChg>
        <pc:graphicFrameChg chg="add mod">
          <ac:chgData name="Guest User" userId="S::urn:spo:anon#97c3b196ca33875668a6df3b5334c777242bc1c039d1809747748080c3a88b6b::" providerId="AD" clId="Web-{E138696A-A5D9-02A6-7C59-52A7DCDBB71E}" dt="2023-12-22T01:19:26.296" v="791" actId="14100"/>
          <ac:graphicFrameMkLst>
            <pc:docMk/>
            <pc:sldMk cId="1288218582" sldId="260"/>
            <ac:graphicFrameMk id="2" creationId="{936D0134-A6AA-83B6-9E9C-FBF1EF6C63D0}"/>
          </ac:graphicFrameMkLst>
        </pc:graphicFrameChg>
        <pc:graphicFrameChg chg="add mod">
          <ac:chgData name="Guest User" userId="S::urn:spo:anon#97c3b196ca33875668a6df3b5334c777242bc1c039d1809747748080c3a88b6b::" providerId="AD" clId="Web-{E138696A-A5D9-02A6-7C59-52A7DCDBB71E}" dt="2023-12-22T01:20:24.001" v="806" actId="14100"/>
          <ac:graphicFrameMkLst>
            <pc:docMk/>
            <pc:sldMk cId="1288218582" sldId="260"/>
            <ac:graphicFrameMk id="3" creationId="{F6797827-1108-5019-9B5F-5BBD54DDC0A9}"/>
          </ac:graphicFrameMkLst>
        </pc:graphicFrameChg>
        <pc:graphicFrameChg chg="add mod">
          <ac:chgData name="Guest User" userId="S::urn:spo:anon#97c3b196ca33875668a6df3b5334c777242bc1c039d1809747748080c3a88b6b::" providerId="AD" clId="Web-{E138696A-A5D9-02A6-7C59-52A7DCDBB71E}" dt="2023-12-22T01:19:23.624" v="790" actId="1076"/>
          <ac:graphicFrameMkLst>
            <pc:docMk/>
            <pc:sldMk cId="1288218582" sldId="260"/>
            <ac:graphicFrameMk id="4" creationId="{47102C67-2E50-6FF2-CE3B-DA0CF0BDC285}"/>
          </ac:graphicFrameMkLst>
        </pc:graphicFrameChg>
      </pc:sldChg>
      <pc:sldChg chg="addSp delSp modSp mod modClrScheme chgLayout">
        <pc:chgData name="Guest User" userId="S::urn:spo:anon#97c3b196ca33875668a6df3b5334c777242bc1c039d1809747748080c3a88b6b::" providerId="AD" clId="Web-{E138696A-A5D9-02A6-7C59-52A7DCDBB71E}" dt="2023-12-22T01:25:48.089" v="823" actId="20577"/>
        <pc:sldMkLst>
          <pc:docMk/>
          <pc:sldMk cId="3938349100" sldId="263"/>
        </pc:sldMkLst>
        <pc:spChg chg="mod ord">
          <ac:chgData name="Guest User" userId="S::urn:spo:anon#97c3b196ca33875668a6df3b5334c777242bc1c039d1809747748080c3a88b6b::" providerId="AD" clId="Web-{E138696A-A5D9-02A6-7C59-52A7DCDBB71E}" dt="2023-12-22T01:25:48.089" v="823" actId="20577"/>
          <ac:spMkLst>
            <pc:docMk/>
            <pc:sldMk cId="3938349100" sldId="263"/>
            <ac:spMk id="5" creationId="{9126132B-15DA-81C0-B9F1-11C567379EF8}"/>
          </ac:spMkLst>
        </pc:spChg>
        <pc:spChg chg="del mod ord">
          <ac:chgData name="Guest User" userId="S::urn:spo:anon#97c3b196ca33875668a6df3b5334c777242bc1c039d1809747748080c3a88b6b::" providerId="AD" clId="Web-{E138696A-A5D9-02A6-7C59-52A7DCDBB71E}" dt="2023-12-22T00:55:14.077" v="437"/>
          <ac:spMkLst>
            <pc:docMk/>
            <pc:sldMk cId="3938349100" sldId="263"/>
            <ac:spMk id="6" creationId="{05C2C817-51F8-9A58-BE94-53DDF6D5EE0C}"/>
          </ac:spMkLst>
        </pc:spChg>
        <pc:spChg chg="del mod ord">
          <ac:chgData name="Guest User" userId="S::urn:spo:anon#97c3b196ca33875668a6df3b5334c777242bc1c039d1809747748080c3a88b6b::" providerId="AD" clId="Web-{E138696A-A5D9-02A6-7C59-52A7DCDBB71E}" dt="2023-12-22T00:54:33.889" v="415"/>
          <ac:spMkLst>
            <pc:docMk/>
            <pc:sldMk cId="3938349100" sldId="263"/>
            <ac:spMk id="7" creationId="{E178EE14-38EE-FA31-9297-0C9FC859A310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56:27.033" v="446" actId="1076"/>
          <ac:spMkLst>
            <pc:docMk/>
            <pc:sldMk cId="3938349100" sldId="263"/>
            <ac:spMk id="9" creationId="{D038C058-FE50-2543-D7D0-B1734AE1190C}"/>
          </ac:spMkLst>
        </pc:spChg>
        <pc:spChg chg="add del mod">
          <ac:chgData name="Guest User" userId="S::urn:spo:anon#97c3b196ca33875668a6df3b5334c777242bc1c039d1809747748080c3a88b6b::" providerId="AD" clId="Web-{E138696A-A5D9-02A6-7C59-52A7DCDBB71E}" dt="2023-12-22T00:57:51.739" v="451"/>
          <ac:spMkLst>
            <pc:docMk/>
            <pc:sldMk cId="3938349100" sldId="263"/>
            <ac:spMk id="11" creationId="{78411413-CC7A-C02E-ECC2-9ADF17ADAC66}"/>
          </ac:spMkLst>
        </pc:spChg>
        <pc:spChg chg="add del">
          <ac:chgData name="Guest User" userId="S::urn:spo:anon#97c3b196ca33875668a6df3b5334c777242bc1c039d1809747748080c3a88b6b::" providerId="AD" clId="Web-{E138696A-A5D9-02A6-7C59-52A7DCDBB71E}" dt="2023-12-22T01:02:40.748" v="513"/>
          <ac:spMkLst>
            <pc:docMk/>
            <pc:sldMk cId="3938349100" sldId="263"/>
            <ac:spMk id="13" creationId="{67434B22-8110-1990-C4F8-26F9953C046B}"/>
          </ac:spMkLst>
        </pc:spChg>
        <pc:spChg chg="add del">
          <ac:chgData name="Guest User" userId="S::urn:spo:anon#97c3b196ca33875668a6df3b5334c777242bc1c039d1809747748080c3a88b6b::" providerId="AD" clId="Web-{E138696A-A5D9-02A6-7C59-52A7DCDBB71E}" dt="2023-12-22T00:59:59.915" v="484"/>
          <ac:spMkLst>
            <pc:docMk/>
            <pc:sldMk cId="3938349100" sldId="263"/>
            <ac:spMk id="15" creationId="{7282D098-8861-2E02-6529-2ADD4D284F5B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1:01:40.277" v="508" actId="1076"/>
          <ac:spMkLst>
            <pc:docMk/>
            <pc:sldMk cId="3938349100" sldId="263"/>
            <ac:spMk id="17" creationId="{4FDC8CCA-6D5F-1BDF-4D9E-D3521054BAE5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1:01:31.902" v="507" actId="20577"/>
          <ac:spMkLst>
            <pc:docMk/>
            <pc:sldMk cId="3938349100" sldId="263"/>
            <ac:spMk id="19" creationId="{EF2DC9AA-9E92-AD1E-265F-8C765456E1DB}"/>
          </ac:spMkLst>
        </pc:spChg>
        <pc:graphicFrameChg chg="add mod modGraphic">
          <ac:chgData name="Guest User" userId="S::urn:spo:anon#97c3b196ca33875668a6df3b5334c777242bc1c039d1809747748080c3a88b6b::" providerId="AD" clId="Web-{E138696A-A5D9-02A6-7C59-52A7DCDBB71E}" dt="2023-12-22T00:59:53.508" v="483"/>
          <ac:graphicFrameMkLst>
            <pc:docMk/>
            <pc:sldMk cId="3938349100" sldId="263"/>
            <ac:graphicFrameMk id="3" creationId="{A76CE05B-B126-20A4-8B8B-00B45146D654}"/>
          </ac:graphicFrameMkLst>
        </pc:graphicFrameChg>
        <pc:picChg chg="add mod">
          <ac:chgData name="Guest User" userId="S::urn:spo:anon#97c3b196ca33875668a6df3b5334c777242bc1c039d1809747748080c3a88b6b::" providerId="AD" clId="Web-{E138696A-A5D9-02A6-7C59-52A7DCDBB71E}" dt="2023-12-22T00:57:32.957" v="447"/>
          <ac:picMkLst>
            <pc:docMk/>
            <pc:sldMk cId="3938349100" sldId="263"/>
            <ac:picMk id="4" creationId="{4F5BEED9-00EF-8591-A4FF-6342A7ACBBFE}"/>
          </ac:picMkLst>
        </pc:picChg>
      </pc:sldChg>
      <pc:sldChg chg="addSp delSp modSp">
        <pc:chgData name="Guest User" userId="S::urn:spo:anon#97c3b196ca33875668a6df3b5334c777242bc1c039d1809747748080c3a88b6b::" providerId="AD" clId="Web-{E138696A-A5D9-02A6-7C59-52A7DCDBB71E}" dt="2023-12-22T00:52:50.791" v="409" actId="1076"/>
        <pc:sldMkLst>
          <pc:docMk/>
          <pc:sldMk cId="2527781108" sldId="264"/>
        </pc:sldMkLst>
        <pc:spChg chg="add del mod">
          <ac:chgData name="Guest User" userId="S::urn:spo:anon#97c3b196ca33875668a6df3b5334c777242bc1c039d1809747748080c3a88b6b::" providerId="AD" clId="Web-{E138696A-A5D9-02A6-7C59-52A7DCDBB71E}" dt="2023-12-22T00:45:20.527" v="310"/>
          <ac:spMkLst>
            <pc:docMk/>
            <pc:sldMk cId="2527781108" sldId="264"/>
            <ac:spMk id="3" creationId="{CF0C52A4-6AFA-42C7-5D64-EBF30BB7F136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0:38:03.076" v="228" actId="20577"/>
          <ac:spMkLst>
            <pc:docMk/>
            <pc:sldMk cId="2527781108" sldId="264"/>
            <ac:spMk id="4" creationId="{2E312A5F-7893-D502-354B-CA848B604531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0:10:07.475" v="88"/>
          <ac:spMkLst>
            <pc:docMk/>
            <pc:sldMk cId="2527781108" sldId="264"/>
            <ac:spMk id="5" creationId="{C4B62119-5B4F-0815-E3FF-F3ABA2BB3F68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0:47:08.249" v="331" actId="1076"/>
          <ac:spMkLst>
            <pc:docMk/>
            <pc:sldMk cId="2527781108" sldId="264"/>
            <ac:spMk id="6" creationId="{F6A0B088-4289-EC8D-D5BF-9A585C79C33D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45:35.465" v="315" actId="14100"/>
          <ac:spMkLst>
            <pc:docMk/>
            <pc:sldMk cId="2527781108" sldId="264"/>
            <ac:spMk id="7" creationId="{85236380-B9C6-F14E-1B80-E9E569BCE27F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45:43.012" v="318" actId="14100"/>
          <ac:spMkLst>
            <pc:docMk/>
            <pc:sldMk cId="2527781108" sldId="264"/>
            <ac:spMk id="8" creationId="{F2B663F8-D649-F60B-97B2-46698A917D37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52:50.791" v="409" actId="1076"/>
          <ac:spMkLst>
            <pc:docMk/>
            <pc:sldMk cId="2527781108" sldId="264"/>
            <ac:spMk id="10" creationId="{EC8B36FD-384D-3E7D-7916-1AE453DB70A9}"/>
          </ac:spMkLst>
        </pc:spChg>
        <pc:picChg chg="add mod ord">
          <ac:chgData name="Guest User" userId="S::urn:spo:anon#97c3b196ca33875668a6df3b5334c777242bc1c039d1809747748080c3a88b6b::" providerId="AD" clId="Web-{E138696A-A5D9-02A6-7C59-52A7DCDBB71E}" dt="2023-12-22T00:44:30.166" v="302" actId="1076"/>
          <ac:picMkLst>
            <pc:docMk/>
            <pc:sldMk cId="2527781108" sldId="264"/>
            <ac:picMk id="2" creationId="{3224F14A-DA62-46A6-4D7E-0DF8981111EA}"/>
          </ac:picMkLst>
        </pc:picChg>
      </pc:sldChg>
      <pc:sldChg chg="addSp delSp modSp add mod replId setBg modClrScheme chgLayout">
        <pc:chgData name="Guest User" userId="S::urn:spo:anon#97c3b196ca33875668a6df3b5334c777242bc1c039d1809747748080c3a88b6b::" providerId="AD" clId="Web-{E138696A-A5D9-02A6-7C59-52A7DCDBB71E}" dt="2023-12-22T00:34:25.725" v="212" actId="20577"/>
        <pc:sldMkLst>
          <pc:docMk/>
          <pc:sldMk cId="3990615424" sldId="266"/>
        </pc:sldMkLst>
        <pc:spChg chg="add mod ord">
          <ac:chgData name="Guest User" userId="S::urn:spo:anon#97c3b196ca33875668a6df3b5334c777242bc1c039d1809747748080c3a88b6b::" providerId="AD" clId="Web-{E138696A-A5D9-02A6-7C59-52A7DCDBB71E}" dt="2023-12-22T00:04:04.478" v="52" actId="14100"/>
          <ac:spMkLst>
            <pc:docMk/>
            <pc:sldMk cId="3990615424" sldId="266"/>
            <ac:spMk id="2" creationId="{CEE64218-EA07-C682-532F-FE581B9D6CAF}"/>
          </ac:spMkLst>
        </pc:spChg>
        <pc:spChg chg="add mod ord">
          <ac:chgData name="Guest User" userId="S::urn:spo:anon#97c3b196ca33875668a6df3b5334c777242bc1c039d1809747748080c3a88b6b::" providerId="AD" clId="Web-{E138696A-A5D9-02A6-7C59-52A7DCDBB71E}" dt="2023-12-22T00:07:27.547" v="87" actId="14100"/>
          <ac:spMkLst>
            <pc:docMk/>
            <pc:sldMk cId="3990615424" sldId="266"/>
            <ac:spMk id="4" creationId="{E5C3FF9B-E4CB-ECD4-0163-7251FABE87C7}"/>
          </ac:spMkLst>
        </pc:spChg>
        <pc:spChg chg="add del">
          <ac:chgData name="Guest User" userId="S::urn:spo:anon#97c3b196ca33875668a6df3b5334c777242bc1c039d1809747748080c3a88b6b::" providerId="AD" clId="Web-{E138696A-A5D9-02A6-7C59-52A7DCDBB71E}" dt="2023-12-21T22:52:04.363" v="17"/>
          <ac:spMkLst>
            <pc:docMk/>
            <pc:sldMk cId="3990615424" sldId="266"/>
            <ac:spMk id="5" creationId="{1AC4D4E3-486A-464A-8EC8-D44881097267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34:25.725" v="212" actId="20577"/>
          <ac:spMkLst>
            <pc:docMk/>
            <pc:sldMk cId="3990615424" sldId="266"/>
            <ac:spMk id="5" creationId="{F58ABB9C-3243-2616-0955-2DE4EE5EF5B4}"/>
          </ac:spMkLst>
        </pc:spChg>
        <pc:spChg chg="add del">
          <ac:chgData name="Guest User" userId="S::urn:spo:anon#97c3b196ca33875668a6df3b5334c777242bc1c039d1809747748080c3a88b6b::" providerId="AD" clId="Web-{E138696A-A5D9-02A6-7C59-52A7DCDBB71E}" dt="2023-12-21T22:52:04.363" v="17"/>
          <ac:spMkLst>
            <pc:docMk/>
            <pc:sldMk cId="3990615424" sldId="266"/>
            <ac:spMk id="8" creationId="{69D184B2-2226-4E31-BCCB-444330767440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1T22:48:42.921" v="1"/>
          <ac:spMkLst>
            <pc:docMk/>
            <pc:sldMk cId="3990615424" sldId="266"/>
            <ac:spMk id="10" creationId="{68B4DD01-7515-79D8-8ED0-91103DAA2EF4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1T22:48:42.921" v="1"/>
          <ac:spMkLst>
            <pc:docMk/>
            <pc:sldMk cId="3990615424" sldId="266"/>
            <ac:spMk id="11" creationId="{CE56B8A5-5EDD-ABCA-067A-FA9279A9D1A4}"/>
          </ac:spMkLst>
        </pc:spChg>
        <pc:spChg chg="add del">
          <ac:chgData name="Guest User" userId="S::urn:spo:anon#97c3b196ca33875668a6df3b5334c777242bc1c039d1809747748080c3a88b6b::" providerId="AD" clId="Web-{E138696A-A5D9-02A6-7C59-52A7DCDBB71E}" dt="2023-12-21T22:52:04.363" v="17"/>
          <ac:spMkLst>
            <pc:docMk/>
            <pc:sldMk cId="3990615424" sldId="266"/>
            <ac:spMk id="12" creationId="{864DE13E-58EB-4475-B79C-0D4FC651239B}"/>
          </ac:spMkLst>
        </pc:spChg>
        <pc:picChg chg="add del mod">
          <ac:chgData name="Guest User" userId="S::urn:spo:anon#97c3b196ca33875668a6df3b5334c777242bc1c039d1809747748080c3a88b6b::" providerId="AD" clId="Web-{E138696A-A5D9-02A6-7C59-52A7DCDBB71E}" dt="2023-12-22T00:03:45.384" v="43" actId="1076"/>
          <ac:picMkLst>
            <pc:docMk/>
            <pc:sldMk cId="3990615424" sldId="266"/>
            <ac:picMk id="3" creationId="{08FB217D-C518-933D-97C7-9C43A36AABD6}"/>
          </ac:picMkLst>
        </pc:picChg>
      </pc:sldChg>
      <pc:sldChg chg="addSp delSp modSp add replId">
        <pc:chgData name="Guest User" userId="S::urn:spo:anon#97c3b196ca33875668a6df3b5334c777242bc1c039d1809747748080c3a88b6b::" providerId="AD" clId="Web-{E138696A-A5D9-02A6-7C59-52A7DCDBB71E}" dt="2023-12-22T00:46:53.889" v="330" actId="1076"/>
        <pc:sldMkLst>
          <pc:docMk/>
          <pc:sldMk cId="643458852" sldId="267"/>
        </pc:sldMkLst>
        <pc:spChg chg="del mod">
          <ac:chgData name="Guest User" userId="S::urn:spo:anon#97c3b196ca33875668a6df3b5334c777242bc1c039d1809747748080c3a88b6b::" providerId="AD" clId="Web-{E138696A-A5D9-02A6-7C59-52A7DCDBB71E}" dt="2023-12-22T00:40:13.783" v="248"/>
          <ac:spMkLst>
            <pc:docMk/>
            <pc:sldMk cId="643458852" sldId="267"/>
            <ac:spMk id="3" creationId="{9D23AC14-6EC4-20B7-5FDA-F5F8BDFAA478}"/>
          </ac:spMkLst>
        </pc:spChg>
        <pc:spChg chg="del mod">
          <ac:chgData name="Guest User" userId="S::urn:spo:anon#97c3b196ca33875668a6df3b5334c777242bc1c039d1809747748080c3a88b6b::" providerId="AD" clId="Web-{E138696A-A5D9-02A6-7C59-52A7DCDBB71E}" dt="2023-12-22T00:46:43.170" v="328"/>
          <ac:spMkLst>
            <pc:docMk/>
            <pc:sldMk cId="643458852" sldId="267"/>
            <ac:spMk id="6" creationId="{B49EA3A6-ADC6-D240-D908-5C72294E5FDC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46:51.874" v="329" actId="14100"/>
          <ac:spMkLst>
            <pc:docMk/>
            <pc:sldMk cId="643458852" sldId="267"/>
            <ac:spMk id="7" creationId="{2551BAB3-7C26-D454-0F60-D677484A1814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46:53.889" v="330" actId="1076"/>
          <ac:spMkLst>
            <pc:docMk/>
            <pc:sldMk cId="643458852" sldId="267"/>
            <ac:spMk id="9" creationId="{0F910A5E-9737-49A5-C164-4C448A5785EC}"/>
          </ac:spMkLst>
        </pc:spChg>
      </pc:sldChg>
      <pc:sldChg chg="addSp delSp modSp add replId">
        <pc:chgData name="Guest User" userId="S::urn:spo:anon#97c3b196ca33875668a6df3b5334c777242bc1c039d1809747748080c3a88b6b::" providerId="AD" clId="Web-{E138696A-A5D9-02A6-7C59-52A7DCDBB71E}" dt="2023-12-22T00:52:38.057" v="407" actId="20577"/>
        <pc:sldMkLst>
          <pc:docMk/>
          <pc:sldMk cId="2547767613" sldId="268"/>
        </pc:sldMkLst>
        <pc:spChg chg="mod">
          <ac:chgData name="Guest User" userId="S::urn:spo:anon#97c3b196ca33875668a6df3b5334c777242bc1c039d1809747748080c3a88b6b::" providerId="AD" clId="Web-{E138696A-A5D9-02A6-7C59-52A7DCDBB71E}" dt="2023-12-22T00:43:27.711" v="292" actId="20577"/>
          <ac:spMkLst>
            <pc:docMk/>
            <pc:sldMk cId="2547767613" sldId="268"/>
            <ac:spMk id="4" creationId="{1E8228D3-8591-B13F-4C64-9BE9EA7BC5DA}"/>
          </ac:spMkLst>
        </pc:spChg>
        <pc:spChg chg="add del mod">
          <ac:chgData name="Guest User" userId="S::urn:spo:anon#97c3b196ca33875668a6df3b5334c777242bc1c039d1809747748080c3a88b6b::" providerId="AD" clId="Web-{E138696A-A5D9-02A6-7C59-52A7DCDBB71E}" dt="2023-12-22T00:42:06.427" v="273"/>
          <ac:spMkLst>
            <pc:docMk/>
            <pc:sldMk cId="2547767613" sldId="268"/>
            <ac:spMk id="5" creationId="{CECD0E2D-3CD9-3BAA-75DB-DF26618C49A9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0:52:38.057" v="407" actId="20577"/>
          <ac:spMkLst>
            <pc:docMk/>
            <pc:sldMk cId="2547767613" sldId="268"/>
            <ac:spMk id="6" creationId="{47F5F105-F6A9-A790-B817-774F72228218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0:42:37.116" v="283" actId="20577"/>
          <ac:spMkLst>
            <pc:docMk/>
            <pc:sldMk cId="2547767613" sldId="268"/>
            <ac:spMk id="8" creationId="{96EB72D1-2042-1081-C951-DDA02F78DBFC}"/>
          </ac:spMkLst>
        </pc:spChg>
        <pc:picChg chg="del">
          <ac:chgData name="Guest User" userId="S::urn:spo:anon#97c3b196ca33875668a6df3b5334c777242bc1c039d1809747748080c3a88b6b::" providerId="AD" clId="Web-{E138696A-A5D9-02A6-7C59-52A7DCDBB71E}" dt="2023-12-22T00:42:05.286" v="272"/>
          <ac:picMkLst>
            <pc:docMk/>
            <pc:sldMk cId="2547767613" sldId="268"/>
            <ac:picMk id="2" creationId="{99CCEDEB-AEB0-A912-51BC-24099E4BE735}"/>
          </ac:picMkLst>
        </pc:picChg>
        <pc:picChg chg="add mod ord">
          <ac:chgData name="Guest User" userId="S::urn:spo:anon#97c3b196ca33875668a6df3b5334c777242bc1c039d1809747748080c3a88b6b::" providerId="AD" clId="Web-{E138696A-A5D9-02A6-7C59-52A7DCDBB71E}" dt="2023-12-22T00:42:11.755" v="275" actId="14100"/>
          <ac:picMkLst>
            <pc:docMk/>
            <pc:sldMk cId="2547767613" sldId="268"/>
            <ac:picMk id="7" creationId="{FFA6D212-8933-4C0C-9F07-0846F9227C4C}"/>
          </ac:picMkLst>
        </pc:picChg>
      </pc:sldChg>
      <pc:sldChg chg="addSp delSp modSp add replId">
        <pc:chgData name="Guest User" userId="S::urn:spo:anon#97c3b196ca33875668a6df3b5334c777242bc1c039d1809747748080c3a88b6b::" providerId="AD" clId="Web-{E138696A-A5D9-02A6-7C59-52A7DCDBB71E}" dt="2023-12-22T01:10:41.310" v="707" actId="14100"/>
        <pc:sldMkLst>
          <pc:docMk/>
          <pc:sldMk cId="4088225100" sldId="269"/>
        </pc:sldMkLst>
        <pc:spChg chg="mod">
          <ac:chgData name="Guest User" userId="S::urn:spo:anon#97c3b196ca33875668a6df3b5334c777242bc1c039d1809747748080c3a88b6b::" providerId="AD" clId="Web-{E138696A-A5D9-02A6-7C59-52A7DCDBB71E}" dt="2023-12-22T01:09:17.307" v="683" actId="14100"/>
          <ac:spMkLst>
            <pc:docMk/>
            <pc:sldMk cId="4088225100" sldId="269"/>
            <ac:spMk id="5" creationId="{1D8055D8-2E65-DD81-80BF-7B62B5167059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1:06:29.255" v="596" actId="1076"/>
          <ac:spMkLst>
            <pc:docMk/>
            <pc:sldMk cId="4088225100" sldId="269"/>
            <ac:spMk id="6" creationId="{51569615-475D-6A4F-EF5A-367779239A90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1:10:41.310" v="707" actId="14100"/>
          <ac:spMkLst>
            <pc:docMk/>
            <pc:sldMk cId="4088225100" sldId="269"/>
            <ac:spMk id="8" creationId="{7B90947D-06EC-DC33-4C15-4FD85CBB78F2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1:02:37.545" v="512"/>
          <ac:spMkLst>
            <pc:docMk/>
            <pc:sldMk cId="4088225100" sldId="269"/>
            <ac:spMk id="9" creationId="{8FBB9C5B-C99D-2C61-6A6F-72B7BF5D5A91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1:02:34.810" v="511"/>
          <ac:spMkLst>
            <pc:docMk/>
            <pc:sldMk cId="4088225100" sldId="269"/>
            <ac:spMk id="13" creationId="{BD1BF489-B69C-6073-26FB-2EE3E0F04DD2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1:02:47.123" v="515"/>
          <ac:spMkLst>
            <pc:docMk/>
            <pc:sldMk cId="4088225100" sldId="269"/>
            <ac:spMk id="17" creationId="{12368441-D6C2-632A-CF8E-7B272F46A067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1:02:50.061" v="516"/>
          <ac:spMkLst>
            <pc:docMk/>
            <pc:sldMk cId="4088225100" sldId="269"/>
            <ac:spMk id="19" creationId="{81AFAE47-5ABB-0FBB-DDF1-2B5AB65156C9}"/>
          </ac:spMkLst>
        </pc:spChg>
        <pc:graphicFrameChg chg="add mod">
          <ac:chgData name="Guest User" userId="S::urn:spo:anon#97c3b196ca33875668a6df3b5334c777242bc1c039d1809747748080c3a88b6b::" providerId="AD" clId="Web-{E138696A-A5D9-02A6-7C59-52A7DCDBB71E}" dt="2023-12-22T01:02:59.405" v="519" actId="14100"/>
          <ac:graphicFrameMkLst>
            <pc:docMk/>
            <pc:sldMk cId="4088225100" sldId="269"/>
            <ac:graphicFrameMk id="2" creationId="{96829757-1854-82FE-477E-B6DB9D15D603}"/>
          </ac:graphicFrameMkLst>
        </pc:graphicFrameChg>
        <pc:graphicFrameChg chg="del">
          <ac:chgData name="Guest User" userId="S::urn:spo:anon#97c3b196ca33875668a6df3b5334c777242bc1c039d1809747748080c3a88b6b::" providerId="AD" clId="Web-{E138696A-A5D9-02A6-7C59-52A7DCDBB71E}" dt="2023-12-22T01:02:45.967" v="514"/>
          <ac:graphicFrameMkLst>
            <pc:docMk/>
            <pc:sldMk cId="4088225100" sldId="269"/>
            <ac:graphicFrameMk id="3" creationId="{29743507-75FB-063B-589A-1F1D40D19417}"/>
          </ac:graphicFrameMkLst>
        </pc:graphicFrameChg>
        <pc:picChg chg="del">
          <ac:chgData name="Guest User" userId="S::urn:spo:anon#97c3b196ca33875668a6df3b5334c777242bc1c039d1809747748080c3a88b6b::" providerId="AD" clId="Web-{E138696A-A5D9-02A6-7C59-52A7DCDBB71E}" dt="2023-12-22T01:02:30.716" v="510"/>
          <ac:picMkLst>
            <pc:docMk/>
            <pc:sldMk cId="4088225100" sldId="269"/>
            <ac:picMk id="4" creationId="{015D7026-2152-D084-A5C6-28E3339C38DE}"/>
          </ac:picMkLst>
        </pc:picChg>
      </pc:sldChg>
      <pc:sldChg chg="addSp delSp modSp add ord replId">
        <pc:chgData name="Guest User" userId="S::urn:spo:anon#97c3b196ca33875668a6df3b5334c777242bc1c039d1809747748080c3a88b6b::" providerId="AD" clId="Web-{E138696A-A5D9-02A6-7C59-52A7DCDBB71E}" dt="2023-12-22T02:06:43.668" v="1058" actId="1076"/>
        <pc:sldMkLst>
          <pc:docMk/>
          <pc:sldMk cId="179621419" sldId="270"/>
        </pc:sldMkLst>
        <pc:spChg chg="mod">
          <ac:chgData name="Guest User" userId="S::urn:spo:anon#97c3b196ca33875668a6df3b5334c777242bc1c039d1809747748080c3a88b6b::" providerId="AD" clId="Web-{E138696A-A5D9-02A6-7C59-52A7DCDBB71E}" dt="2023-12-22T01:34:06.199" v="828" actId="20577"/>
          <ac:spMkLst>
            <pc:docMk/>
            <pc:sldMk cId="179621419" sldId="270"/>
            <ac:spMk id="5" creationId="{A830B071-1CCF-4572-C111-CDD0F1EAB212}"/>
          </ac:spMkLst>
        </pc:spChg>
        <pc:spChg chg="add mod">
          <ac:chgData name="Guest User" userId="S::urn:spo:anon#97c3b196ca33875668a6df3b5334c777242bc1c039d1809747748080c3a88b6b::" providerId="AD" clId="Web-{E138696A-A5D9-02A6-7C59-52A7DCDBB71E}" dt="2023-12-22T02:04:50.164" v="992" actId="1076"/>
          <ac:spMkLst>
            <pc:docMk/>
            <pc:sldMk cId="179621419" sldId="270"/>
            <ac:spMk id="6" creationId="{0EA170AF-A83B-943E-CC88-DBA676A879DE}"/>
          </ac:spMkLst>
        </pc:spChg>
        <pc:spChg chg="del mod">
          <ac:chgData name="Guest User" userId="S::urn:spo:anon#97c3b196ca33875668a6df3b5334c777242bc1c039d1809747748080c3a88b6b::" providerId="AD" clId="Web-{E138696A-A5D9-02A6-7C59-52A7DCDBB71E}" dt="2023-12-22T02:04:44.696" v="991"/>
          <ac:spMkLst>
            <pc:docMk/>
            <pc:sldMk cId="179621419" sldId="270"/>
            <ac:spMk id="9" creationId="{387DE6FC-A885-378F-3431-3D64CF73C758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06:26.433" v="1039" actId="14100"/>
          <ac:spMkLst>
            <pc:docMk/>
            <pc:sldMk cId="179621419" sldId="270"/>
            <ac:spMk id="17" creationId="{F631B35A-381C-998C-EA29-4D7F459C5050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06:43.668" v="1058" actId="1076"/>
          <ac:spMkLst>
            <pc:docMk/>
            <pc:sldMk cId="179621419" sldId="270"/>
            <ac:spMk id="19" creationId="{3111556F-9C03-FB15-446A-FB847556AFE1}"/>
          </ac:spMkLst>
        </pc:spChg>
        <pc:graphicFrameChg chg="add mod">
          <ac:chgData name="Guest User" userId="S::urn:spo:anon#97c3b196ca33875668a6df3b5334c777242bc1c039d1809747748080c3a88b6b::" providerId="AD" clId="Web-{E138696A-A5D9-02A6-7C59-52A7DCDBB71E}" dt="2023-12-22T02:04:27.476" v="987" actId="14100"/>
          <ac:graphicFrameMkLst>
            <pc:docMk/>
            <pc:sldMk cId="179621419" sldId="270"/>
            <ac:graphicFrameMk id="2" creationId="{A14954B2-6970-B2A9-DE09-C070D3082938}"/>
          </ac:graphicFrameMkLst>
        </pc:graphicFrameChg>
        <pc:graphicFrameChg chg="del">
          <ac:chgData name="Guest User" userId="S::urn:spo:anon#97c3b196ca33875668a6df3b5334c777242bc1c039d1809747748080c3a88b6b::" providerId="AD" clId="Web-{E138696A-A5D9-02A6-7C59-52A7DCDBB71E}" dt="2023-12-22T01:20:52.220" v="809"/>
          <ac:graphicFrameMkLst>
            <pc:docMk/>
            <pc:sldMk cId="179621419" sldId="270"/>
            <ac:graphicFrameMk id="3" creationId="{2DAC39E5-E32A-D740-8895-8722FA145D28}"/>
          </ac:graphicFrameMkLst>
        </pc:graphicFrameChg>
        <pc:picChg chg="del">
          <ac:chgData name="Guest User" userId="S::urn:spo:anon#97c3b196ca33875668a6df3b5334c777242bc1c039d1809747748080c3a88b6b::" providerId="AD" clId="Web-{E138696A-A5D9-02A6-7C59-52A7DCDBB71E}" dt="2023-12-22T01:20:53.158" v="810"/>
          <ac:picMkLst>
            <pc:docMk/>
            <pc:sldMk cId="179621419" sldId="270"/>
            <ac:picMk id="4" creationId="{CC7DE8E2-127B-A2DE-E1CC-42DF842157D1}"/>
          </ac:picMkLst>
        </pc:picChg>
      </pc:sldChg>
      <pc:sldChg chg="delSp modSp add del replId">
        <pc:chgData name="Guest User" userId="S::urn:spo:anon#97c3b196ca33875668a6df3b5334c777242bc1c039d1809747748080c3a88b6b::" providerId="AD" clId="Web-{E138696A-A5D9-02A6-7C59-52A7DCDBB71E}" dt="2023-12-22T02:09:43.830" v="1122"/>
        <pc:sldMkLst>
          <pc:docMk/>
          <pc:sldMk cId="862173010" sldId="271"/>
        </pc:sldMkLst>
        <pc:spChg chg="mod">
          <ac:chgData name="Guest User" userId="S::urn:spo:anon#97c3b196ca33875668a6df3b5334c777242bc1c039d1809747748080c3a88b6b::" providerId="AD" clId="Web-{E138696A-A5D9-02A6-7C59-52A7DCDBB71E}" dt="2023-12-22T02:07:19.701" v="1071" actId="20577"/>
          <ac:spMkLst>
            <pc:docMk/>
            <pc:sldMk cId="862173010" sldId="271"/>
            <ac:spMk id="5" creationId="{F1E9ED47-3C4B-5360-0108-33AB254AFD8A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1:34:56.091" v="840" actId="1076"/>
          <ac:spMkLst>
            <pc:docMk/>
            <pc:sldMk cId="862173010" sldId="271"/>
            <ac:spMk id="17" creationId="{C99E2ABE-8343-3BB0-5536-BD7C259EB0FD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07:24.857" v="1072" actId="1076"/>
          <ac:spMkLst>
            <pc:docMk/>
            <pc:sldMk cId="862173010" sldId="271"/>
            <ac:spMk id="19" creationId="{91600AA4-BF5B-A6AB-EA8C-7C2B2D8BC042}"/>
          </ac:spMkLst>
        </pc:spChg>
        <pc:graphicFrameChg chg="del mod">
          <ac:chgData name="Guest User" userId="S::urn:spo:anon#97c3b196ca33875668a6df3b5334c777242bc1c039d1809747748080c3a88b6b::" providerId="AD" clId="Web-{E138696A-A5D9-02A6-7C59-52A7DCDBB71E}" dt="2023-12-22T01:36:35.032" v="844"/>
          <ac:graphicFrameMkLst>
            <pc:docMk/>
            <pc:sldMk cId="862173010" sldId="271"/>
            <ac:graphicFrameMk id="2" creationId="{56B4CD44-FA60-867B-2287-D5FB51802539}"/>
          </ac:graphicFrameMkLst>
        </pc:graphicFrameChg>
      </pc:sldChg>
      <pc:sldChg chg="addSp delSp modSp add replId">
        <pc:chgData name="Guest User" userId="S::urn:spo:anon#97c3b196ca33875668a6df3b5334c777242bc1c039d1809747748080c3a88b6b::" providerId="AD" clId="Web-{E138696A-A5D9-02A6-7C59-52A7DCDBB71E}" dt="2023-12-22T02:10:38.113" v="1130" actId="14100"/>
        <pc:sldMkLst>
          <pc:docMk/>
          <pc:sldMk cId="3406250363" sldId="272"/>
        </pc:sldMkLst>
        <pc:spChg chg="del">
          <ac:chgData name="Guest User" userId="S::urn:spo:anon#97c3b196ca33875668a6df3b5334c777242bc1c039d1809747748080c3a88b6b::" providerId="AD" clId="Web-{E138696A-A5D9-02A6-7C59-52A7DCDBB71E}" dt="2023-12-22T02:02:01.456" v="969"/>
          <ac:spMkLst>
            <pc:docMk/>
            <pc:sldMk cId="3406250363" sldId="272"/>
            <ac:spMk id="9" creationId="{C4DE2BCB-337E-D155-53AF-B8AF03CDB503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10:38.113" v="1130" actId="14100"/>
          <ac:spMkLst>
            <pc:docMk/>
            <pc:sldMk cId="3406250363" sldId="272"/>
            <ac:spMk id="17" creationId="{1E11B730-892F-EFAE-A5AB-65D52F73D5D9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10:30.066" v="1128" actId="14100"/>
          <ac:spMkLst>
            <pc:docMk/>
            <pc:sldMk cId="3406250363" sldId="272"/>
            <ac:spMk id="19" creationId="{F9F8C9A9-A346-5D37-1797-CD6D5B345A06}"/>
          </ac:spMkLst>
        </pc:spChg>
        <pc:graphicFrameChg chg="del">
          <ac:chgData name="Guest User" userId="S::urn:spo:anon#97c3b196ca33875668a6df3b5334c777242bc1c039d1809747748080c3a88b6b::" providerId="AD" clId="Web-{E138696A-A5D9-02A6-7C59-52A7DCDBB71E}" dt="2023-12-22T01:49:00.446" v="847"/>
          <ac:graphicFrameMkLst>
            <pc:docMk/>
            <pc:sldMk cId="3406250363" sldId="272"/>
            <ac:graphicFrameMk id="2" creationId="{50D11976-6BA8-C94F-4B27-4E2AC95E7727}"/>
          </ac:graphicFrameMkLst>
        </pc:graphicFrameChg>
        <pc:picChg chg="add del mod">
          <ac:chgData name="Guest User" userId="S::urn:spo:anon#97c3b196ca33875668a6df3b5334c777242bc1c039d1809747748080c3a88b6b::" providerId="AD" clId="Web-{E138696A-A5D9-02A6-7C59-52A7DCDBB71E}" dt="2023-12-22T01:58:58.809" v="869"/>
          <ac:picMkLst>
            <pc:docMk/>
            <pc:sldMk cId="3406250363" sldId="272"/>
            <ac:picMk id="3" creationId="{30F4E3CA-D9AD-F507-F3D3-A600EBD4180C}"/>
          </ac:picMkLst>
        </pc:picChg>
        <pc:picChg chg="add del mod">
          <ac:chgData name="Guest User" userId="S::urn:spo:anon#97c3b196ca33875668a6df3b5334c777242bc1c039d1809747748080c3a88b6b::" providerId="AD" clId="Web-{E138696A-A5D9-02A6-7C59-52A7DCDBB71E}" dt="2023-12-22T01:57:31.182" v="862"/>
          <ac:picMkLst>
            <pc:docMk/>
            <pc:sldMk cId="3406250363" sldId="272"/>
            <ac:picMk id="4" creationId="{DE4C2911-EAA4-81F8-3775-3CBE58B8B24F}"/>
          </ac:picMkLst>
        </pc:picChg>
        <pc:picChg chg="add mod">
          <ac:chgData name="Guest User" userId="S::urn:spo:anon#97c3b196ca33875668a6df3b5334c777242bc1c039d1809747748080c3a88b6b::" providerId="AD" clId="Web-{E138696A-A5D9-02A6-7C59-52A7DCDBB71E}" dt="2023-12-22T01:57:45.682" v="868" actId="1076"/>
          <ac:picMkLst>
            <pc:docMk/>
            <pc:sldMk cId="3406250363" sldId="272"/>
            <ac:picMk id="6" creationId="{DFA0BB04-9298-5374-D4D0-EAF19B90A9AA}"/>
          </ac:picMkLst>
        </pc:picChg>
        <pc:picChg chg="add mod">
          <ac:chgData name="Guest User" userId="S::urn:spo:anon#97c3b196ca33875668a6df3b5334c777242bc1c039d1809747748080c3a88b6b::" providerId="AD" clId="Web-{E138696A-A5D9-02A6-7C59-52A7DCDBB71E}" dt="2023-12-22T01:59:11.044" v="874" actId="14100"/>
          <ac:picMkLst>
            <pc:docMk/>
            <pc:sldMk cId="3406250363" sldId="272"/>
            <ac:picMk id="7" creationId="{F0F2EB87-4889-F4E4-1656-E77CC7EB9051}"/>
          </ac:picMkLst>
        </pc:picChg>
      </pc:sldChg>
      <pc:sldChg chg="addSp delSp modSp add replId">
        <pc:chgData name="Guest User" userId="S::urn:spo:anon#97c3b196ca33875668a6df3b5334c777242bc1c039d1809747748080c3a88b6b::" providerId="AD" clId="Web-{E138696A-A5D9-02A6-7C59-52A7DCDBB71E}" dt="2023-12-22T02:09:31.127" v="1121" actId="14100"/>
        <pc:sldMkLst>
          <pc:docMk/>
          <pc:sldMk cId="36632211" sldId="273"/>
        </pc:sldMkLst>
        <pc:spChg chg="mod">
          <ac:chgData name="Guest User" userId="S::urn:spo:anon#97c3b196ca33875668a6df3b5334c777242bc1c039d1809747748080c3a88b6b::" providerId="AD" clId="Web-{E138696A-A5D9-02A6-7C59-52A7DCDBB71E}" dt="2023-12-22T02:09:31.127" v="1121" actId="14100"/>
          <ac:spMkLst>
            <pc:docMk/>
            <pc:sldMk cId="36632211" sldId="273"/>
            <ac:spMk id="4" creationId="{2AD0E22C-98C8-4BD1-9391-78881C795A25}"/>
          </ac:spMkLst>
        </pc:spChg>
        <pc:spChg chg="add del mod">
          <ac:chgData name="Guest User" userId="S::urn:spo:anon#97c3b196ca33875668a6df3b5334c777242bc1c039d1809747748080c3a88b6b::" providerId="AD" clId="Web-{E138696A-A5D9-02A6-7C59-52A7DCDBB71E}" dt="2023-12-22T02:09:06.782" v="1103"/>
          <ac:spMkLst>
            <pc:docMk/>
            <pc:sldMk cId="36632211" sldId="273"/>
            <ac:spMk id="5" creationId="{D3149C19-4BB3-E5DF-EBFB-23E983B75BEA}"/>
          </ac:spMkLst>
        </pc:spChg>
        <pc:spChg chg="del">
          <ac:chgData name="Guest User" userId="S::urn:spo:anon#97c3b196ca33875668a6df3b5334c777242bc1c039d1809747748080c3a88b6b::" providerId="AD" clId="Web-{E138696A-A5D9-02A6-7C59-52A7DCDBB71E}" dt="2023-12-22T02:08:52.563" v="1102"/>
          <ac:spMkLst>
            <pc:docMk/>
            <pc:sldMk cId="36632211" sldId="273"/>
            <ac:spMk id="6" creationId="{BB7126A4-EA42-CA48-1B53-5D7BD63694ED}"/>
          </ac:spMkLst>
        </pc:spChg>
        <pc:spChg chg="mod">
          <ac:chgData name="Guest User" userId="S::urn:spo:anon#97c3b196ca33875668a6df3b5334c777242bc1c039d1809747748080c3a88b6b::" providerId="AD" clId="Web-{E138696A-A5D9-02A6-7C59-52A7DCDBB71E}" dt="2023-12-22T02:09:18.704" v="1115" actId="20577"/>
          <ac:spMkLst>
            <pc:docMk/>
            <pc:sldMk cId="36632211" sldId="273"/>
            <ac:spMk id="8" creationId="{E197B637-6C01-1EE2-3FE2-FA93AFFEE800}"/>
          </ac:spMkLst>
        </pc:spChg>
      </pc:sldChg>
    </pc:docChg>
  </pc:docChgLst>
  <pc:docChgLst>
    <pc:chgData name="Guest User" userId="S::urn:spo:anon#97c3b196ca33875668a6df3b5334c777242bc1c039d1809747748080c3a88b6b::" providerId="AD" clId="Web-{F6A469A2-2A21-15C7-49C0-C69F69729C20}"/>
    <pc:docChg chg="delSld modSld">
      <pc:chgData name="Guest User" userId="S::urn:spo:anon#97c3b196ca33875668a6df3b5334c777242bc1c039d1809747748080c3a88b6b::" providerId="AD" clId="Web-{F6A469A2-2A21-15C7-49C0-C69F69729C20}" dt="2024-01-21T23:59:42.819" v="224" actId="20577"/>
      <pc:docMkLst>
        <pc:docMk/>
      </pc:docMkLst>
      <pc:sldChg chg="modSp">
        <pc:chgData name="Guest User" userId="S::urn:spo:anon#97c3b196ca33875668a6df3b5334c777242bc1c039d1809747748080c3a88b6b::" providerId="AD" clId="Web-{F6A469A2-2A21-15C7-49C0-C69F69729C20}" dt="2024-01-21T23:58:39.614" v="217" actId="1076"/>
        <pc:sldMkLst>
          <pc:docMk/>
          <pc:sldMk cId="1288218582" sldId="260"/>
        </pc:sldMkLst>
        <pc:spChg chg="mod">
          <ac:chgData name="Guest User" userId="S::urn:spo:anon#97c3b196ca33875668a6df3b5334c777242bc1c039d1809747748080c3a88b6b::" providerId="AD" clId="Web-{F6A469A2-2A21-15C7-49C0-C69F69729C20}" dt="2024-01-21T23:58:36.926" v="216" actId="20577"/>
          <ac:spMkLst>
            <pc:docMk/>
            <pc:sldMk cId="1288218582" sldId="260"/>
            <ac:spMk id="6" creationId="{57C76D61-DD55-CE8A-0726-8B91812746A9}"/>
          </ac:spMkLst>
        </pc:spChg>
        <pc:picChg chg="mod">
          <ac:chgData name="Guest User" userId="S::urn:spo:anon#97c3b196ca33875668a6df3b5334c777242bc1c039d1809747748080c3a88b6b::" providerId="AD" clId="Web-{F6A469A2-2A21-15C7-49C0-C69F69729C20}" dt="2024-01-21T23:58:39.614" v="217" actId="1076"/>
          <ac:picMkLst>
            <pc:docMk/>
            <pc:sldMk cId="1288218582" sldId="260"/>
            <ac:picMk id="7" creationId="{55F563E9-D7D4-B683-AAC2-551A9E0A057C}"/>
          </ac:picMkLst>
        </pc:picChg>
      </pc:sldChg>
      <pc:sldChg chg="modSp">
        <pc:chgData name="Guest User" userId="S::urn:spo:anon#97c3b196ca33875668a6df3b5334c777242bc1c039d1809747748080c3a88b6b::" providerId="AD" clId="Web-{F6A469A2-2A21-15C7-49C0-C69F69729C20}" dt="2024-01-21T23:56:51.188" v="207" actId="14100"/>
        <pc:sldMkLst>
          <pc:docMk/>
          <pc:sldMk cId="3938349100" sldId="263"/>
        </pc:sldMkLst>
        <pc:spChg chg="mod">
          <ac:chgData name="Guest User" userId="S::urn:spo:anon#97c3b196ca33875668a6df3b5334c777242bc1c039d1809747748080c3a88b6b::" providerId="AD" clId="Web-{F6A469A2-2A21-15C7-49C0-C69F69729C20}" dt="2024-01-21T23:56:44.782" v="205" actId="14100"/>
          <ac:spMkLst>
            <pc:docMk/>
            <pc:sldMk cId="3938349100" sldId="263"/>
            <ac:spMk id="17" creationId="{4FDC8CCA-6D5F-1BDF-4D9E-D3521054BAE5}"/>
          </ac:spMkLst>
        </pc:spChg>
        <pc:spChg chg="mod">
          <ac:chgData name="Guest User" userId="S::urn:spo:anon#97c3b196ca33875668a6df3b5334c777242bc1c039d1809747748080c3a88b6b::" providerId="AD" clId="Web-{F6A469A2-2A21-15C7-49C0-C69F69729C20}" dt="2024-01-21T23:56:38.750" v="203" actId="1076"/>
          <ac:spMkLst>
            <pc:docMk/>
            <pc:sldMk cId="3938349100" sldId="263"/>
            <ac:spMk id="19" creationId="{EF2DC9AA-9E92-AD1E-265F-8C765456E1DB}"/>
          </ac:spMkLst>
        </pc:spChg>
        <pc:picChg chg="mod">
          <ac:chgData name="Guest User" userId="S::urn:spo:anon#97c3b196ca33875668a6df3b5334c777242bc1c039d1809747748080c3a88b6b::" providerId="AD" clId="Web-{F6A469A2-2A21-15C7-49C0-C69F69729C20}" dt="2024-01-21T23:56:51.188" v="207" actId="14100"/>
          <ac:picMkLst>
            <pc:docMk/>
            <pc:sldMk cId="3938349100" sldId="263"/>
            <ac:picMk id="2" creationId="{23B01674-0B0E-9E4F-B353-B5A84A9AC38A}"/>
          </ac:picMkLst>
        </pc:picChg>
        <pc:picChg chg="mod">
          <ac:chgData name="Guest User" userId="S::urn:spo:anon#97c3b196ca33875668a6df3b5334c777242bc1c039d1809747748080c3a88b6b::" providerId="AD" clId="Web-{F6A469A2-2A21-15C7-49C0-C69F69729C20}" dt="2024-01-21T23:56:32.781" v="201" actId="1076"/>
          <ac:picMkLst>
            <pc:docMk/>
            <pc:sldMk cId="3938349100" sldId="263"/>
            <ac:picMk id="6" creationId="{32A603A3-B788-FC6A-20BA-785AC36FD301}"/>
          </ac:picMkLst>
        </pc:picChg>
      </pc:sldChg>
      <pc:sldChg chg="del">
        <pc:chgData name="Guest User" userId="S::urn:spo:anon#97c3b196ca33875668a6df3b5334c777242bc1c039d1809747748080c3a88b6b::" providerId="AD" clId="Web-{F6A469A2-2A21-15C7-49C0-C69F69729C20}" dt="2024-01-21T23:49:40.784" v="16"/>
        <pc:sldMkLst>
          <pc:docMk/>
          <pc:sldMk cId="3582074577" sldId="265"/>
        </pc:sldMkLst>
      </pc:sldChg>
      <pc:sldChg chg="addSp delSp modSp">
        <pc:chgData name="Guest User" userId="S::urn:spo:anon#97c3b196ca33875668a6df3b5334c777242bc1c039d1809747748080c3a88b6b::" providerId="AD" clId="Web-{F6A469A2-2A21-15C7-49C0-C69F69729C20}" dt="2024-01-21T23:57:34.487" v="208" actId="20577"/>
        <pc:sldMkLst>
          <pc:docMk/>
          <pc:sldMk cId="4088225100" sldId="269"/>
        </pc:sldMkLst>
        <pc:spChg chg="del mod">
          <ac:chgData name="Guest User" userId="S::urn:spo:anon#97c3b196ca33875668a6df3b5334c777242bc1c039d1809747748080c3a88b6b::" providerId="AD" clId="Web-{F6A469A2-2A21-15C7-49C0-C69F69729C20}" dt="2024-01-21T23:52:10.320" v="42"/>
          <ac:spMkLst>
            <pc:docMk/>
            <pc:sldMk cId="4088225100" sldId="269"/>
            <ac:spMk id="3" creationId="{27927251-F435-D3D4-B182-48B260FFED29}"/>
          </ac:spMkLst>
        </pc:spChg>
        <pc:spChg chg="del">
          <ac:chgData name="Guest User" userId="S::urn:spo:anon#97c3b196ca33875668a6df3b5334c777242bc1c039d1809747748080c3a88b6b::" providerId="AD" clId="Web-{F6A469A2-2A21-15C7-49C0-C69F69729C20}" dt="2024-01-21T23:50:10.816" v="19"/>
          <ac:spMkLst>
            <pc:docMk/>
            <pc:sldMk cId="4088225100" sldId="269"/>
            <ac:spMk id="4" creationId="{E728CFAC-4163-E6F7-CD55-80141E92178D}"/>
          </ac:spMkLst>
        </pc:spChg>
        <pc:spChg chg="mod">
          <ac:chgData name="Guest User" userId="S::urn:spo:anon#97c3b196ca33875668a6df3b5334c777242bc1c039d1809747748080c3a88b6b::" providerId="AD" clId="Web-{F6A469A2-2A21-15C7-49C0-C69F69729C20}" dt="2024-01-21T23:55:31.889" v="186" actId="20577"/>
          <ac:spMkLst>
            <pc:docMk/>
            <pc:sldMk cId="4088225100" sldId="269"/>
            <ac:spMk id="5" creationId="{1D8055D8-2E65-DD81-80BF-7B62B5167059}"/>
          </ac:spMkLst>
        </pc:spChg>
        <pc:spChg chg="del">
          <ac:chgData name="Guest User" userId="S::urn:spo:anon#97c3b196ca33875668a6df3b5334c777242bc1c039d1809747748080c3a88b6b::" providerId="AD" clId="Web-{F6A469A2-2A21-15C7-49C0-C69F69729C20}" dt="2024-01-21T23:50:07.972" v="18"/>
          <ac:spMkLst>
            <pc:docMk/>
            <pc:sldMk cId="4088225100" sldId="269"/>
            <ac:spMk id="6" creationId="{51569615-475D-6A4F-EF5A-367779239A90}"/>
          </ac:spMkLst>
        </pc:spChg>
        <pc:spChg chg="mod">
          <ac:chgData name="Guest User" userId="S::urn:spo:anon#97c3b196ca33875668a6df3b5334c777242bc1c039d1809747748080c3a88b6b::" providerId="AD" clId="Web-{F6A469A2-2A21-15C7-49C0-C69F69729C20}" dt="2024-01-21T23:57:34.487" v="208" actId="20577"/>
          <ac:spMkLst>
            <pc:docMk/>
            <pc:sldMk cId="4088225100" sldId="269"/>
            <ac:spMk id="8" creationId="{7B90947D-06EC-DC33-4C15-4FD85CBB78F2}"/>
          </ac:spMkLst>
        </pc:spChg>
        <pc:graphicFrameChg chg="del">
          <ac:chgData name="Guest User" userId="S::urn:spo:anon#97c3b196ca33875668a6df3b5334c777242bc1c039d1809747748080c3a88b6b::" providerId="AD" clId="Web-{F6A469A2-2A21-15C7-49C0-C69F69729C20}" dt="2024-01-21T23:50:04.175" v="17"/>
          <ac:graphicFrameMkLst>
            <pc:docMk/>
            <pc:sldMk cId="4088225100" sldId="269"/>
            <ac:graphicFrameMk id="2" creationId="{96829757-1854-82FE-477E-B6DB9D15D603}"/>
          </ac:graphicFrameMkLst>
        </pc:graphicFrameChg>
        <pc:picChg chg="mod">
          <ac:chgData name="Guest User" userId="S::urn:spo:anon#97c3b196ca33875668a6df3b5334c777242bc1c039d1809747748080c3a88b6b::" providerId="AD" clId="Web-{F6A469A2-2A21-15C7-49C0-C69F69729C20}" dt="2024-01-21T23:54:51.700" v="173" actId="1076"/>
          <ac:picMkLst>
            <pc:docMk/>
            <pc:sldMk cId="4088225100" sldId="269"/>
            <ac:picMk id="7" creationId="{793FF3EB-CF15-E883-D55F-ED07CA8F4589}"/>
          </ac:picMkLst>
        </pc:picChg>
        <pc:picChg chg="add mod">
          <ac:chgData name="Guest User" userId="S::urn:spo:anon#97c3b196ca33875668a6df3b5334c777242bc1c039d1809747748080c3a88b6b::" providerId="AD" clId="Web-{F6A469A2-2A21-15C7-49C0-C69F69729C20}" dt="2024-01-21T23:55:15.888" v="180" actId="1076"/>
          <ac:picMkLst>
            <pc:docMk/>
            <pc:sldMk cId="4088225100" sldId="269"/>
            <ac:picMk id="9" creationId="{345C7A7F-3FF9-9925-6C3A-A9F7F6534780}"/>
          </ac:picMkLst>
        </pc:picChg>
      </pc:sldChg>
      <pc:sldChg chg="modSp">
        <pc:chgData name="Guest User" userId="S::urn:spo:anon#97c3b196ca33875668a6df3b5334c777242bc1c039d1809747748080c3a88b6b::" providerId="AD" clId="Web-{F6A469A2-2A21-15C7-49C0-C69F69729C20}" dt="2024-01-21T23:59:26.787" v="222" actId="20577"/>
        <pc:sldMkLst>
          <pc:docMk/>
          <pc:sldMk cId="179621419" sldId="270"/>
        </pc:sldMkLst>
        <pc:spChg chg="mod">
          <ac:chgData name="Guest User" userId="S::urn:spo:anon#97c3b196ca33875668a6df3b5334c777242bc1c039d1809747748080c3a88b6b::" providerId="AD" clId="Web-{F6A469A2-2A21-15C7-49C0-C69F69729C20}" dt="2024-01-21T23:59:26.787" v="222" actId="20577"/>
          <ac:spMkLst>
            <pc:docMk/>
            <pc:sldMk cId="179621419" sldId="270"/>
            <ac:spMk id="5" creationId="{A830B071-1CCF-4572-C111-CDD0F1EAB212}"/>
          </ac:spMkLst>
        </pc:spChg>
      </pc:sldChg>
      <pc:sldChg chg="modSp">
        <pc:chgData name="Guest User" userId="S::urn:spo:anon#97c3b196ca33875668a6df3b5334c777242bc1c039d1809747748080c3a88b6b::" providerId="AD" clId="Web-{F6A469A2-2A21-15C7-49C0-C69F69729C20}" dt="2024-01-21T23:59:42.819" v="224" actId="20577"/>
        <pc:sldMkLst>
          <pc:docMk/>
          <pc:sldMk cId="36632211" sldId="273"/>
        </pc:sldMkLst>
        <pc:spChg chg="mod">
          <ac:chgData name="Guest User" userId="S::urn:spo:anon#97c3b196ca33875668a6df3b5334c777242bc1c039d1809747748080c3a88b6b::" providerId="AD" clId="Web-{F6A469A2-2A21-15C7-49C0-C69F69729C20}" dt="2024-01-21T23:59:42.819" v="224" actId="20577"/>
          <ac:spMkLst>
            <pc:docMk/>
            <pc:sldMk cId="36632211" sldId="273"/>
            <ac:spMk id="10" creationId="{D251EE3B-EE6A-FA5E-1F42-6702795E4973}"/>
          </ac:spMkLst>
        </pc:spChg>
      </pc:sldChg>
      <pc:sldChg chg="modSp">
        <pc:chgData name="Guest User" userId="S::urn:spo:anon#97c3b196ca33875668a6df3b5334c777242bc1c039d1809747748080c3a88b6b::" providerId="AD" clId="Web-{F6A469A2-2A21-15C7-49C0-C69F69729C20}" dt="2024-01-21T23:46:20.012" v="15" actId="20577"/>
        <pc:sldMkLst>
          <pc:docMk/>
          <pc:sldMk cId="1269914933" sldId="274"/>
        </pc:sldMkLst>
        <pc:spChg chg="mod">
          <ac:chgData name="Guest User" userId="S::urn:spo:anon#97c3b196ca33875668a6df3b5334c777242bc1c039d1809747748080c3a88b6b::" providerId="AD" clId="Web-{F6A469A2-2A21-15C7-49C0-C69F69729C20}" dt="2024-01-21T23:46:20.012" v="15" actId="20577"/>
          <ac:spMkLst>
            <pc:docMk/>
            <pc:sldMk cId="1269914933" sldId="274"/>
            <ac:spMk id="10" creationId="{4DFE342D-0662-A053-57D6-1387858BFC1A}"/>
          </ac:spMkLst>
        </pc:spChg>
        <pc:spChg chg="mod">
          <ac:chgData name="Guest User" userId="S::urn:spo:anon#97c3b196ca33875668a6df3b5334c777242bc1c039d1809747748080c3a88b6b::" providerId="AD" clId="Web-{F6A469A2-2A21-15C7-49C0-C69F69729C20}" dt="2024-01-21T23:46:02.527" v="6" actId="20577"/>
          <ac:spMkLst>
            <pc:docMk/>
            <pc:sldMk cId="1269914933" sldId="274"/>
            <ac:spMk id="12" creationId="{71760625-6A3E-D3CF-F0AD-6DDCED82B407}"/>
          </ac:spMkLst>
        </pc:spChg>
        <pc:graphicFrameChg chg="mod modGraphic">
          <ac:chgData name="Guest User" userId="S::urn:spo:anon#97c3b196ca33875668a6df3b5334c777242bc1c039d1809747748080c3a88b6b::" providerId="AD" clId="Web-{F6A469A2-2A21-15C7-49C0-C69F69729C20}" dt="2024-01-21T23:45:19.603" v="1" actId="1076"/>
          <ac:graphicFrameMkLst>
            <pc:docMk/>
            <pc:sldMk cId="1269914933" sldId="274"/>
            <ac:graphicFrameMk id="3" creationId="{A4BF0765-F373-8EFE-CAB6-0F918449A800}"/>
          </ac:graphicFrameMkLst>
        </pc:graphicFrameChg>
      </pc:sldChg>
    </pc:docChg>
  </pc:docChgLst>
  <pc:docChgLst>
    <pc:chgData name="Nerida McGeachie" userId="S::nerida@educatesolutions.com.au::382e82f6-09f2-4db4-ae4f-aa209d8e50a1" providerId="AD" clId="Web-{1CBB0E99-2FD1-F1BB-4BC2-91738ACBFC00}"/>
    <pc:docChg chg="modSld">
      <pc:chgData name="Nerida McGeachie" userId="S::nerida@educatesolutions.com.au::382e82f6-09f2-4db4-ae4f-aa209d8e50a1" providerId="AD" clId="Web-{1CBB0E99-2FD1-F1BB-4BC2-91738ACBFC00}" dt="2024-01-29T23:48:54.114" v="55"/>
      <pc:docMkLst>
        <pc:docMk/>
      </pc:docMkLst>
      <pc:sldChg chg="delSp modSp">
        <pc:chgData name="Nerida McGeachie" userId="S::nerida@educatesolutions.com.au::382e82f6-09f2-4db4-ae4f-aa209d8e50a1" providerId="AD" clId="Web-{1CBB0E99-2FD1-F1BB-4BC2-91738ACBFC00}" dt="2024-01-29T23:48:54.114" v="55"/>
        <pc:sldMkLst>
          <pc:docMk/>
          <pc:sldMk cId="3938349100" sldId="263"/>
        </pc:sldMkLst>
        <pc:spChg chg="del">
          <ac:chgData name="Nerida McGeachie" userId="S::nerida@educatesolutions.com.au::382e82f6-09f2-4db4-ae4f-aa209d8e50a1" providerId="AD" clId="Web-{1CBB0E99-2FD1-F1BB-4BC2-91738ACBFC00}" dt="2024-01-29T23:48:54.114" v="55"/>
          <ac:spMkLst>
            <pc:docMk/>
            <pc:sldMk cId="3938349100" sldId="263"/>
            <ac:spMk id="4" creationId="{C902156D-CDE3-00DF-67F9-B1A1BA74B931}"/>
          </ac:spMkLst>
        </pc:spChg>
        <pc:graphicFrameChg chg="mod modGraphic">
          <ac:chgData name="Nerida McGeachie" userId="S::nerida@educatesolutions.com.au::382e82f6-09f2-4db4-ae4f-aa209d8e50a1" providerId="AD" clId="Web-{1CBB0E99-2FD1-F1BB-4BC2-91738ACBFC00}" dt="2024-01-29T23:48:47.957" v="54"/>
          <ac:graphicFrameMkLst>
            <pc:docMk/>
            <pc:sldMk cId="3938349100" sldId="263"/>
            <ac:graphicFrameMk id="3" creationId="{A76CE05B-B126-20A4-8B8B-00B45146D654}"/>
          </ac:graphicFrameMkLst>
        </pc:graphicFrameChg>
      </pc:sldChg>
    </pc:docChg>
  </pc:docChgLst>
  <pc:docChgLst>
    <pc:chgData name="Nerida McGeachie" userId="S::nerida@educatesolutions.com.au::382e82f6-09f2-4db4-ae4f-aa209d8e50a1" providerId="AD" clId="Web-{FD2B2C4C-B4B1-2122-ED85-7C7D111507C6}"/>
    <pc:docChg chg="modSld">
      <pc:chgData name="Nerida McGeachie" userId="S::nerida@educatesolutions.com.au::382e82f6-09f2-4db4-ae4f-aa209d8e50a1" providerId="AD" clId="Web-{FD2B2C4C-B4B1-2122-ED85-7C7D111507C6}" dt="2024-01-30T04:01:30.021" v="14" actId="1076"/>
      <pc:docMkLst>
        <pc:docMk/>
      </pc:docMkLst>
      <pc:sldChg chg="modSp">
        <pc:chgData name="Nerida McGeachie" userId="S::nerida@educatesolutions.com.au::382e82f6-09f2-4db4-ae4f-aa209d8e50a1" providerId="AD" clId="Web-{FD2B2C4C-B4B1-2122-ED85-7C7D111507C6}" dt="2024-01-30T04:01:30.021" v="14" actId="1076"/>
        <pc:sldMkLst>
          <pc:docMk/>
          <pc:sldMk cId="4088225100" sldId="269"/>
        </pc:sldMkLst>
        <pc:picChg chg="mod">
          <ac:chgData name="Nerida McGeachie" userId="S::nerida@educatesolutions.com.au::382e82f6-09f2-4db4-ae4f-aa209d8e50a1" providerId="AD" clId="Web-{FD2B2C4C-B4B1-2122-ED85-7C7D111507C6}" dt="2024-01-30T04:01:30.021" v="14" actId="1076"/>
          <ac:picMkLst>
            <pc:docMk/>
            <pc:sldMk cId="4088225100" sldId="269"/>
            <ac:picMk id="7" creationId="{793FF3EB-CF15-E883-D55F-ED07CA8F4589}"/>
          </ac:picMkLst>
        </pc:picChg>
      </pc:sldChg>
      <pc:sldChg chg="addSp delSp modSp">
        <pc:chgData name="Nerida McGeachie" userId="S::nerida@educatesolutions.com.au::382e82f6-09f2-4db4-ae4f-aa209d8e50a1" providerId="AD" clId="Web-{FD2B2C4C-B4B1-2122-ED85-7C7D111507C6}" dt="2024-01-30T04:01:10.896" v="11"/>
        <pc:sldMkLst>
          <pc:docMk/>
          <pc:sldMk cId="1269914933" sldId="274"/>
        </pc:sldMkLst>
        <pc:spChg chg="add del mod">
          <ac:chgData name="Nerida McGeachie" userId="S::nerida@educatesolutions.com.au::382e82f6-09f2-4db4-ae4f-aa209d8e50a1" providerId="AD" clId="Web-{FD2B2C4C-B4B1-2122-ED85-7C7D111507C6}" dt="2024-01-30T04:01:10.896" v="11"/>
          <ac:spMkLst>
            <pc:docMk/>
            <pc:sldMk cId="1269914933" sldId="274"/>
            <ac:spMk id="4" creationId="{7BDD52EA-6EFC-D32B-27C0-F2D3DA241151}"/>
          </ac:spMkLst>
        </pc:spChg>
        <pc:picChg chg="mod">
          <ac:chgData name="Nerida McGeachie" userId="S::nerida@educatesolutions.com.au::382e82f6-09f2-4db4-ae4f-aa209d8e50a1" providerId="AD" clId="Web-{FD2B2C4C-B4B1-2122-ED85-7C7D111507C6}" dt="2024-01-30T04:00:30.802" v="0" actId="1076"/>
          <ac:picMkLst>
            <pc:docMk/>
            <pc:sldMk cId="1269914933" sldId="274"/>
            <ac:picMk id="6" creationId="{F6221E00-6D1E-7220-960E-323C20A8E14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urriculum.edu.au\NetworkGroups\Digital%20Teaching%20and%20Learning\Projects\18749%20Maths%20Hub\Content\Lesson%20Plans\9_Content%20entry\Batch%204_10%20Primary\1_5%20Nerida\Lesson%202\Final\Osprey%20migration%20flight%20and%20rest%20days-set%20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urriculum.edu.au\NetworkGroups\Digital%20Teaching%20and%20Learning\Projects\18749%20Maths%20Hub\Content\Lesson%20Plans\9_Content%20entry\Batch%204_10%20Primary\1_5%20Nerida\Lesson%202\Final\Osprey%20migration%20flight%20and%20rest%20days-set%20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urriculum.edu.au\NetworkGroups\Digital%20Teaching%20and%20Learning\Projects\18749%20Maths%20Hub\Content\Lesson%20Plans\9_Content%20entry\Batch%204_10%20Primary\1_5%20Nerida\Lesson%202\Final\Osprey%20migration%20flight%20and%20rest%20days-set%20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urriculum.edu.au\NetworkGroups\Digital%20Teaching%20and%20Learning\Projects\18749%20Maths%20Hub\Content\Lesson%20Plans\9_Content%20entry\Batch%204_10%20Primary\1_5%20Nerida\Lesson%202\Final\Osprey%20migration%20flight%20and%20rest%20days-set%20u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Total days of migration journey for 2 birds showing travel and stop-rest days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Travel day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Bird 1</c:v>
                </c:pt>
                <c:pt idx="1">
                  <c:v>Bird 2</c:v>
                </c:pt>
              </c:strCache>
            </c:strRef>
          </c:cat>
          <c:val>
            <c:numRef>
              <c:f>Sheet1!$B$5:$B$6</c:f>
              <c:numCache>
                <c:formatCode>General</c:formatCode>
                <c:ptCount val="2"/>
                <c:pt idx="0">
                  <c:v>20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8F-4616-84A0-50C886C19294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Stop-rest days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Bird 1</c:v>
                </c:pt>
                <c:pt idx="1">
                  <c:v>Bird 2</c:v>
                </c:pt>
              </c:strCache>
            </c:strRef>
          </c:cat>
          <c:val>
            <c:numRef>
              <c:f>Sheet1!$C$5:$C$6</c:f>
              <c:numCache>
                <c:formatCode>General</c:formatCode>
                <c:ptCount val="2"/>
                <c:pt idx="0">
                  <c:v>17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8F-4616-84A0-50C886C19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978048"/>
        <c:axId val="317111920"/>
      </c:barChart>
      <c:catAx>
        <c:axId val="4829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111920"/>
        <c:crosses val="autoZero"/>
        <c:auto val="1"/>
        <c:lblAlgn val="ctr"/>
        <c:lblOffset val="100"/>
        <c:noMultiLvlLbl val="0"/>
      </c:catAx>
      <c:valAx>
        <c:axId val="31711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9780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6793379363052"/>
          <c:y val="2.8060790400719592E-2"/>
          <c:w val="0.81080923708065911"/>
          <c:h val="0.647151012093349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Travel day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Bird 1</c:v>
                </c:pt>
                <c:pt idx="1">
                  <c:v>Bird 2</c:v>
                </c:pt>
              </c:strCache>
            </c:strRef>
          </c:cat>
          <c:val>
            <c:numRef>
              <c:f>Sheet1!$B$5:$B$6</c:f>
              <c:numCache>
                <c:formatCode>General</c:formatCode>
                <c:ptCount val="2"/>
                <c:pt idx="0">
                  <c:v>20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BD-4379-A769-24D77FD42470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Stop-rest days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Bird 1</c:v>
                </c:pt>
                <c:pt idx="1">
                  <c:v>Bird 2</c:v>
                </c:pt>
              </c:strCache>
            </c:strRef>
          </c:cat>
          <c:val>
            <c:numRef>
              <c:f>Sheet1!$C$5:$C$6</c:f>
              <c:numCache>
                <c:formatCode>General</c:formatCode>
                <c:ptCount val="2"/>
                <c:pt idx="0">
                  <c:v>17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BD-4379-A769-24D77FD42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1526431"/>
        <c:axId val="938620463"/>
      </c:barChart>
      <c:catAx>
        <c:axId val="941526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620463"/>
        <c:crosses val="autoZero"/>
        <c:auto val="1"/>
        <c:lblAlgn val="ctr"/>
        <c:lblOffset val="100"/>
        <c:noMultiLvlLbl val="0"/>
      </c:catAx>
      <c:valAx>
        <c:axId val="93862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(days)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152643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Total days of migration journey for 10 birds showing travel and stop-rest days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Travel day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Sheet1!$A$5:$A$14</c:f>
              <c:strCache>
                <c:ptCount val="10"/>
                <c:pt idx="0">
                  <c:v>Bird 1</c:v>
                </c:pt>
                <c:pt idx="1">
                  <c:v>Bird 2</c:v>
                </c:pt>
                <c:pt idx="2">
                  <c:v>Bird 3</c:v>
                </c:pt>
                <c:pt idx="3">
                  <c:v>Bird 4</c:v>
                </c:pt>
                <c:pt idx="4">
                  <c:v>Bird 5</c:v>
                </c:pt>
                <c:pt idx="5">
                  <c:v>Bird 6</c:v>
                </c:pt>
                <c:pt idx="6">
                  <c:v>Bird 7</c:v>
                </c:pt>
                <c:pt idx="7">
                  <c:v>Bird 8</c:v>
                </c:pt>
                <c:pt idx="8">
                  <c:v>Bird 9</c:v>
                </c:pt>
                <c:pt idx="9">
                  <c:v>Bird 10</c:v>
                </c:pt>
              </c:strCache>
            </c:strRef>
          </c:cat>
          <c:val>
            <c:numRef>
              <c:f>Sheet1!$B$5:$B$14</c:f>
              <c:numCache>
                <c:formatCode>General</c:formatCode>
                <c:ptCount val="10"/>
                <c:pt idx="0">
                  <c:v>20</c:v>
                </c:pt>
                <c:pt idx="1">
                  <c:v>26</c:v>
                </c:pt>
                <c:pt idx="2">
                  <c:v>22</c:v>
                </c:pt>
                <c:pt idx="3">
                  <c:v>22</c:v>
                </c:pt>
                <c:pt idx="4">
                  <c:v>16</c:v>
                </c:pt>
                <c:pt idx="5">
                  <c:v>13</c:v>
                </c:pt>
                <c:pt idx="6">
                  <c:v>24</c:v>
                </c:pt>
                <c:pt idx="7">
                  <c:v>8</c:v>
                </c:pt>
                <c:pt idx="8">
                  <c:v>8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7D-4871-9E69-779B85903307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Stop-rest days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Sheet1!$A$5:$A$14</c:f>
              <c:strCache>
                <c:ptCount val="10"/>
                <c:pt idx="0">
                  <c:v>Bird 1</c:v>
                </c:pt>
                <c:pt idx="1">
                  <c:v>Bird 2</c:v>
                </c:pt>
                <c:pt idx="2">
                  <c:v>Bird 3</c:v>
                </c:pt>
                <c:pt idx="3">
                  <c:v>Bird 4</c:v>
                </c:pt>
                <c:pt idx="4">
                  <c:v>Bird 5</c:v>
                </c:pt>
                <c:pt idx="5">
                  <c:v>Bird 6</c:v>
                </c:pt>
                <c:pt idx="6">
                  <c:v>Bird 7</c:v>
                </c:pt>
                <c:pt idx="7">
                  <c:v>Bird 8</c:v>
                </c:pt>
                <c:pt idx="8">
                  <c:v>Bird 9</c:v>
                </c:pt>
                <c:pt idx="9">
                  <c:v>Bird 10</c:v>
                </c:pt>
              </c:strCache>
            </c:strRef>
          </c:cat>
          <c:val>
            <c:numRef>
              <c:f>Sheet1!$C$5:$C$14</c:f>
              <c:numCache>
                <c:formatCode>General</c:formatCode>
                <c:ptCount val="10"/>
                <c:pt idx="0">
                  <c:v>17</c:v>
                </c:pt>
                <c:pt idx="1">
                  <c:v>64</c:v>
                </c:pt>
                <c:pt idx="2">
                  <c:v>0</c:v>
                </c:pt>
                <c:pt idx="3">
                  <c:v>0</c:v>
                </c:pt>
                <c:pt idx="4">
                  <c:v>35</c:v>
                </c:pt>
                <c:pt idx="5">
                  <c:v>34</c:v>
                </c:pt>
                <c:pt idx="6">
                  <c:v>55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7D-4871-9E69-779B8590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978048"/>
        <c:axId val="317111920"/>
      </c:barChart>
      <c:catAx>
        <c:axId val="4829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111920"/>
        <c:crosses val="autoZero"/>
        <c:auto val="1"/>
        <c:lblAlgn val="ctr"/>
        <c:lblOffset val="100"/>
        <c:noMultiLvlLbl val="0"/>
      </c:catAx>
      <c:valAx>
        <c:axId val="31711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9780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Total</a:t>
            </a:r>
            <a:r>
              <a:rPr lang="en-AU" baseline="0"/>
              <a:t> days of m</a:t>
            </a:r>
            <a:r>
              <a:rPr lang="en-AU"/>
              <a:t>igration journey for 10 birds</a:t>
            </a:r>
            <a:r>
              <a:rPr lang="en-AU" baseline="0"/>
              <a:t> showing travel and rest days</a:t>
            </a:r>
            <a:endParaRPr lang="en-A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277219549237016"/>
          <c:y val="0.10306922734837784"/>
          <c:w val="0.81080923708065911"/>
          <c:h val="0.647151012093349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Travel day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Sheet1!$A$5:$A$14</c:f>
              <c:strCache>
                <c:ptCount val="10"/>
                <c:pt idx="0">
                  <c:v>Bird 1</c:v>
                </c:pt>
                <c:pt idx="1">
                  <c:v>Bird 2</c:v>
                </c:pt>
                <c:pt idx="2">
                  <c:v>Bird 3</c:v>
                </c:pt>
                <c:pt idx="3">
                  <c:v>Bird 4</c:v>
                </c:pt>
                <c:pt idx="4">
                  <c:v>Bird 5</c:v>
                </c:pt>
                <c:pt idx="5">
                  <c:v>Bird 6</c:v>
                </c:pt>
                <c:pt idx="6">
                  <c:v>Bird 7</c:v>
                </c:pt>
                <c:pt idx="7">
                  <c:v>Bird 8</c:v>
                </c:pt>
                <c:pt idx="8">
                  <c:v>Bird 9</c:v>
                </c:pt>
                <c:pt idx="9">
                  <c:v>Bird 10</c:v>
                </c:pt>
              </c:strCache>
            </c:strRef>
          </c:cat>
          <c:val>
            <c:numRef>
              <c:f>Sheet1!$B$5:$B$14</c:f>
              <c:numCache>
                <c:formatCode>General</c:formatCode>
                <c:ptCount val="10"/>
                <c:pt idx="0">
                  <c:v>20</c:v>
                </c:pt>
                <c:pt idx="1">
                  <c:v>26</c:v>
                </c:pt>
                <c:pt idx="2">
                  <c:v>22</c:v>
                </c:pt>
                <c:pt idx="3">
                  <c:v>22</c:v>
                </c:pt>
                <c:pt idx="4">
                  <c:v>16</c:v>
                </c:pt>
                <c:pt idx="5">
                  <c:v>13</c:v>
                </c:pt>
                <c:pt idx="6">
                  <c:v>24</c:v>
                </c:pt>
                <c:pt idx="7">
                  <c:v>8</c:v>
                </c:pt>
                <c:pt idx="8">
                  <c:v>8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6A-45DB-B631-1DEF1AAD0B2A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Stop-rest days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Sheet1!$A$5:$A$14</c:f>
              <c:strCache>
                <c:ptCount val="10"/>
                <c:pt idx="0">
                  <c:v>Bird 1</c:v>
                </c:pt>
                <c:pt idx="1">
                  <c:v>Bird 2</c:v>
                </c:pt>
                <c:pt idx="2">
                  <c:v>Bird 3</c:v>
                </c:pt>
                <c:pt idx="3">
                  <c:v>Bird 4</c:v>
                </c:pt>
                <c:pt idx="4">
                  <c:v>Bird 5</c:v>
                </c:pt>
                <c:pt idx="5">
                  <c:v>Bird 6</c:v>
                </c:pt>
                <c:pt idx="6">
                  <c:v>Bird 7</c:v>
                </c:pt>
                <c:pt idx="7">
                  <c:v>Bird 8</c:v>
                </c:pt>
                <c:pt idx="8">
                  <c:v>Bird 9</c:v>
                </c:pt>
                <c:pt idx="9">
                  <c:v>Bird 10</c:v>
                </c:pt>
              </c:strCache>
            </c:strRef>
          </c:cat>
          <c:val>
            <c:numRef>
              <c:f>Sheet1!$C$5:$C$14</c:f>
              <c:numCache>
                <c:formatCode>General</c:formatCode>
                <c:ptCount val="10"/>
                <c:pt idx="0">
                  <c:v>17</c:v>
                </c:pt>
                <c:pt idx="1">
                  <c:v>64</c:v>
                </c:pt>
                <c:pt idx="2">
                  <c:v>0</c:v>
                </c:pt>
                <c:pt idx="3">
                  <c:v>0</c:v>
                </c:pt>
                <c:pt idx="4">
                  <c:v>35</c:v>
                </c:pt>
                <c:pt idx="5">
                  <c:v>34</c:v>
                </c:pt>
                <c:pt idx="6">
                  <c:v>55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6A-45DB-B631-1DEF1AAD0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1526431"/>
        <c:axId val="938620463"/>
      </c:barChart>
      <c:catAx>
        <c:axId val="9415264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Bird (number) </a:t>
                </a:r>
              </a:p>
            </c:rich>
          </c:tx>
          <c:layout>
            <c:manualLayout>
              <c:xMode val="edge"/>
              <c:yMode val="edge"/>
              <c:x val="0.49454729923465451"/>
              <c:y val="0.849171702282562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620463"/>
        <c:crosses val="autoZero"/>
        <c:auto val="1"/>
        <c:lblAlgn val="ctr"/>
        <c:lblOffset val="100"/>
        <c:noMultiLvlLbl val="0"/>
      </c:catAx>
      <c:valAx>
        <c:axId val="93862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(days)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152643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8/05/2024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3742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807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is a completed chart showing the 10 birds’ flight journeys as </a:t>
            </a:r>
            <a:r>
              <a:rPr lang="en-AU" sz="1200" dirty="0">
                <a:cs typeface="Calibri"/>
              </a:rPr>
              <a:t>side-by-side column graphs.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052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864AB-84CD-E1FF-84FD-59316450A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CB13E8-9E51-FC90-3AC2-90CBDB16D8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885EBF-D0A0-E009-AC62-EA5F79F10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is a completed chart showing the 10 birds’ flight journeys as stacked column graphs.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22EAE-E588-B45A-645B-54EB5A5B62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378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049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g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2D92B23-2727-FD16-7723-ADF1C1123F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>
                <a:ea typeface="Calibri"/>
                <a:cs typeface="Calibri"/>
              </a:rPr>
              <a:t>Flight of the osprey</a:t>
            </a:r>
            <a:endParaRPr lang="en-AU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DF1EA74F-82EC-A729-63CA-EED31BC511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>
                <a:cs typeface="Calibri"/>
              </a:rPr>
              <a:t>Migration data: travel and rest days</a:t>
            </a:r>
            <a:endParaRPr lang="en-US" dirty="0"/>
          </a:p>
        </p:txBody>
      </p:sp>
      <p:pic>
        <p:nvPicPr>
          <p:cNvPr id="2" name="Picture 1" descr="A logo for a conservation company">
            <a:extLst>
              <a:ext uri="{FF2B5EF4-FFF2-40B4-BE49-F238E27FC236}">
                <a16:creationId xmlns:a16="http://schemas.microsoft.com/office/drawing/2014/main" id="{09B1E00C-D106-B956-6949-6D280130B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3698" y="-2422"/>
            <a:ext cx="1190625" cy="847725"/>
          </a:xfrm>
          <a:prstGeom prst="rect">
            <a:avLst/>
          </a:prstGeom>
        </p:spPr>
      </p:pic>
      <p:pic>
        <p:nvPicPr>
          <p:cNvPr id="3" name="Picture 2" descr="A logo with text and birds">
            <a:extLst>
              <a:ext uri="{FF2B5EF4-FFF2-40B4-BE49-F238E27FC236}">
                <a16:creationId xmlns:a16="http://schemas.microsoft.com/office/drawing/2014/main" id="{C1781FE4-9D94-53EE-0297-001D2A486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124" y="72648"/>
            <a:ext cx="7429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59640-80C5-10FD-C25B-599D181F2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E33FDF-05C4-EFD0-9E0A-25DD852A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110" y="198252"/>
            <a:ext cx="4865384" cy="420276"/>
          </a:xfrm>
        </p:spPr>
        <p:txBody>
          <a:bodyPr>
            <a:normAutofit fontScale="90000"/>
          </a:bodyPr>
          <a:lstStyle/>
          <a:p>
            <a:r>
              <a:rPr lang="en-AU">
                <a:ea typeface="Calibri"/>
                <a:cs typeface="Calibri"/>
              </a:rPr>
              <a:t>Welcome to the team!</a:t>
            </a:r>
            <a:endParaRPr lang="en-AU"/>
          </a:p>
        </p:txBody>
      </p:sp>
      <p:pic>
        <p:nvPicPr>
          <p:cNvPr id="2" name="Content Placeholder 1" descr="A person with long blonde hair wearing a parachute">
            <a:extLst>
              <a:ext uri="{FF2B5EF4-FFF2-40B4-BE49-F238E27FC236}">
                <a16:creationId xmlns:a16="http://schemas.microsoft.com/office/drawing/2014/main" id="{F55F46B7-8A1F-71B7-53F8-5489A34F61B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5632" y="1603614"/>
            <a:ext cx="5588430" cy="3356763"/>
          </a:xfr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551BAB3-7C26-D454-0F60-D677484A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0525" y="736170"/>
            <a:ext cx="3845516" cy="1084881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910A5E-9737-49A5-C164-4C448A5785EC}"/>
              </a:ext>
            </a:extLst>
          </p:cNvPr>
          <p:cNvSpPr txBox="1"/>
          <p:nvPr/>
        </p:nvSpPr>
        <p:spPr>
          <a:xfrm>
            <a:off x="1340604" y="962832"/>
            <a:ext cx="325658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000" dirty="0">
                <a:ea typeface="+mn-lt"/>
                <a:cs typeface="+mn-lt"/>
              </a:rPr>
              <a:t>Here is another task for you as a junior researcher. 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BF8D2600-88FF-62B9-AC47-B45F8D06A9E0}"/>
              </a:ext>
            </a:extLst>
          </p:cNvPr>
          <p:cNvSpPr txBox="1"/>
          <p:nvPr/>
        </p:nvSpPr>
        <p:spPr>
          <a:xfrm>
            <a:off x="433952" y="503894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effectLst/>
                <a:ea typeface="DengXian" panose="02010600030101010101" pitchFamily="2" charset="-122"/>
                <a:cs typeface="Aptos" panose="020B0004020202020204" pitchFamily="34" charset="0"/>
              </a:rPr>
              <a:t>Image © 2024 Conservation Without Borders. Permission granted. </a:t>
            </a:r>
          </a:p>
        </p:txBody>
      </p:sp>
    </p:spTree>
    <p:extLst>
      <p:ext uri="{BB962C8B-B14F-4D97-AF65-F5344CB8AC3E}">
        <p14:creationId xmlns:p14="http://schemas.microsoft.com/office/powerpoint/2010/main" val="64345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F3941-63A9-AF72-FE7C-E74D69691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1E11B730-892F-EFAE-A5AB-65D52F73D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2373" y="988016"/>
            <a:ext cx="6780506" cy="1540144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 descr="Image of a woman with long blond hair">
            <a:extLst>
              <a:ext uri="{FF2B5EF4-FFF2-40B4-BE49-F238E27FC236}">
                <a16:creationId xmlns:a16="http://schemas.microsoft.com/office/drawing/2014/main" id="{1226A11C-405B-2F39-F061-3261FB3B0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198252"/>
            <a:ext cx="4477927" cy="420276"/>
          </a:xfrm>
        </p:spPr>
        <p:txBody>
          <a:bodyPr>
            <a:normAutofit fontScale="90000"/>
          </a:bodyPr>
          <a:lstStyle/>
          <a:p>
            <a:r>
              <a:rPr lang="en-AU" sz="3600" dirty="0">
                <a:ea typeface="Calibri"/>
                <a:cs typeface="Calibri"/>
              </a:rPr>
              <a:t>Your next task 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F8C9A9-A346-5D37-1797-CD6D5B345A06}"/>
              </a:ext>
            </a:extLst>
          </p:cNvPr>
          <p:cNvSpPr txBox="1"/>
          <p:nvPr/>
        </p:nvSpPr>
        <p:spPr>
          <a:xfrm>
            <a:off x="1427784" y="1098443"/>
            <a:ext cx="616251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000" dirty="0"/>
              <a:t>I </a:t>
            </a:r>
            <a:r>
              <a:rPr lang="en-AU" sz="2000" dirty="0">
                <a:ea typeface="Calibri"/>
                <a:cs typeface="Calibri"/>
              </a:rPr>
              <a:t>need data represented as a graph to indicate osprey migration </a:t>
            </a:r>
            <a:r>
              <a:rPr lang="en-US" sz="2000" dirty="0">
                <a:ea typeface="Calibri"/>
                <a:cs typeface="Calibri"/>
              </a:rPr>
              <a:t>showing travel and rest days. </a:t>
            </a:r>
            <a:endParaRPr lang="en-US" dirty="0"/>
          </a:p>
          <a:p>
            <a:r>
              <a:rPr lang="en-US" sz="2000" dirty="0">
                <a:ea typeface="Calibri"/>
                <a:cs typeface="Calibri"/>
              </a:rPr>
              <a:t>Here is the same data represented in two different ways. </a:t>
            </a:r>
            <a:endParaRPr lang="en-US" dirty="0"/>
          </a:p>
          <a:p>
            <a:r>
              <a:rPr lang="en-US" sz="2000" dirty="0">
                <a:ea typeface="Calibri"/>
                <a:cs typeface="Calibri"/>
              </a:rPr>
              <a:t>Which type of graph should we use? Why?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4983C-525E-F529-62C6-6C7070EF234E}"/>
              </a:ext>
            </a:extLst>
          </p:cNvPr>
          <p:cNvSpPr txBox="1"/>
          <p:nvPr/>
        </p:nvSpPr>
        <p:spPr>
          <a:xfrm>
            <a:off x="1162372" y="2731576"/>
            <a:ext cx="295436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Side-by-side column graph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B49C4E-8441-F7C6-0AA7-69BE39F7930E}"/>
              </a:ext>
            </a:extLst>
          </p:cNvPr>
          <p:cNvSpPr txBox="1"/>
          <p:nvPr/>
        </p:nvSpPr>
        <p:spPr>
          <a:xfrm>
            <a:off x="5695626" y="2702516"/>
            <a:ext cx="295436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Stacked column graph</a:t>
            </a:r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507CEB0-4EF6-6E4B-90C0-E37929EF4A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932390"/>
              </p:ext>
            </p:extLst>
          </p:nvPr>
        </p:nvGraphicFramePr>
        <p:xfrm>
          <a:off x="523724" y="3100908"/>
          <a:ext cx="3838967" cy="3012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4E9A87A-F843-CFEF-3E75-C3729765B2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38099"/>
              </p:ext>
            </p:extLst>
          </p:nvPr>
        </p:nvGraphicFramePr>
        <p:xfrm>
          <a:off x="5229922" y="3630036"/>
          <a:ext cx="3523785" cy="197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7D5AF0C-D751-A403-08B2-4EADD94AEFED}"/>
              </a:ext>
            </a:extLst>
          </p:cNvPr>
          <p:cNvSpPr txBox="1"/>
          <p:nvPr/>
        </p:nvSpPr>
        <p:spPr>
          <a:xfrm>
            <a:off x="5505346" y="3100908"/>
            <a:ext cx="31446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rgbClr val="1F497D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AU" sz="1400" dirty="0">
                <a:solidFill>
                  <a:srgbClr val="000000"/>
                </a:solidFill>
              </a:rPr>
              <a:t>Total</a:t>
            </a:r>
            <a:r>
              <a:rPr lang="en-AU" sz="1400" baseline="0" dirty="0">
                <a:solidFill>
                  <a:srgbClr val="000000"/>
                </a:solidFill>
              </a:rPr>
              <a:t> days of m</a:t>
            </a:r>
            <a:r>
              <a:rPr lang="en-AU" sz="1400" dirty="0">
                <a:solidFill>
                  <a:srgbClr val="000000"/>
                </a:solidFill>
              </a:rPr>
              <a:t>igration journey for 2 birds</a:t>
            </a:r>
            <a:r>
              <a:rPr lang="en-AU" sz="1400" baseline="0" dirty="0">
                <a:solidFill>
                  <a:srgbClr val="000000"/>
                </a:solidFill>
              </a:rPr>
              <a:t> showing travel and rest days</a:t>
            </a:r>
            <a:endParaRPr lang="en-AU" sz="1400" dirty="0">
              <a:solidFill>
                <a:srgbClr val="000000"/>
              </a:solidFill>
            </a:endParaRPr>
          </a:p>
        </p:txBody>
      </p:sp>
      <p:sp>
        <p:nvSpPr>
          <p:cNvPr id="2" name="Oval 1" descr="Image of a woman with long blond hair">
            <a:extLst>
              <a:ext uri="{FF2B5EF4-FFF2-40B4-BE49-F238E27FC236}">
                <a16:creationId xmlns:a16="http://schemas.microsoft.com/office/drawing/2014/main" id="{E20A7F60-D058-680A-6345-124EA3878CCF}"/>
              </a:ext>
            </a:extLst>
          </p:cNvPr>
          <p:cNvSpPr/>
          <p:nvPr/>
        </p:nvSpPr>
        <p:spPr>
          <a:xfrm>
            <a:off x="75916" y="924087"/>
            <a:ext cx="1351868" cy="1286034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BF8D2600-88FF-62B9-AC47-B45F8D06A9E0}"/>
              </a:ext>
            </a:extLst>
          </p:cNvPr>
          <p:cNvSpPr txBox="1"/>
          <p:nvPr/>
        </p:nvSpPr>
        <p:spPr>
          <a:xfrm>
            <a:off x="-19374" y="2229757"/>
            <a:ext cx="10945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effectLst/>
                <a:ea typeface="DengXian" panose="02010600030101010101" pitchFamily="2" charset="-122"/>
                <a:cs typeface="Aptos" panose="020B0004020202020204" pitchFamily="34" charset="0"/>
              </a:rPr>
              <a:t>Image © 2024 Conservation Without Borders. Permission granted. </a:t>
            </a:r>
          </a:p>
        </p:txBody>
      </p:sp>
    </p:spTree>
    <p:extLst>
      <p:ext uri="{BB962C8B-B14F-4D97-AF65-F5344CB8AC3E}">
        <p14:creationId xmlns:p14="http://schemas.microsoft.com/office/powerpoint/2010/main" val="340625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EB3E4-4EF7-1740-2C2F-6DE1392D6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descr="Side by side column graph">
            <a:extLst>
              <a:ext uri="{FF2B5EF4-FFF2-40B4-BE49-F238E27FC236}">
                <a16:creationId xmlns:a16="http://schemas.microsoft.com/office/drawing/2014/main" id="{A830B071-1CCF-4572-C111-CDD0F1EAB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406" y="198252"/>
            <a:ext cx="5140712" cy="420276"/>
          </a:xfrm>
        </p:spPr>
        <p:txBody>
          <a:bodyPr>
            <a:normAutofit fontScale="90000"/>
          </a:bodyPr>
          <a:lstStyle/>
          <a:p>
            <a:r>
              <a:rPr lang="en-AU" sz="3600" dirty="0">
                <a:cs typeface="Calibri"/>
              </a:rPr>
              <a:t>Side-by-side column graph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507CEB0-4EF6-6E4B-90C0-E37929EF4A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802052"/>
              </p:ext>
            </p:extLst>
          </p:nvPr>
        </p:nvGraphicFramePr>
        <p:xfrm>
          <a:off x="427914" y="770601"/>
          <a:ext cx="8288172" cy="4871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62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435D0-0FCD-4500-5F5E-34886BEAA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E7DA279-82EA-03AB-2ADA-546C6618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689" y="163040"/>
            <a:ext cx="6851104" cy="420276"/>
          </a:xfrm>
        </p:spPr>
        <p:txBody>
          <a:bodyPr>
            <a:normAutofit fontScale="90000"/>
          </a:bodyPr>
          <a:lstStyle/>
          <a:p>
            <a:r>
              <a:rPr lang="en-AU" sz="3600" dirty="0">
                <a:cs typeface="Calibri"/>
              </a:rPr>
              <a:t>Stacked column graphs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02A424-5283-BDCE-B87E-912E476E429C}"/>
              </a:ext>
            </a:extLst>
          </p:cNvPr>
          <p:cNvSpPr txBox="1"/>
          <p:nvPr/>
        </p:nvSpPr>
        <p:spPr>
          <a:xfrm>
            <a:off x="-1" y="5667736"/>
            <a:ext cx="8834562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900" b="1" dirty="0">
                <a:cs typeface="Segoe UI"/>
              </a:rPr>
              <a:t>MIGRATORY BEHAVIOUR AND ECOLOGY OF A TRANS-SAHARAN MIGRANT RAPTOR, THE OSPREY </a:t>
            </a:r>
            <a:r>
              <a:rPr lang="en-AU" sz="900" b="1" i="1" dirty="0">
                <a:cs typeface="Segoe UI"/>
              </a:rPr>
              <a:t>PANDION HALIAETUS </a:t>
            </a:r>
            <a:r>
              <a:rPr lang="en-AU" sz="900" dirty="0">
                <a:cs typeface="Segoe UI"/>
              </a:rPr>
              <a:t>​</a:t>
            </a:r>
          </a:p>
          <a:p>
            <a:r>
              <a:rPr lang="en-AU" sz="900" dirty="0">
                <a:cs typeface="Segoe UI"/>
              </a:rPr>
              <a:t>Thesis submitted for the degree of </a:t>
            </a:r>
            <a:r>
              <a:rPr lang="en-US" sz="900" dirty="0">
                <a:cs typeface="Segoe UI"/>
              </a:rPr>
              <a:t>​</a:t>
            </a:r>
            <a:r>
              <a:rPr lang="en-AU" sz="900" dirty="0">
                <a:cs typeface="Segoe UI"/>
              </a:rPr>
              <a:t>Doctor of Philosophy - University of Leicester </a:t>
            </a:r>
            <a:r>
              <a:rPr lang="en-US" sz="900" dirty="0">
                <a:cs typeface="Segoe UI"/>
              </a:rPr>
              <a:t>​</a:t>
            </a:r>
          </a:p>
          <a:p>
            <a:r>
              <a:rPr lang="en-AU" sz="900" dirty="0">
                <a:cs typeface="Segoe UI"/>
              </a:rPr>
              <a:t>Timothy Robert </a:t>
            </a:r>
            <a:r>
              <a:rPr lang="en-AU" sz="900" dirty="0" err="1">
                <a:cs typeface="Segoe UI"/>
              </a:rPr>
              <a:t>Mackrill</a:t>
            </a:r>
            <a:r>
              <a:rPr lang="en-AU" sz="900" dirty="0">
                <a:cs typeface="Segoe UI"/>
              </a:rPr>
              <a:t> BSc - Dept. Neuroscience, Psychology and Behaviour 2017</a:t>
            </a:r>
            <a:r>
              <a:rPr lang="en-US" sz="900" dirty="0">
                <a:cs typeface="Segoe UI"/>
              </a:rPr>
              <a:t>​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4E9A87A-F843-CFEF-3E75-C3729765B201}"/>
              </a:ext>
            </a:extLst>
          </p:cNvPr>
          <p:cNvGraphicFramePr>
            <a:graphicFrameLocks/>
          </p:cNvGraphicFramePr>
          <p:nvPr/>
        </p:nvGraphicFramePr>
        <p:xfrm>
          <a:off x="593748" y="777317"/>
          <a:ext cx="7956503" cy="5303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116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FA20E-23DE-5DEB-8897-C676568AE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A person with long blonde hair wearing a parachute">
            <a:extLst>
              <a:ext uri="{FF2B5EF4-FFF2-40B4-BE49-F238E27FC236}">
                <a16:creationId xmlns:a16="http://schemas.microsoft.com/office/drawing/2014/main" id="{46C44D10-478D-C1BB-0F2E-F679CDAD6A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695" y="2398887"/>
            <a:ext cx="5588430" cy="3356763"/>
          </a:xfr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CB24C16-DBF9-F039-6C99-E0188E727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6135" y="833034"/>
            <a:ext cx="3845516" cy="1520770"/>
          </a:xfrm>
          <a:prstGeom prst="wedgeRoundRectCallout">
            <a:avLst>
              <a:gd name="adj1" fmla="val -3434"/>
              <a:gd name="adj2" fmla="val 7863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D0E22C-98C8-4BD1-9391-78881C79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110" y="198252"/>
            <a:ext cx="6715494" cy="420276"/>
          </a:xfrm>
        </p:spPr>
        <p:txBody>
          <a:bodyPr>
            <a:noAutofit/>
          </a:bodyPr>
          <a:lstStyle/>
          <a:p>
            <a:pPr algn="l"/>
            <a:r>
              <a:rPr lang="en-AU" sz="3200" dirty="0">
                <a:ea typeface="Calibri"/>
                <a:cs typeface="Calibri"/>
              </a:rPr>
              <a:t>Research complete (for now!)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97B637-6C01-1EE2-3FE2-FA93AFFEE800}"/>
              </a:ext>
            </a:extLst>
          </p:cNvPr>
          <p:cNvSpPr txBox="1"/>
          <p:nvPr/>
        </p:nvSpPr>
        <p:spPr>
          <a:xfrm>
            <a:off x="1311545" y="1108129"/>
            <a:ext cx="325658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000" dirty="0"/>
              <a:t>Thanks </a:t>
            </a:r>
            <a:r>
              <a:rPr lang="en-AU" sz="2000" dirty="0">
                <a:ea typeface="Calibri"/>
                <a:cs typeface="Calibri"/>
              </a:rPr>
              <a:t>for your help today!</a:t>
            </a:r>
            <a:r>
              <a:rPr lang="en-US" sz="2000" dirty="0">
                <a:ea typeface="Calibri"/>
                <a:cs typeface="Calibri"/>
              </a:rPr>
              <a:t>​</a:t>
            </a:r>
          </a:p>
          <a:p>
            <a:r>
              <a:rPr lang="en-US" sz="2000" dirty="0">
                <a:ea typeface="Calibri"/>
                <a:cs typeface="Calibri"/>
              </a:rPr>
              <a:t>I may call on you again. </a:t>
            </a:r>
          </a:p>
          <a:p>
            <a:endParaRPr lang="en-US" sz="2000" dirty="0">
              <a:ea typeface="Calibri"/>
              <a:cs typeface="Calibri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BF8D2600-88FF-62B9-AC47-B45F8D06A9E0}"/>
              </a:ext>
            </a:extLst>
          </p:cNvPr>
          <p:cNvSpPr txBox="1"/>
          <p:nvPr/>
        </p:nvSpPr>
        <p:spPr>
          <a:xfrm>
            <a:off x="682893" y="580952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effectLst/>
                <a:ea typeface="DengXian" panose="02010600030101010101" pitchFamily="2" charset="-122"/>
                <a:cs typeface="Aptos" panose="020B0004020202020204" pitchFamily="34" charset="0"/>
              </a:rPr>
              <a:t>Image © 2024 Conservation Without Borders. Permission granted. </a:t>
            </a:r>
          </a:p>
        </p:txBody>
      </p:sp>
    </p:spTree>
    <p:extLst>
      <p:ext uri="{BB962C8B-B14F-4D97-AF65-F5344CB8AC3E}">
        <p14:creationId xmlns:p14="http://schemas.microsoft.com/office/powerpoint/2010/main" val="366322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24777C-C012-4E8E-B73F-8A884E4E8F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B7E59E-8FDA-47C2-BDE5-C6672829A339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3.xml><?xml version="1.0" encoding="utf-8"?>
<ds:datastoreItem xmlns:ds="http://schemas.openxmlformats.org/officeDocument/2006/customXml" ds:itemID="{B2613B30-658C-4F82-A0C1-60D44DEBC6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277</Words>
  <Application>Microsoft Office PowerPoint</Application>
  <PresentationFormat>On-screen Show (4:3)</PresentationFormat>
  <Paragraphs>35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DengXian</vt:lpstr>
      <vt:lpstr>Arial</vt:lpstr>
      <vt:lpstr>Calibri</vt:lpstr>
      <vt:lpstr>Segoe UI</vt:lpstr>
      <vt:lpstr>2_Office Theme</vt:lpstr>
      <vt:lpstr>3_Office Theme</vt:lpstr>
      <vt:lpstr>4_Office Theme</vt:lpstr>
      <vt:lpstr>5_Office Theme</vt:lpstr>
      <vt:lpstr>Flight of the osprey</vt:lpstr>
      <vt:lpstr>Welcome to the team!</vt:lpstr>
      <vt:lpstr>Your next task </vt:lpstr>
      <vt:lpstr>Side-by-side column graph</vt:lpstr>
      <vt:lpstr>Stacked column graphs</vt:lpstr>
      <vt:lpstr>Research complete (for now!)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105</cp:revision>
  <dcterms:created xsi:type="dcterms:W3CDTF">2021-03-16T22:56:28Z</dcterms:created>
  <dcterms:modified xsi:type="dcterms:W3CDTF">2024-05-08T01:16:39Z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129876000</vt:r8>
  </property>
  <property fmtid="{D5CDD505-2E9C-101B-9397-08002B2CF9AE}" pid="4" name="MediaServiceImageTags">
    <vt:lpwstr/>
  </property>
</Properties>
</file>