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0" r:id="rId2"/>
    <p:sldMasterId id="2147483696" r:id="rId3"/>
    <p:sldMasterId id="2147483708" r:id="rId4"/>
  </p:sldMasterIdLst>
  <p:notesMasterIdLst>
    <p:notesMasterId r:id="rId11"/>
  </p:notesMasterIdLst>
  <p:sldIdLst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CAB53E-3968-4FE2-9571-5F1F5108382A}" v="13" dt="2023-12-13T23:12:07.2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9" autoAdjust="0"/>
    <p:restoredTop sz="86441" autoAdjust="0"/>
  </p:normalViewPr>
  <p:slideViewPr>
    <p:cSldViewPr>
      <p:cViewPr varScale="1">
        <p:scale>
          <a:sx n="138" d="100"/>
          <a:sy n="138" d="100"/>
        </p:scale>
        <p:origin x="1434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ow Robertson" userId="44fd4d1e-45eb-459f-8c9b-9445a5bb0080" providerId="ADAL" clId="{82BCD027-41F0-458D-8B7E-B617F8902179}"/>
    <pc:docChg chg="delSld">
      <pc:chgData name="Willow Robertson" userId="44fd4d1e-45eb-459f-8c9b-9445a5bb0080" providerId="ADAL" clId="{82BCD027-41F0-458D-8B7E-B617F8902179}" dt="2023-12-12T23:11:05.397" v="0" actId="47"/>
      <pc:docMkLst>
        <pc:docMk/>
      </pc:docMkLst>
      <pc:sldChg chg="del">
        <pc:chgData name="Willow Robertson" userId="44fd4d1e-45eb-459f-8c9b-9445a5bb0080" providerId="ADAL" clId="{82BCD027-41F0-458D-8B7E-B617F8902179}" dt="2023-12-12T23:11:05.397" v="0" actId="47"/>
        <pc:sldMkLst>
          <pc:docMk/>
          <pc:sldMk cId="3938349100" sldId="263"/>
        </pc:sldMkLst>
      </pc:sldChg>
      <pc:sldChg chg="del">
        <pc:chgData name="Willow Robertson" userId="44fd4d1e-45eb-459f-8c9b-9445a5bb0080" providerId="ADAL" clId="{82BCD027-41F0-458D-8B7E-B617F8902179}" dt="2023-12-12T23:11:05.397" v="0" actId="47"/>
        <pc:sldMkLst>
          <pc:docMk/>
          <pc:sldMk cId="2527781108" sldId="264"/>
        </pc:sldMkLst>
      </pc:sldChg>
      <pc:sldChg chg="del">
        <pc:chgData name="Willow Robertson" userId="44fd4d1e-45eb-459f-8c9b-9445a5bb0080" providerId="ADAL" clId="{82BCD027-41F0-458D-8B7E-B617F8902179}" dt="2023-12-12T23:11:05.397" v="0" actId="47"/>
        <pc:sldMkLst>
          <pc:docMk/>
          <pc:sldMk cId="3582074577" sldId="265"/>
        </pc:sldMkLst>
      </pc:sldChg>
    </pc:docChg>
  </pc:docChgLst>
  <pc:docChgLst>
    <pc:chgData name="Willow Robertson" userId="44fd4d1e-45eb-459f-8c9b-9445a5bb0080" providerId="ADAL" clId="{B6CAB53E-3968-4FE2-9571-5F1F5108382A}"/>
    <pc:docChg chg="undo custSel addSld delSld modSld">
      <pc:chgData name="Willow Robertson" userId="44fd4d1e-45eb-459f-8c9b-9445a5bb0080" providerId="ADAL" clId="{B6CAB53E-3968-4FE2-9571-5F1F5108382A}" dt="2023-12-13T23:12:19.687" v="302" actId="1076"/>
      <pc:docMkLst>
        <pc:docMk/>
      </pc:docMkLst>
      <pc:sldChg chg="addSp delSp modSp mod">
        <pc:chgData name="Willow Robertson" userId="44fd4d1e-45eb-459f-8c9b-9445a5bb0080" providerId="ADAL" clId="{B6CAB53E-3968-4FE2-9571-5F1F5108382A}" dt="2023-12-13T22:53:23.826" v="3"/>
        <pc:sldMkLst>
          <pc:docMk/>
          <pc:sldMk cId="3963661964" sldId="259"/>
        </pc:sldMkLst>
        <pc:spChg chg="add del mod">
          <ac:chgData name="Willow Robertson" userId="44fd4d1e-45eb-459f-8c9b-9445a5bb0080" providerId="ADAL" clId="{B6CAB53E-3968-4FE2-9571-5F1F5108382A}" dt="2023-12-13T22:53:12.376" v="2" actId="478"/>
          <ac:spMkLst>
            <pc:docMk/>
            <pc:sldMk cId="3963661964" sldId="259"/>
            <ac:spMk id="3" creationId="{7CB5A723-9CE5-696A-2815-851380F63EFC}"/>
          </ac:spMkLst>
        </pc:spChg>
        <pc:spChg chg="add mod">
          <ac:chgData name="Willow Robertson" userId="44fd4d1e-45eb-459f-8c9b-9445a5bb0080" providerId="ADAL" clId="{B6CAB53E-3968-4FE2-9571-5F1F5108382A}" dt="2023-12-13T22:53:23.826" v="3"/>
          <ac:spMkLst>
            <pc:docMk/>
            <pc:sldMk cId="3963661964" sldId="259"/>
            <ac:spMk id="4" creationId="{B5310A5D-718C-1ECE-984C-3D14C8E13856}"/>
          </ac:spMkLst>
        </pc:spChg>
        <pc:spChg chg="add mod">
          <ac:chgData name="Willow Robertson" userId="44fd4d1e-45eb-459f-8c9b-9445a5bb0080" providerId="ADAL" clId="{B6CAB53E-3968-4FE2-9571-5F1F5108382A}" dt="2023-12-13T22:53:23.826" v="3"/>
          <ac:spMkLst>
            <pc:docMk/>
            <pc:sldMk cId="3963661964" sldId="259"/>
            <ac:spMk id="5" creationId="{0E210832-7EFA-9A12-0856-6AFE1E9F9AB7}"/>
          </ac:spMkLst>
        </pc:spChg>
        <pc:spChg chg="del">
          <ac:chgData name="Willow Robertson" userId="44fd4d1e-45eb-459f-8c9b-9445a5bb0080" providerId="ADAL" clId="{B6CAB53E-3968-4FE2-9571-5F1F5108382A}" dt="2023-12-13T22:53:10.174" v="0" actId="478"/>
          <ac:spMkLst>
            <pc:docMk/>
            <pc:sldMk cId="3963661964" sldId="259"/>
            <ac:spMk id="10" creationId="{42D92B23-2727-FD16-7723-ADF1C1123FD0}"/>
          </ac:spMkLst>
        </pc:spChg>
        <pc:spChg chg="del">
          <ac:chgData name="Willow Robertson" userId="44fd4d1e-45eb-459f-8c9b-9445a5bb0080" providerId="ADAL" clId="{B6CAB53E-3968-4FE2-9571-5F1F5108382A}" dt="2023-12-13T22:53:11.230" v="1" actId="478"/>
          <ac:spMkLst>
            <pc:docMk/>
            <pc:sldMk cId="3963661964" sldId="259"/>
            <ac:spMk id="11" creationId="{DF1EA74F-82EC-A729-63CA-EED31BC511D1}"/>
          </ac:spMkLst>
        </pc:spChg>
      </pc:sldChg>
      <pc:sldChg chg="addSp delSp modSp mod">
        <pc:chgData name="Willow Robertson" userId="44fd4d1e-45eb-459f-8c9b-9445a5bb0080" providerId="ADAL" clId="{B6CAB53E-3968-4FE2-9571-5F1F5108382A}" dt="2023-12-13T22:53:59.513" v="15" actId="1076"/>
        <pc:sldMkLst>
          <pc:docMk/>
          <pc:sldMk cId="1288218582" sldId="260"/>
        </pc:sldMkLst>
        <pc:spChg chg="add del mod">
          <ac:chgData name="Willow Robertson" userId="44fd4d1e-45eb-459f-8c9b-9445a5bb0080" providerId="ADAL" clId="{B6CAB53E-3968-4FE2-9571-5F1F5108382A}" dt="2023-12-13T22:53:40.124" v="7" actId="478"/>
          <ac:spMkLst>
            <pc:docMk/>
            <pc:sldMk cId="1288218582" sldId="260"/>
            <ac:spMk id="3" creationId="{C2D4F6DE-C6F1-DF9E-8C20-A2E955CFF076}"/>
          </ac:spMkLst>
        </pc:spChg>
        <pc:spChg chg="add mod">
          <ac:chgData name="Willow Robertson" userId="44fd4d1e-45eb-459f-8c9b-9445a5bb0080" providerId="ADAL" clId="{B6CAB53E-3968-4FE2-9571-5F1F5108382A}" dt="2023-12-13T22:53:40.496" v="8"/>
          <ac:spMkLst>
            <pc:docMk/>
            <pc:sldMk cId="1288218582" sldId="260"/>
            <ac:spMk id="5" creationId="{6209E0BD-55ED-BD06-2631-78FBD888C255}"/>
          </ac:spMkLst>
        </pc:spChg>
        <pc:spChg chg="del">
          <ac:chgData name="Willow Robertson" userId="44fd4d1e-45eb-459f-8c9b-9445a5bb0080" providerId="ADAL" clId="{B6CAB53E-3968-4FE2-9571-5F1F5108382A}" dt="2023-12-13T22:53:29.008" v="4" actId="478"/>
          <ac:spMkLst>
            <pc:docMk/>
            <pc:sldMk cId="1288218582" sldId="260"/>
            <ac:spMk id="8" creationId="{30F6EF22-C7EB-A0EA-1C0A-CCF4969CF746}"/>
          </ac:spMkLst>
        </pc:spChg>
        <pc:spChg chg="del">
          <ac:chgData name="Willow Robertson" userId="44fd4d1e-45eb-459f-8c9b-9445a5bb0080" providerId="ADAL" clId="{B6CAB53E-3968-4FE2-9571-5F1F5108382A}" dt="2023-12-13T22:53:29.969" v="6" actId="478"/>
          <ac:spMkLst>
            <pc:docMk/>
            <pc:sldMk cId="1288218582" sldId="260"/>
            <ac:spMk id="9" creationId="{75CCCA23-3848-8A32-F42B-0F9C0577BECF}"/>
          </ac:spMkLst>
        </pc:spChg>
        <pc:picChg chg="add mod">
          <ac:chgData name="Willow Robertson" userId="44fd4d1e-45eb-459f-8c9b-9445a5bb0080" providerId="ADAL" clId="{B6CAB53E-3968-4FE2-9571-5F1F5108382A}" dt="2023-12-13T22:53:59.513" v="15" actId="1076"/>
          <ac:picMkLst>
            <pc:docMk/>
            <pc:sldMk cId="1288218582" sldId="260"/>
            <ac:picMk id="4" creationId="{4966BB77-D051-8B5F-35CE-CC662A4D67D3}"/>
          </ac:picMkLst>
        </pc:picChg>
      </pc:sldChg>
      <pc:sldChg chg="addSp delSp modSp new mod">
        <pc:chgData name="Willow Robertson" userId="44fd4d1e-45eb-459f-8c9b-9445a5bb0080" providerId="ADAL" clId="{B6CAB53E-3968-4FE2-9571-5F1F5108382A}" dt="2023-12-13T23:07:08.869" v="277" actId="22"/>
        <pc:sldMkLst>
          <pc:docMk/>
          <pc:sldMk cId="376743620" sldId="261"/>
        </pc:sldMkLst>
        <pc:spChg chg="del mod">
          <ac:chgData name="Willow Robertson" userId="44fd4d1e-45eb-459f-8c9b-9445a5bb0080" providerId="ADAL" clId="{B6CAB53E-3968-4FE2-9571-5F1F5108382A}" dt="2023-12-13T23:00:41.735" v="23" actId="478"/>
          <ac:spMkLst>
            <pc:docMk/>
            <pc:sldMk cId="376743620" sldId="261"/>
            <ac:spMk id="2" creationId="{F6F2484F-BBFF-8C29-D61C-51872AC02E1B}"/>
          </ac:spMkLst>
        </pc:spChg>
        <pc:spChg chg="del">
          <ac:chgData name="Willow Robertson" userId="44fd4d1e-45eb-459f-8c9b-9445a5bb0080" providerId="ADAL" clId="{B6CAB53E-3968-4FE2-9571-5F1F5108382A}" dt="2023-12-13T23:00:40.425" v="22" actId="478"/>
          <ac:spMkLst>
            <pc:docMk/>
            <pc:sldMk cId="376743620" sldId="261"/>
            <ac:spMk id="3" creationId="{B958C52D-125B-4BE5-BEDF-5C539E2CAC0C}"/>
          </ac:spMkLst>
        </pc:spChg>
        <pc:spChg chg="add del mod">
          <ac:chgData name="Willow Robertson" userId="44fd4d1e-45eb-459f-8c9b-9445a5bb0080" providerId="ADAL" clId="{B6CAB53E-3968-4FE2-9571-5F1F5108382A}" dt="2023-12-13T23:00:25.627" v="20"/>
          <ac:spMkLst>
            <pc:docMk/>
            <pc:sldMk cId="376743620" sldId="261"/>
            <ac:spMk id="5" creationId="{4DE038DD-AB26-2282-D585-4EEE6481390D}"/>
          </ac:spMkLst>
        </pc:spChg>
        <pc:spChg chg="add del mod">
          <ac:chgData name="Willow Robertson" userId="44fd4d1e-45eb-459f-8c9b-9445a5bb0080" providerId="ADAL" clId="{B6CAB53E-3968-4FE2-9571-5F1F5108382A}" dt="2023-12-13T23:00:25.627" v="20"/>
          <ac:spMkLst>
            <pc:docMk/>
            <pc:sldMk cId="376743620" sldId="261"/>
            <ac:spMk id="16" creationId="{56B43130-837D-F3BD-4D71-A3A0CD8891B6}"/>
          </ac:spMkLst>
        </pc:spChg>
        <pc:spChg chg="add mod">
          <ac:chgData name="Willow Robertson" userId="44fd4d1e-45eb-459f-8c9b-9445a5bb0080" providerId="ADAL" clId="{B6CAB53E-3968-4FE2-9571-5F1F5108382A}" dt="2023-12-13T23:00:47.438" v="25" actId="1076"/>
          <ac:spMkLst>
            <pc:docMk/>
            <pc:sldMk cId="376743620" sldId="261"/>
            <ac:spMk id="17" creationId="{22487718-B8B3-2F48-53C3-B574CE486654}"/>
          </ac:spMkLst>
        </pc:spChg>
        <pc:spChg chg="add mod">
          <ac:chgData name="Willow Robertson" userId="44fd4d1e-45eb-459f-8c9b-9445a5bb0080" providerId="ADAL" clId="{B6CAB53E-3968-4FE2-9571-5F1F5108382A}" dt="2023-12-13T23:02:26.039" v="50" actId="1076"/>
          <ac:spMkLst>
            <pc:docMk/>
            <pc:sldMk cId="376743620" sldId="261"/>
            <ac:spMk id="23" creationId="{7E2F950A-EAB8-5DEA-D9A7-76FC515FE3A5}"/>
          </ac:spMkLst>
        </pc:spChg>
        <pc:spChg chg="add del">
          <ac:chgData name="Willow Robertson" userId="44fd4d1e-45eb-459f-8c9b-9445a5bb0080" providerId="ADAL" clId="{B6CAB53E-3968-4FE2-9571-5F1F5108382A}" dt="2023-12-13T23:07:08.869" v="277" actId="22"/>
          <ac:spMkLst>
            <pc:docMk/>
            <pc:sldMk cId="376743620" sldId="261"/>
            <ac:spMk id="30" creationId="{B2316685-4B49-08C1-9AD8-FFD783DA9222}"/>
          </ac:spMkLst>
        </pc:spChg>
        <pc:graphicFrameChg chg="add del mod">
          <ac:chgData name="Willow Robertson" userId="44fd4d1e-45eb-459f-8c9b-9445a5bb0080" providerId="ADAL" clId="{B6CAB53E-3968-4FE2-9571-5F1F5108382A}" dt="2023-12-13T23:00:25.627" v="20"/>
          <ac:graphicFrameMkLst>
            <pc:docMk/>
            <pc:sldMk cId="376743620" sldId="261"/>
            <ac:graphicFrameMk id="11" creationId="{A04A7FFF-2BF5-16BF-D13C-00D1621FF573}"/>
          </ac:graphicFrameMkLst>
        </pc:graphicFrameChg>
        <pc:graphicFrameChg chg="add del mod modGraphic">
          <ac:chgData name="Willow Robertson" userId="44fd4d1e-45eb-459f-8c9b-9445a5bb0080" providerId="ADAL" clId="{B6CAB53E-3968-4FE2-9571-5F1F5108382A}" dt="2023-12-13T23:01:26.128" v="41" actId="478"/>
          <ac:graphicFrameMkLst>
            <pc:docMk/>
            <pc:sldMk cId="376743620" sldId="261"/>
            <ac:graphicFrameMk id="18" creationId="{1ADA058A-7983-2C98-014B-C9637810C1DB}"/>
          </ac:graphicFrameMkLst>
        </pc:graphicFrameChg>
        <pc:graphicFrameChg chg="add mod modGraphic">
          <ac:chgData name="Willow Robertson" userId="44fd4d1e-45eb-459f-8c9b-9445a5bb0080" providerId="ADAL" clId="{B6CAB53E-3968-4FE2-9571-5F1F5108382A}" dt="2023-12-13T23:05:47.921" v="263" actId="207"/>
          <ac:graphicFrameMkLst>
            <pc:docMk/>
            <pc:sldMk cId="376743620" sldId="261"/>
            <ac:graphicFrameMk id="24" creationId="{A98BE43D-7626-E1F6-FC97-4E5F7B24DAB2}"/>
          </ac:graphicFrameMkLst>
        </pc:graphicFrameChg>
        <pc:picChg chg="add del mod">
          <ac:chgData name="Willow Robertson" userId="44fd4d1e-45eb-459f-8c9b-9445a5bb0080" providerId="ADAL" clId="{B6CAB53E-3968-4FE2-9571-5F1F5108382A}" dt="2023-12-13T23:00:25.627" v="20"/>
          <ac:picMkLst>
            <pc:docMk/>
            <pc:sldMk cId="376743620" sldId="261"/>
            <ac:picMk id="4" creationId="{721C445A-AB3A-5177-6FB1-BC902CD1EA3F}"/>
          </ac:picMkLst>
        </pc:picChg>
        <pc:picChg chg="add del mod">
          <ac:chgData name="Willow Robertson" userId="44fd4d1e-45eb-459f-8c9b-9445a5bb0080" providerId="ADAL" clId="{B6CAB53E-3968-4FE2-9571-5F1F5108382A}" dt="2023-12-13T23:00:25.627" v="20"/>
          <ac:picMkLst>
            <pc:docMk/>
            <pc:sldMk cId="376743620" sldId="261"/>
            <ac:picMk id="6" creationId="{55FF3718-1F30-623B-BAF8-7691DCE23E85}"/>
          </ac:picMkLst>
        </pc:picChg>
        <pc:picChg chg="add del mod">
          <ac:chgData name="Willow Robertson" userId="44fd4d1e-45eb-459f-8c9b-9445a5bb0080" providerId="ADAL" clId="{B6CAB53E-3968-4FE2-9571-5F1F5108382A}" dt="2023-12-13T23:00:25.627" v="20"/>
          <ac:picMkLst>
            <pc:docMk/>
            <pc:sldMk cId="376743620" sldId="261"/>
            <ac:picMk id="7" creationId="{7A77FC97-55AA-AB95-4E6E-E639C24953DA}"/>
          </ac:picMkLst>
        </pc:picChg>
        <pc:picChg chg="add del mod">
          <ac:chgData name="Willow Robertson" userId="44fd4d1e-45eb-459f-8c9b-9445a5bb0080" providerId="ADAL" clId="{B6CAB53E-3968-4FE2-9571-5F1F5108382A}" dt="2023-12-13T23:00:25.627" v="20"/>
          <ac:picMkLst>
            <pc:docMk/>
            <pc:sldMk cId="376743620" sldId="261"/>
            <ac:picMk id="8" creationId="{E03E3A2A-839A-C84A-0B4E-0181F27B9BB1}"/>
          </ac:picMkLst>
        </pc:picChg>
        <pc:picChg chg="add del mod">
          <ac:chgData name="Willow Robertson" userId="44fd4d1e-45eb-459f-8c9b-9445a5bb0080" providerId="ADAL" clId="{B6CAB53E-3968-4FE2-9571-5F1F5108382A}" dt="2023-12-13T23:00:25.627" v="20"/>
          <ac:picMkLst>
            <pc:docMk/>
            <pc:sldMk cId="376743620" sldId="261"/>
            <ac:picMk id="9" creationId="{8E6130E5-0B3E-C361-6721-67A50F539FB3}"/>
          </ac:picMkLst>
        </pc:picChg>
        <pc:picChg chg="add del mod">
          <ac:chgData name="Willow Robertson" userId="44fd4d1e-45eb-459f-8c9b-9445a5bb0080" providerId="ADAL" clId="{B6CAB53E-3968-4FE2-9571-5F1F5108382A}" dt="2023-12-13T23:00:25.627" v="20"/>
          <ac:picMkLst>
            <pc:docMk/>
            <pc:sldMk cId="376743620" sldId="261"/>
            <ac:picMk id="10" creationId="{3C0DCF11-1A9C-E1F3-7C49-7ECEB825DBAC}"/>
          </ac:picMkLst>
        </pc:picChg>
        <pc:picChg chg="add del mod">
          <ac:chgData name="Willow Robertson" userId="44fd4d1e-45eb-459f-8c9b-9445a5bb0080" providerId="ADAL" clId="{B6CAB53E-3968-4FE2-9571-5F1F5108382A}" dt="2023-12-13T23:00:25.627" v="20"/>
          <ac:picMkLst>
            <pc:docMk/>
            <pc:sldMk cId="376743620" sldId="261"/>
            <ac:picMk id="12" creationId="{D6F0694C-58CE-C4DB-79AA-4040EFE727F1}"/>
          </ac:picMkLst>
        </pc:picChg>
        <pc:picChg chg="add del mod">
          <ac:chgData name="Willow Robertson" userId="44fd4d1e-45eb-459f-8c9b-9445a5bb0080" providerId="ADAL" clId="{B6CAB53E-3968-4FE2-9571-5F1F5108382A}" dt="2023-12-13T23:00:25.627" v="20"/>
          <ac:picMkLst>
            <pc:docMk/>
            <pc:sldMk cId="376743620" sldId="261"/>
            <ac:picMk id="13" creationId="{403EF5D8-29EC-AD8A-C5A8-5F51755BDF97}"/>
          </ac:picMkLst>
        </pc:picChg>
        <pc:picChg chg="add del mod">
          <ac:chgData name="Willow Robertson" userId="44fd4d1e-45eb-459f-8c9b-9445a5bb0080" providerId="ADAL" clId="{B6CAB53E-3968-4FE2-9571-5F1F5108382A}" dt="2023-12-13T23:00:25.627" v="20"/>
          <ac:picMkLst>
            <pc:docMk/>
            <pc:sldMk cId="376743620" sldId="261"/>
            <ac:picMk id="14" creationId="{DDC83268-C4B3-428C-69AF-764C04F4C21E}"/>
          </ac:picMkLst>
        </pc:picChg>
        <pc:picChg chg="add del mod">
          <ac:chgData name="Willow Robertson" userId="44fd4d1e-45eb-459f-8c9b-9445a5bb0080" providerId="ADAL" clId="{B6CAB53E-3968-4FE2-9571-5F1F5108382A}" dt="2023-12-13T23:00:25.627" v="20"/>
          <ac:picMkLst>
            <pc:docMk/>
            <pc:sldMk cId="376743620" sldId="261"/>
            <ac:picMk id="15" creationId="{D222DF02-BFB3-A0E7-66C1-3F01D542F22F}"/>
          </ac:picMkLst>
        </pc:picChg>
        <pc:picChg chg="add del mod">
          <ac:chgData name="Willow Robertson" userId="44fd4d1e-45eb-459f-8c9b-9445a5bb0080" providerId="ADAL" clId="{B6CAB53E-3968-4FE2-9571-5F1F5108382A}" dt="2023-12-13T23:03:00.960" v="78" actId="478"/>
          <ac:picMkLst>
            <pc:docMk/>
            <pc:sldMk cId="376743620" sldId="261"/>
            <ac:picMk id="19" creationId="{509FDED9-39ED-1EEC-4DD9-08C7A8B0BEBD}"/>
          </ac:picMkLst>
        </pc:picChg>
        <pc:picChg chg="add del mod">
          <ac:chgData name="Willow Robertson" userId="44fd4d1e-45eb-459f-8c9b-9445a5bb0080" providerId="ADAL" clId="{B6CAB53E-3968-4FE2-9571-5F1F5108382A}" dt="2023-12-13T23:03:00.299" v="77" actId="478"/>
          <ac:picMkLst>
            <pc:docMk/>
            <pc:sldMk cId="376743620" sldId="261"/>
            <ac:picMk id="20" creationId="{EF712D47-BE04-277C-7A73-F21F011145A0}"/>
          </ac:picMkLst>
        </pc:picChg>
        <pc:picChg chg="add del mod">
          <ac:chgData name="Willow Robertson" userId="44fd4d1e-45eb-459f-8c9b-9445a5bb0080" providerId="ADAL" clId="{B6CAB53E-3968-4FE2-9571-5F1F5108382A}" dt="2023-12-13T23:03:01.502" v="79" actId="478"/>
          <ac:picMkLst>
            <pc:docMk/>
            <pc:sldMk cId="376743620" sldId="261"/>
            <ac:picMk id="21" creationId="{A049B20D-1A23-ECA0-5463-0A3F090E4768}"/>
          </ac:picMkLst>
        </pc:picChg>
        <pc:picChg chg="add del mod">
          <ac:chgData name="Willow Robertson" userId="44fd4d1e-45eb-459f-8c9b-9445a5bb0080" providerId="ADAL" clId="{B6CAB53E-3968-4FE2-9571-5F1F5108382A}" dt="2023-12-13T23:02:59.776" v="76" actId="478"/>
          <ac:picMkLst>
            <pc:docMk/>
            <pc:sldMk cId="376743620" sldId="261"/>
            <ac:picMk id="22" creationId="{715EEE46-4CAF-123F-D105-E0553F2D878A}"/>
          </ac:picMkLst>
        </pc:picChg>
        <pc:picChg chg="add mod">
          <ac:chgData name="Willow Robertson" userId="44fd4d1e-45eb-459f-8c9b-9445a5bb0080" providerId="ADAL" clId="{B6CAB53E-3968-4FE2-9571-5F1F5108382A}" dt="2023-12-13T23:03:16.381" v="84" actId="1076"/>
          <ac:picMkLst>
            <pc:docMk/>
            <pc:sldMk cId="376743620" sldId="261"/>
            <ac:picMk id="25" creationId="{9415990F-146B-2540-8B03-39D40E901091}"/>
          </ac:picMkLst>
        </pc:picChg>
        <pc:picChg chg="add mod">
          <ac:chgData name="Willow Robertson" userId="44fd4d1e-45eb-459f-8c9b-9445a5bb0080" providerId="ADAL" clId="{B6CAB53E-3968-4FE2-9571-5F1F5108382A}" dt="2023-12-13T23:03:52.083" v="134" actId="1076"/>
          <ac:picMkLst>
            <pc:docMk/>
            <pc:sldMk cId="376743620" sldId="261"/>
            <ac:picMk id="26" creationId="{0B287692-4ACF-FB16-7B56-7F921FBC9A4D}"/>
          </ac:picMkLst>
        </pc:picChg>
        <pc:picChg chg="add mod">
          <ac:chgData name="Willow Robertson" userId="44fd4d1e-45eb-459f-8c9b-9445a5bb0080" providerId="ADAL" clId="{B6CAB53E-3968-4FE2-9571-5F1F5108382A}" dt="2023-12-13T23:04:24.841" v="182" actId="1076"/>
          <ac:picMkLst>
            <pc:docMk/>
            <pc:sldMk cId="376743620" sldId="261"/>
            <ac:picMk id="27" creationId="{C9F6EFBC-AAA5-78BF-5987-8C118B2CD3D2}"/>
          </ac:picMkLst>
        </pc:picChg>
        <pc:picChg chg="add mod">
          <ac:chgData name="Willow Robertson" userId="44fd4d1e-45eb-459f-8c9b-9445a5bb0080" providerId="ADAL" clId="{B6CAB53E-3968-4FE2-9571-5F1F5108382A}" dt="2023-12-13T23:05:16.730" v="220" actId="1036"/>
          <ac:picMkLst>
            <pc:docMk/>
            <pc:sldMk cId="376743620" sldId="261"/>
            <ac:picMk id="28" creationId="{5A15AB81-9881-1CDC-B9EC-98F8C1B0BD78}"/>
          </ac:picMkLst>
        </pc:picChg>
      </pc:sldChg>
      <pc:sldChg chg="addSp delSp modSp add mod">
        <pc:chgData name="Willow Robertson" userId="44fd4d1e-45eb-459f-8c9b-9445a5bb0080" providerId="ADAL" clId="{B6CAB53E-3968-4FE2-9571-5F1F5108382A}" dt="2023-12-13T23:06:21.603" v="274" actId="1038"/>
        <pc:sldMkLst>
          <pc:docMk/>
          <pc:sldMk cId="847956698" sldId="262"/>
        </pc:sldMkLst>
        <pc:spChg chg="add mod">
          <ac:chgData name="Willow Robertson" userId="44fd4d1e-45eb-459f-8c9b-9445a5bb0080" providerId="ADAL" clId="{B6CAB53E-3968-4FE2-9571-5F1F5108382A}" dt="2023-12-13T23:06:21.603" v="274" actId="1038"/>
          <ac:spMkLst>
            <pc:docMk/>
            <pc:sldMk cId="847956698" sldId="262"/>
            <ac:spMk id="2" creationId="{F371E379-8BAF-1B5C-2019-6E160FB8B290}"/>
          </ac:spMkLst>
        </pc:spChg>
        <pc:spChg chg="del mod">
          <ac:chgData name="Willow Robertson" userId="44fd4d1e-45eb-459f-8c9b-9445a5bb0080" providerId="ADAL" clId="{B6CAB53E-3968-4FE2-9571-5F1F5108382A}" dt="2023-12-13T23:06:05.502" v="268" actId="478"/>
          <ac:spMkLst>
            <pc:docMk/>
            <pc:sldMk cId="847956698" sldId="262"/>
            <ac:spMk id="23" creationId="{7E2F950A-EAB8-5DEA-D9A7-76FC515FE3A5}"/>
          </ac:spMkLst>
        </pc:spChg>
      </pc:sldChg>
      <pc:sldChg chg="new del">
        <pc:chgData name="Willow Robertson" userId="44fd4d1e-45eb-459f-8c9b-9445a5bb0080" providerId="ADAL" clId="{B6CAB53E-3968-4FE2-9571-5F1F5108382A}" dt="2023-12-13T23:06:01.650" v="265" actId="47"/>
        <pc:sldMkLst>
          <pc:docMk/>
          <pc:sldMk cId="2748448463" sldId="262"/>
        </pc:sldMkLst>
      </pc:sldChg>
      <pc:sldChg chg="addSp delSp modSp new mod">
        <pc:chgData name="Willow Robertson" userId="44fd4d1e-45eb-459f-8c9b-9445a5bb0080" providerId="ADAL" clId="{B6CAB53E-3968-4FE2-9571-5F1F5108382A}" dt="2023-12-13T23:11:47.630" v="294" actId="1035"/>
        <pc:sldMkLst>
          <pc:docMk/>
          <pc:sldMk cId="2759630533" sldId="263"/>
        </pc:sldMkLst>
        <pc:spChg chg="del">
          <ac:chgData name="Willow Robertson" userId="44fd4d1e-45eb-459f-8c9b-9445a5bb0080" providerId="ADAL" clId="{B6CAB53E-3968-4FE2-9571-5F1F5108382A}" dt="2023-12-13T23:10:22.144" v="278" actId="478"/>
          <ac:spMkLst>
            <pc:docMk/>
            <pc:sldMk cId="2759630533" sldId="263"/>
            <ac:spMk id="2" creationId="{301DD1E0-955F-AAAE-8DA4-E0EF031F6ECA}"/>
          </ac:spMkLst>
        </pc:spChg>
        <pc:spChg chg="del">
          <ac:chgData name="Willow Robertson" userId="44fd4d1e-45eb-459f-8c9b-9445a5bb0080" providerId="ADAL" clId="{B6CAB53E-3968-4FE2-9571-5F1F5108382A}" dt="2023-12-13T23:10:23.498" v="279" actId="478"/>
          <ac:spMkLst>
            <pc:docMk/>
            <pc:sldMk cId="2759630533" sldId="263"/>
            <ac:spMk id="3" creationId="{ACF5E0B3-7F8A-5F15-6CB7-421672773C25}"/>
          </ac:spMkLst>
        </pc:spChg>
        <pc:spChg chg="add mod">
          <ac:chgData name="Willow Robertson" userId="44fd4d1e-45eb-459f-8c9b-9445a5bb0080" providerId="ADAL" clId="{B6CAB53E-3968-4FE2-9571-5F1F5108382A}" dt="2023-12-13T23:11:47.630" v="294" actId="1035"/>
          <ac:spMkLst>
            <pc:docMk/>
            <pc:sldMk cId="2759630533" sldId="263"/>
            <ac:spMk id="5" creationId="{6E5463B5-FB2A-9B42-E6C1-B1DCE8CF20FA}"/>
          </ac:spMkLst>
        </pc:spChg>
        <pc:picChg chg="add mod">
          <ac:chgData name="Willow Robertson" userId="44fd4d1e-45eb-459f-8c9b-9445a5bb0080" providerId="ADAL" clId="{B6CAB53E-3968-4FE2-9571-5F1F5108382A}" dt="2023-12-13T23:10:38.811" v="283" actId="1076"/>
          <ac:picMkLst>
            <pc:docMk/>
            <pc:sldMk cId="2759630533" sldId="263"/>
            <ac:picMk id="4" creationId="{C0975D75-5F54-61AB-F640-0BEFBEB34224}"/>
          </ac:picMkLst>
        </pc:picChg>
      </pc:sldChg>
      <pc:sldChg chg="addSp delSp modSp new mod">
        <pc:chgData name="Willow Robertson" userId="44fd4d1e-45eb-459f-8c9b-9445a5bb0080" providerId="ADAL" clId="{B6CAB53E-3968-4FE2-9571-5F1F5108382A}" dt="2023-12-13T23:12:19.687" v="302" actId="1076"/>
        <pc:sldMkLst>
          <pc:docMk/>
          <pc:sldMk cId="4153687475" sldId="264"/>
        </pc:sldMkLst>
        <pc:spChg chg="del">
          <ac:chgData name="Willow Robertson" userId="44fd4d1e-45eb-459f-8c9b-9445a5bb0080" providerId="ADAL" clId="{B6CAB53E-3968-4FE2-9571-5F1F5108382A}" dt="2023-12-13T23:12:06.284" v="297" actId="478"/>
          <ac:spMkLst>
            <pc:docMk/>
            <pc:sldMk cId="4153687475" sldId="264"/>
            <ac:spMk id="2" creationId="{856DF2FF-D1B4-E4DE-91C2-017B7935191C}"/>
          </ac:spMkLst>
        </pc:spChg>
        <pc:spChg chg="del">
          <ac:chgData name="Willow Robertson" userId="44fd4d1e-45eb-459f-8c9b-9445a5bb0080" providerId="ADAL" clId="{B6CAB53E-3968-4FE2-9571-5F1F5108382A}" dt="2023-12-13T23:12:05.543" v="296" actId="478"/>
          <ac:spMkLst>
            <pc:docMk/>
            <pc:sldMk cId="4153687475" sldId="264"/>
            <ac:spMk id="3" creationId="{03EF2237-321B-49B4-7FBA-4A3D280817AA}"/>
          </ac:spMkLst>
        </pc:spChg>
        <pc:spChg chg="add mod">
          <ac:chgData name="Willow Robertson" userId="44fd4d1e-45eb-459f-8c9b-9445a5bb0080" providerId="ADAL" clId="{B6CAB53E-3968-4FE2-9571-5F1F5108382A}" dt="2023-12-13T23:12:19.687" v="302" actId="1076"/>
          <ac:spMkLst>
            <pc:docMk/>
            <pc:sldMk cId="4153687475" sldId="264"/>
            <ac:spMk id="4" creationId="{4CF72724-8FDF-85D2-8945-65A9AC145E12}"/>
          </ac:spMkLst>
        </pc:spChg>
        <pc:spChg chg="add mod">
          <ac:chgData name="Willow Robertson" userId="44fd4d1e-45eb-459f-8c9b-9445a5bb0080" providerId="ADAL" clId="{B6CAB53E-3968-4FE2-9571-5F1F5108382A}" dt="2023-12-13T23:12:10.220" v="299" actId="1076"/>
          <ac:spMkLst>
            <pc:docMk/>
            <pc:sldMk cId="4153687475" sldId="264"/>
            <ac:spMk id="5" creationId="{CAD35A40-1A38-78E9-2EBF-74A8B8CD183F}"/>
          </ac:spMkLst>
        </pc:spChg>
        <pc:picChg chg="add mod">
          <ac:chgData name="Willow Robertson" userId="44fd4d1e-45eb-459f-8c9b-9445a5bb0080" providerId="ADAL" clId="{B6CAB53E-3968-4FE2-9571-5F1F5108382A}" dt="2023-12-13T23:12:10.220" v="299" actId="1076"/>
          <ac:picMkLst>
            <pc:docMk/>
            <pc:sldMk cId="4153687475" sldId="264"/>
            <ac:picMk id="6" creationId="{1C9DFACB-7FFA-76BC-F8A6-AEB8A832F1B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256A4-61FE-4A76-BB28-6B79A6931F6F}" type="datetimeFigureOut">
              <a:rPr lang="en-AU" smtClean="0"/>
              <a:t>14/12/2023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4A82-F77A-4F2F-A04D-9E9D63F3DB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2697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820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6051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829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0095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23909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19D59C-6498-39EF-EEFD-31190B1A6FB0}"/>
              </a:ext>
            </a:extLst>
          </p:cNvPr>
          <p:cNvSpPr txBox="1"/>
          <p:nvPr userDrawn="1"/>
        </p:nvSpPr>
        <p:spPr>
          <a:xfrm>
            <a:off x="1043608" y="6234053"/>
            <a:ext cx="29523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</p:spTree>
    <p:extLst>
      <p:ext uri="{BB962C8B-B14F-4D97-AF65-F5344CB8AC3E}">
        <p14:creationId xmlns:p14="http://schemas.microsoft.com/office/powerpoint/2010/main" val="1328819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0166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25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0295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2536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977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753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47662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1764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1439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42257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880333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67527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38626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01037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59772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5198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91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6139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0246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82496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91617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73794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797598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57469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07229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65333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00192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446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18812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2796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83363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568" y="836712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6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48465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7711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597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268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903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10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560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53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mathematicshub.edu.au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9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hyperlink" Target="https://www.mathematicshub.edu.au/" TargetMode="Externa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10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hyperlink" Target="https://www.mathematicshub.edu.au/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6.xml"/><Relationship Id="rId21" Type="http://schemas.openxmlformats.org/officeDocument/2006/relationships/image" Target="../media/image11.png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hyperlink" Target="https://www.mathematicshub.edu.a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AFF6BD75-DA08-3392-4E89-F14C10FC4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21" y="-61353"/>
            <a:ext cx="9173121" cy="6903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00B1F31-28AE-E38A-AD0E-0A2B762E18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076056" y="5620698"/>
            <a:ext cx="2735152" cy="1052738"/>
            <a:chOff x="5167683" y="5805262"/>
            <a:chExt cx="2735152" cy="1052738"/>
          </a:xfrm>
        </p:grpSpPr>
        <p:pic>
          <p:nvPicPr>
            <p:cNvPr id="18" name="Content Placeholder 12">
              <a:extLst>
                <a:ext uri="{FF2B5EF4-FFF2-40B4-BE49-F238E27FC236}">
                  <a16:creationId xmlns:a16="http://schemas.microsoft.com/office/drawing/2014/main" id="{738BD97F-6739-8B15-86D4-44FA53D29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BE1C5B88-B18B-7F64-5CC3-0CB55BE5C04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31D74349-6211-8FAB-8805-B493A31BC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4A5E25A-A825-AB7A-2FEF-C449173C7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11697A6D-2B79-FF00-37E9-3A45E6A4DB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410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64283CD0-3AD0-113A-733E-5BDC7A102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3" r="504"/>
          <a:stretch/>
        </p:blipFill>
        <p:spPr bwMode="auto">
          <a:xfrm>
            <a:off x="0" y="839552"/>
            <a:ext cx="9145016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BC9B929-D0DE-4155-832F-AB89357AE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459291" y="5757084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DBC310A9-D3FD-A55B-4B22-8F8883F33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D3976FF-E2E8-E9CE-C292-7ECBC140B3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ED26AD6-960E-51A4-E11D-FB018947F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99E1E0B-9DC0-5B1E-522B-D2801CC508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13809A4-5AD4-C434-EE66-4D9260D579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6928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3C7CC2-E0D0-B218-2CD0-868B8DA2A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864" y="0"/>
            <a:ext cx="240113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6444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 dirty="0"/>
              <a:t>mathematicshub.edu.au</a:t>
            </a:r>
          </a:p>
          <a:p>
            <a:pPr algn="l"/>
            <a:r>
              <a:rPr lang="en-GB" sz="800" dirty="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  <p:pic>
        <p:nvPicPr>
          <p:cNvPr id="13" name="Picture 3">
            <a:extLst>
              <a:ext uri="{FF2B5EF4-FFF2-40B4-BE49-F238E27FC236}">
                <a16:creationId xmlns:a16="http://schemas.microsoft.com/office/drawing/2014/main" id="{2C83D9E3-82B6-514A-2A77-18A42DDFC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1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/>
          <a:stretch/>
        </p:blipFill>
        <p:spPr bwMode="auto">
          <a:xfrm>
            <a:off x="6345716" y="0"/>
            <a:ext cx="2798284" cy="6887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58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photos/family-game-game-board-game-588908/" TargetMode="External"/><Relationship Id="rId7" Type="http://schemas.openxmlformats.org/officeDocument/2006/relationships/image" Target="../media/image17.png"/><Relationship Id="rId2" Type="http://schemas.openxmlformats.org/officeDocument/2006/relationships/hyperlink" Target="https://www.mathematicshub.edu.au/understanding-maths/professional-learning/maths-in-schools-professional-learnin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ixabay.com/vectors/legos-toy-build-building-rocket-4338371/" TargetMode="External"/><Relationship Id="rId5" Type="http://schemas.openxmlformats.org/officeDocument/2006/relationships/hyperlink" Target="https://pixabay.com/vectors/basketball-icon-ball-isolated-1731918/" TargetMode="External"/><Relationship Id="rId4" Type="http://schemas.openxmlformats.org/officeDocument/2006/relationships/hyperlink" Target="https://pixabay.com/illustrations/scooter-children-scooter-locomotion-3128709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B5310A5D-718C-1ECE-984C-3D14C8E1385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323E4F"/>
              </a:buClr>
              <a:buSzPts val="7200"/>
              <a:buFont typeface="Calibri"/>
              <a:buNone/>
            </a:pPr>
            <a:r>
              <a:rPr lang="en-AU" sz="7200" b="1" dirty="0">
                <a:solidFill>
                  <a:srgbClr val="323E4F"/>
                </a:solidFill>
              </a:rPr>
              <a:t>Buying presents</a:t>
            </a:r>
            <a:endParaRPr sz="7200" b="1" dirty="0"/>
          </a:p>
        </p:txBody>
      </p:sp>
      <p:sp>
        <p:nvSpPr>
          <p:cNvPr id="5" name="Google Shape;91;p1">
            <a:extLst>
              <a:ext uri="{FF2B5EF4-FFF2-40B4-BE49-F238E27FC236}">
                <a16:creationId xmlns:a16="http://schemas.microsoft.com/office/drawing/2014/main" id="{0E210832-7EFA-9A12-0856-6AFE1E9F9AB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323E4F"/>
              </a:buClr>
              <a:buSzPts val="3200"/>
              <a:buNone/>
            </a:pPr>
            <a:r>
              <a:rPr lang="en-AU" sz="3200" dirty="0">
                <a:solidFill>
                  <a:srgbClr val="323E4F"/>
                </a:solidFill>
                <a:latin typeface="Calibri"/>
                <a:ea typeface="Calibri"/>
                <a:cs typeface="Calibri"/>
                <a:sym typeface="Calibri"/>
              </a:rPr>
              <a:t>Mathematical modelling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3661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6;p2">
            <a:extLst>
              <a:ext uri="{FF2B5EF4-FFF2-40B4-BE49-F238E27FC236}">
                <a16:creationId xmlns:a16="http://schemas.microsoft.com/office/drawing/2014/main" id="{6209E0BD-55ED-BD06-2631-78FBD888C2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897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AU" sz="3200"/>
              <a:t>4 STEPS TO PROBLEM SOLVING</a:t>
            </a:r>
            <a:endParaRPr sz="3200"/>
          </a:p>
        </p:txBody>
      </p:sp>
      <p:pic>
        <p:nvPicPr>
          <p:cNvPr id="4" name="Google Shape;105;p2" descr="Diagram showing 4 steps to problem solving: identify/describe, plan, communicate and apply/do.">
            <a:extLst>
              <a:ext uri="{FF2B5EF4-FFF2-40B4-BE49-F238E27FC236}">
                <a16:creationId xmlns:a16="http://schemas.microsoft.com/office/drawing/2014/main" id="{4966BB77-D051-8B5F-35CE-CC662A4D67D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6061" y="1172444"/>
            <a:ext cx="7731878" cy="44133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8218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16;p7">
            <a:extLst>
              <a:ext uri="{FF2B5EF4-FFF2-40B4-BE49-F238E27FC236}">
                <a16:creationId xmlns:a16="http://schemas.microsoft.com/office/drawing/2014/main" id="{22487718-B8B3-2F48-53C3-B574CE48665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756592" y="-24340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AU" dirty="0"/>
              <a:t>The problem</a:t>
            </a:r>
            <a:endParaRPr dirty="0"/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A98BE43D-7626-E1F6-FC97-4E5F7B24DA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808623"/>
              </p:ext>
            </p:extLst>
          </p:nvPr>
        </p:nvGraphicFramePr>
        <p:xfrm>
          <a:off x="467544" y="1052736"/>
          <a:ext cx="5947664" cy="4581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3832">
                  <a:extLst>
                    <a:ext uri="{9D8B030D-6E8A-4147-A177-3AD203B41FA5}">
                      <a16:colId xmlns:a16="http://schemas.microsoft.com/office/drawing/2014/main" val="2896730935"/>
                    </a:ext>
                  </a:extLst>
                </a:gridCol>
                <a:gridCol w="2973832">
                  <a:extLst>
                    <a:ext uri="{9D8B030D-6E8A-4147-A177-3AD203B41FA5}">
                      <a16:colId xmlns:a16="http://schemas.microsoft.com/office/drawing/2014/main" val="3770225238"/>
                    </a:ext>
                  </a:extLst>
                </a:gridCol>
              </a:tblGrid>
              <a:tr h="2237968">
                <a:tc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r>
                        <a:rPr lang="en-AU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Scooter: $96 each</a:t>
                      </a:r>
                    </a:p>
                  </a:txBody>
                  <a:tcPr marL="96424" marR="96424" marT="48212" marB="482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r>
                        <a:rPr lang="en-AU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Family board game: $65 each</a:t>
                      </a:r>
                    </a:p>
                  </a:txBody>
                  <a:tcPr marL="96424" marR="96424" marT="48212" marB="482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20167"/>
                  </a:ext>
                </a:extLst>
              </a:tr>
              <a:tr h="2237968">
                <a:tc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r>
                        <a:rPr lang="en-AU" sz="18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Basketball: $89 each</a:t>
                      </a:r>
                    </a:p>
                  </a:txBody>
                  <a:tcPr marL="96424" marR="96424" marT="48212" marB="482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r>
                        <a:rPr lang="en-AU" sz="18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Building blocks kit: $109 each</a:t>
                      </a:r>
                    </a:p>
                  </a:txBody>
                  <a:tcPr marL="96424" marR="96424" marT="48212" marB="482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013146"/>
                  </a:ext>
                </a:extLst>
              </a:tr>
            </a:tbl>
          </a:graphicData>
        </a:graphic>
      </p:graphicFrame>
      <p:pic>
        <p:nvPicPr>
          <p:cNvPr id="25" name="Google Shape;123;p7" descr="Scooter">
            <a:extLst>
              <a:ext uri="{FF2B5EF4-FFF2-40B4-BE49-F238E27FC236}">
                <a16:creationId xmlns:a16="http://schemas.microsoft.com/office/drawing/2014/main" id="{9415990F-146B-2540-8B03-39D40E90109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19646" y="1196752"/>
            <a:ext cx="1869075" cy="171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124;p7" descr="Board game">
            <a:extLst>
              <a:ext uri="{FF2B5EF4-FFF2-40B4-BE49-F238E27FC236}">
                <a16:creationId xmlns:a16="http://schemas.microsoft.com/office/drawing/2014/main" id="{0B287692-4ACF-FB16-7B56-7F921FBC9A4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23928" y="1414364"/>
            <a:ext cx="1974825" cy="128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125;p7" descr="Basketball">
            <a:extLst>
              <a:ext uri="{FF2B5EF4-FFF2-40B4-BE49-F238E27FC236}">
                <a16:creationId xmlns:a16="http://schemas.microsoft.com/office/drawing/2014/main" id="{C9F6EFBC-AAA5-78BF-5987-8C118B2CD3D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01708" y="3476249"/>
            <a:ext cx="1504950" cy="1504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126;p7" descr="Building blocks kit">
            <a:extLst>
              <a:ext uri="{FF2B5EF4-FFF2-40B4-BE49-F238E27FC236}">
                <a16:creationId xmlns:a16="http://schemas.microsoft.com/office/drawing/2014/main" id="{5A15AB81-9881-1CDC-B9EC-98F8C1B0BD78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07904" y="3407525"/>
            <a:ext cx="2360825" cy="182167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127;p7">
            <a:extLst>
              <a:ext uri="{FF2B5EF4-FFF2-40B4-BE49-F238E27FC236}">
                <a16:creationId xmlns:a16="http://schemas.microsoft.com/office/drawing/2014/main" id="{7E2F950A-EAB8-5DEA-D9A7-76FC515FE3A5}"/>
              </a:ext>
            </a:extLst>
          </p:cNvPr>
          <p:cNvSpPr txBox="1"/>
          <p:nvPr/>
        </p:nvSpPr>
        <p:spPr>
          <a:xfrm>
            <a:off x="6534034" y="832942"/>
            <a:ext cx="2632800" cy="4590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000" dirty="0">
                <a:latin typeface="Calibri"/>
                <a:ea typeface="Calibri"/>
                <a:cs typeface="Calibri"/>
                <a:sym typeface="Calibri"/>
              </a:rPr>
              <a:t>Wally wants to buy a present for each of his nieces and nephews. He has two nieces and three nephews. 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AU" sz="2000" dirty="0">
                <a:latin typeface="Calibri"/>
                <a:ea typeface="Calibri"/>
                <a:cs typeface="Calibri"/>
                <a:sym typeface="Calibri"/>
              </a:rPr>
              <a:t>They are all between 10 and 12 years old. 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AU" sz="2000" dirty="0">
                <a:latin typeface="Calibri"/>
                <a:ea typeface="Calibri"/>
                <a:cs typeface="Calibri"/>
                <a:sym typeface="Calibri"/>
              </a:rPr>
              <a:t>He has a budget of $600. </a:t>
            </a: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en-AU" sz="2000" dirty="0">
                <a:latin typeface="Calibri"/>
                <a:ea typeface="Calibri"/>
                <a:cs typeface="Calibri"/>
                <a:sym typeface="Calibri"/>
              </a:rPr>
              <a:t>He has narrowed it down to four items. 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376743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16;p7">
            <a:extLst>
              <a:ext uri="{FF2B5EF4-FFF2-40B4-BE49-F238E27FC236}">
                <a16:creationId xmlns:a16="http://schemas.microsoft.com/office/drawing/2014/main" id="{22487718-B8B3-2F48-53C3-B574CE48665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756592" y="-24340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Y</a:t>
            </a:r>
            <a:r>
              <a:rPr lang="en-AU" dirty="0"/>
              <a:t>our task</a:t>
            </a:r>
            <a:endParaRPr dirty="0"/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A98BE43D-7626-E1F6-FC97-4E5F7B24DAB2}"/>
              </a:ext>
            </a:extLst>
          </p:cNvPr>
          <p:cNvGraphicFramePr>
            <a:graphicFrameLocks noGrp="1"/>
          </p:cNvGraphicFramePr>
          <p:nvPr/>
        </p:nvGraphicFramePr>
        <p:xfrm>
          <a:off x="467544" y="1052736"/>
          <a:ext cx="5947664" cy="4581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3832">
                  <a:extLst>
                    <a:ext uri="{9D8B030D-6E8A-4147-A177-3AD203B41FA5}">
                      <a16:colId xmlns:a16="http://schemas.microsoft.com/office/drawing/2014/main" val="2896730935"/>
                    </a:ext>
                  </a:extLst>
                </a:gridCol>
                <a:gridCol w="2973832">
                  <a:extLst>
                    <a:ext uri="{9D8B030D-6E8A-4147-A177-3AD203B41FA5}">
                      <a16:colId xmlns:a16="http://schemas.microsoft.com/office/drawing/2014/main" val="3770225238"/>
                    </a:ext>
                  </a:extLst>
                </a:gridCol>
              </a:tblGrid>
              <a:tr h="2237968">
                <a:tc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r>
                        <a:rPr lang="en-AU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Scooter: $96 each</a:t>
                      </a:r>
                    </a:p>
                  </a:txBody>
                  <a:tcPr marL="96424" marR="96424" marT="48212" marB="482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r>
                        <a:rPr lang="en-AU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Family board game: $65 each</a:t>
                      </a:r>
                    </a:p>
                  </a:txBody>
                  <a:tcPr marL="96424" marR="96424" marT="48212" marB="482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20167"/>
                  </a:ext>
                </a:extLst>
              </a:tr>
              <a:tr h="2237968">
                <a:tc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r>
                        <a:rPr lang="en-AU" sz="18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Basketball: $89 each</a:t>
                      </a:r>
                    </a:p>
                  </a:txBody>
                  <a:tcPr marL="96424" marR="96424" marT="48212" marB="482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endParaRPr lang="en-AU" sz="1800" dirty="0"/>
                    </a:p>
                    <a:p>
                      <a:pPr algn="ctr"/>
                      <a:r>
                        <a:rPr lang="en-AU" sz="18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Building blocks kit: $109 each</a:t>
                      </a:r>
                    </a:p>
                  </a:txBody>
                  <a:tcPr marL="96424" marR="96424" marT="48212" marB="482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013146"/>
                  </a:ext>
                </a:extLst>
              </a:tr>
            </a:tbl>
          </a:graphicData>
        </a:graphic>
      </p:graphicFrame>
      <p:pic>
        <p:nvPicPr>
          <p:cNvPr id="25" name="Google Shape;123;p7" descr="Scooter">
            <a:extLst>
              <a:ext uri="{FF2B5EF4-FFF2-40B4-BE49-F238E27FC236}">
                <a16:creationId xmlns:a16="http://schemas.microsoft.com/office/drawing/2014/main" id="{9415990F-146B-2540-8B03-39D40E90109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19646" y="1196752"/>
            <a:ext cx="1869075" cy="1718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124;p7" descr="Board game">
            <a:extLst>
              <a:ext uri="{FF2B5EF4-FFF2-40B4-BE49-F238E27FC236}">
                <a16:creationId xmlns:a16="http://schemas.microsoft.com/office/drawing/2014/main" id="{0B287692-4ACF-FB16-7B56-7F921FBC9A4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23928" y="1414364"/>
            <a:ext cx="1974825" cy="128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Google Shape;125;p7" descr="Basketball">
            <a:extLst>
              <a:ext uri="{FF2B5EF4-FFF2-40B4-BE49-F238E27FC236}">
                <a16:creationId xmlns:a16="http://schemas.microsoft.com/office/drawing/2014/main" id="{C9F6EFBC-AAA5-78BF-5987-8C118B2CD3D2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01708" y="3476249"/>
            <a:ext cx="1504950" cy="1504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126;p7" descr="Building blocks kit">
            <a:extLst>
              <a:ext uri="{FF2B5EF4-FFF2-40B4-BE49-F238E27FC236}">
                <a16:creationId xmlns:a16="http://schemas.microsoft.com/office/drawing/2014/main" id="{5A15AB81-9881-1CDC-B9EC-98F8C1B0BD78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07904" y="3407525"/>
            <a:ext cx="2360825" cy="18216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45;g25e5c03ad03_0_33">
            <a:extLst>
              <a:ext uri="{FF2B5EF4-FFF2-40B4-BE49-F238E27FC236}">
                <a16:creationId xmlns:a16="http://schemas.microsoft.com/office/drawing/2014/main" id="{F371E379-8BAF-1B5C-2019-6E160FB8B290}"/>
              </a:ext>
            </a:extLst>
          </p:cNvPr>
          <p:cNvSpPr txBox="1"/>
          <p:nvPr/>
        </p:nvSpPr>
        <p:spPr>
          <a:xfrm>
            <a:off x="6547712" y="1052736"/>
            <a:ext cx="2632800" cy="4462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000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Choose how Wally could spend the money to buy the presents for his nephews and nieces.</a:t>
            </a:r>
            <a:endParaRPr sz="2000" dirty="0">
              <a:solidFill>
                <a:schemeClr val="tx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2000" dirty="0">
              <a:solidFill>
                <a:schemeClr val="tx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en-AU" sz="2000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Use rounding to estimate first and then show some different ways Wally could spend the money. </a:t>
            </a:r>
            <a:endParaRPr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956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55;p11">
            <a:extLst>
              <a:ext uri="{FF2B5EF4-FFF2-40B4-BE49-F238E27FC236}">
                <a16:creationId xmlns:a16="http://schemas.microsoft.com/office/drawing/2014/main" id="{6E5463B5-FB2A-9B42-E6C1-B1DCE8CF20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3608" y="44624"/>
            <a:ext cx="8229600" cy="8978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AU" sz="3200" dirty="0"/>
              <a:t>Use the 4-STEP PROBLEM SOLVING MODEL</a:t>
            </a:r>
            <a:endParaRPr sz="3200" dirty="0"/>
          </a:p>
        </p:txBody>
      </p:sp>
      <p:pic>
        <p:nvPicPr>
          <p:cNvPr id="4" name="Google Shape;154;p11" descr="Diagram showing 4 steps to problem solving: identify/describe, plan, communicate and apply/do.">
            <a:extLst>
              <a:ext uri="{FF2B5EF4-FFF2-40B4-BE49-F238E27FC236}">
                <a16:creationId xmlns:a16="http://schemas.microsoft.com/office/drawing/2014/main" id="{C0975D75-5F54-61AB-F640-0BEFBEB3422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83568" y="1209510"/>
            <a:ext cx="7776864" cy="44389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9630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67;p16">
            <a:extLst>
              <a:ext uri="{FF2B5EF4-FFF2-40B4-BE49-F238E27FC236}">
                <a16:creationId xmlns:a16="http://schemas.microsoft.com/office/drawing/2014/main" id="{4CF72724-8FDF-85D2-8945-65A9AC145E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-19545"/>
            <a:ext cx="8229600" cy="89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AU" sz="3200" dirty="0"/>
              <a:t>Image sources </a:t>
            </a:r>
            <a:endParaRPr sz="3200" dirty="0"/>
          </a:p>
        </p:txBody>
      </p:sp>
      <p:sp>
        <p:nvSpPr>
          <p:cNvPr id="5" name="Google Shape;171;p16">
            <a:extLst>
              <a:ext uri="{FF2B5EF4-FFF2-40B4-BE49-F238E27FC236}">
                <a16:creationId xmlns:a16="http://schemas.microsoft.com/office/drawing/2014/main" id="{CAD35A40-1A38-78E9-2EBF-74A8B8CD183F}"/>
              </a:ext>
            </a:extLst>
          </p:cNvPr>
          <p:cNvSpPr txBox="1"/>
          <p:nvPr/>
        </p:nvSpPr>
        <p:spPr>
          <a:xfrm>
            <a:off x="343835" y="4068030"/>
            <a:ext cx="7262400" cy="17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Icons for 4 Step problem solving process from </a:t>
            </a:r>
            <a:r>
              <a:rPr lang="en-AU" sz="1400" u="sng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Maths in Schools Professional Learning</a:t>
            </a:r>
            <a:endParaRPr sz="14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Images </a:t>
            </a:r>
            <a:endParaRPr sz="1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 u="sng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https://pixabay.com/photos/family-game-game-board-game-588908/</a:t>
            </a:r>
            <a:endParaRPr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 u="sng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https://pixabay.com/illustrations/scooter-children-scooter-locomotion-3128709/</a:t>
            </a:r>
            <a:endParaRPr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 u="sng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https://pixabay.com/vectors/basketball-icon-ball-isolated-1731918/</a:t>
            </a:r>
            <a:endParaRPr sz="11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 u="sng" dirty="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https://pixabay.com/vectors/legos-toy-build-building-rocket-4338371/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Google Shape;172;p16" descr="Diagram showing 4 steps to problem solving (mathematical modelling): identify/describe, plan, communicate and apply/do.">
            <a:extLst>
              <a:ext uri="{FF2B5EF4-FFF2-40B4-BE49-F238E27FC236}">
                <a16:creationId xmlns:a16="http://schemas.microsoft.com/office/drawing/2014/main" id="{1C9DFACB-7FFA-76BC-F8A6-AEB8A832F1B9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43835" y="962705"/>
            <a:ext cx="4152898" cy="2936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3687475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208</Words>
  <Application>Microsoft Office PowerPoint</Application>
  <PresentationFormat>On-screen Show (4:3)</PresentationFormat>
  <Paragraphs>85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2_Office Theme</vt:lpstr>
      <vt:lpstr>3_Office Theme</vt:lpstr>
      <vt:lpstr>4_Office Theme</vt:lpstr>
      <vt:lpstr>5_Office Theme</vt:lpstr>
      <vt:lpstr>Buying presents</vt:lpstr>
      <vt:lpstr>4 STEPS TO PROBLEM SOLVING</vt:lpstr>
      <vt:lpstr>The problem</vt:lpstr>
      <vt:lpstr>Your task</vt:lpstr>
      <vt:lpstr>Use the 4-STEP PROBLEM SOLVING MODEL</vt:lpstr>
      <vt:lpstr>Image sources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Leanne Robertson</cp:lastModifiedBy>
  <cp:revision>24</cp:revision>
  <dcterms:created xsi:type="dcterms:W3CDTF">2021-03-16T22:56:28Z</dcterms:created>
  <dcterms:modified xsi:type="dcterms:W3CDTF">2023-12-13T23:56:39Z</dcterms:modified>
</cp:coreProperties>
</file>