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720" r:id="rId5"/>
    <p:sldMasterId id="2147483696" r:id="rId6"/>
    <p:sldMasterId id="2147483708" r:id="rId7"/>
  </p:sldMasterIdLst>
  <p:notesMasterIdLst>
    <p:notesMasterId r:id="rId10"/>
  </p:notesMasterIdLst>
  <p:sldIdLst>
    <p:sldId id="259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6E81D3-CD42-6629-26C5-EBE6E52B1BD0}" name="Martin Richards" initials="MR" userId="S::martin.richards@esa.edu.au::ebc9b6ae-69f0-455b-b337-207e73494a6e" providerId="AD"/>
  <p188:author id="{953796DC-BC6B-FF39-049E-CEDF9411EF5E}" name="Martine Power" initials="MP" userId="S::martine.power@esa.edu.au::f3410e55-3c0b-475c-b0b5-72038337e5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AED"/>
    <a:srgbClr val="E9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E6BBAC-4194-390B-09A8-6C88E5F7831F}" v="8" dt="2024-10-08T03:56:35.922"/>
    <p1510:client id="{680F2B9B-BBE2-AF75-DD7F-D1A131C261D4}" v="1" dt="2024-10-09T00:00:20.242"/>
    <p1510:client id="{B7A1379A-0175-418B-81DC-1E1AB436BA37}" v="1" dt="2024-10-07T21:35:54.139"/>
    <p1510:client id="{CACE7B9D-FF21-3C8B-5022-335AA381DDC3}" v="2" dt="2024-10-08T04:21:34.522"/>
    <p1510:client id="{F496A4CC-A8F6-4CFA-8050-62B1D30B7F7A}" v="12" dt="2024-10-07T21:40:18.2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Richards" userId="ebc9b6ae-69f0-455b-b337-207e73494a6e" providerId="ADAL" clId="{F496A4CC-A8F6-4CFA-8050-62B1D30B7F7A}"/>
    <pc:docChg chg="modSld">
      <pc:chgData name="Martin Richards" userId="ebc9b6ae-69f0-455b-b337-207e73494a6e" providerId="ADAL" clId="{F496A4CC-A8F6-4CFA-8050-62B1D30B7F7A}" dt="2024-10-07T21:40:18.217" v="11"/>
      <pc:docMkLst>
        <pc:docMk/>
      </pc:docMkLst>
      <pc:sldChg chg="modSp mod">
        <pc:chgData name="Martin Richards" userId="ebc9b6ae-69f0-455b-b337-207e73494a6e" providerId="ADAL" clId="{F496A4CC-A8F6-4CFA-8050-62B1D30B7F7A}" dt="2024-10-07T21:40:18.217" v="11"/>
        <pc:sldMkLst>
          <pc:docMk/>
          <pc:sldMk cId="1264214096" sldId="269"/>
        </pc:sldMkLst>
        <pc:spChg chg="ord">
          <ac:chgData name="Martin Richards" userId="ebc9b6ae-69f0-455b-b337-207e73494a6e" providerId="ADAL" clId="{F496A4CC-A8F6-4CFA-8050-62B1D30B7F7A}" dt="2024-10-07T21:40:18.217" v="11"/>
          <ac:spMkLst>
            <pc:docMk/>
            <pc:sldMk cId="1264214096" sldId="269"/>
            <ac:spMk id="9" creationId="{00000000-0000-0000-0000-000000000000}"/>
          </ac:spMkLst>
        </pc:spChg>
        <pc:spChg chg="ord">
          <ac:chgData name="Martin Richards" userId="ebc9b6ae-69f0-455b-b337-207e73494a6e" providerId="ADAL" clId="{F496A4CC-A8F6-4CFA-8050-62B1D30B7F7A}" dt="2024-10-07T21:39:41.019" v="2"/>
          <ac:spMkLst>
            <pc:docMk/>
            <pc:sldMk cId="1264214096" sldId="269"/>
            <ac:spMk id="10" creationId="{00000000-0000-0000-0000-000000000000}"/>
          </ac:spMkLst>
        </pc:spChg>
        <pc:spChg chg="ord">
          <ac:chgData name="Martin Richards" userId="ebc9b6ae-69f0-455b-b337-207e73494a6e" providerId="ADAL" clId="{F496A4CC-A8F6-4CFA-8050-62B1D30B7F7A}" dt="2024-10-07T21:39:47.014" v="5"/>
          <ac:spMkLst>
            <pc:docMk/>
            <pc:sldMk cId="1264214096" sldId="269"/>
            <ac:spMk id="11" creationId="{00000000-0000-0000-0000-000000000000}"/>
          </ac:spMkLst>
        </pc:spChg>
        <pc:spChg chg="ord">
          <ac:chgData name="Martin Richards" userId="ebc9b6ae-69f0-455b-b337-207e73494a6e" providerId="ADAL" clId="{F496A4CC-A8F6-4CFA-8050-62B1D30B7F7A}" dt="2024-10-07T21:40:03.760" v="7"/>
          <ac:spMkLst>
            <pc:docMk/>
            <pc:sldMk cId="1264214096" sldId="269"/>
            <ac:spMk id="12" creationId="{00000000-0000-0000-0000-000000000000}"/>
          </ac:spMkLst>
        </pc:spChg>
        <pc:spChg chg="ord">
          <ac:chgData name="Martin Richards" userId="ebc9b6ae-69f0-455b-b337-207e73494a6e" providerId="ADAL" clId="{F496A4CC-A8F6-4CFA-8050-62B1D30B7F7A}" dt="2024-10-07T21:40:10.446" v="9"/>
          <ac:spMkLst>
            <pc:docMk/>
            <pc:sldMk cId="1264214096" sldId="269"/>
            <ac:spMk id="13" creationId="{00000000-0000-0000-0000-000000000000}"/>
          </ac:spMkLst>
        </pc:spChg>
      </pc:sldChg>
    </pc:docChg>
  </pc:docChgLst>
  <pc:docChgLst>
    <pc:chgData name="Martine Power" userId="S::martine.power@esa.edu.au::f3410e55-3c0b-475c-b0b5-72038337e5c9" providerId="AD" clId="Web-{00E6BBAC-4194-390B-09A8-6C88E5F7831F}"/>
    <pc:docChg chg="mod modSld">
      <pc:chgData name="Martine Power" userId="S::martine.power@esa.edu.au::f3410e55-3c0b-475c-b0b5-72038337e5c9" providerId="AD" clId="Web-{00E6BBAC-4194-390B-09A8-6C88E5F7831F}" dt="2024-10-08T03:54:54.403" v="88"/>
      <pc:docMkLst>
        <pc:docMk/>
      </pc:docMkLst>
      <pc:sldChg chg="modSp modNotes">
        <pc:chgData name="Martine Power" userId="S::martine.power@esa.edu.au::f3410e55-3c0b-475c-b0b5-72038337e5c9" providerId="AD" clId="Web-{00E6BBAC-4194-390B-09A8-6C88E5F7831F}" dt="2024-10-08T03:53:52.823" v="87"/>
        <pc:sldMkLst>
          <pc:docMk/>
          <pc:sldMk cId="1264214096" sldId="269"/>
        </pc:sldMkLst>
        <pc:spChg chg="mod">
          <ac:chgData name="Martine Power" userId="S::martine.power@esa.edu.au::f3410e55-3c0b-475c-b0b5-72038337e5c9" providerId="AD" clId="Web-{00E6BBAC-4194-390B-09A8-6C88E5F7831F}" dt="2024-10-08T03:48:21.327" v="1" actId="20577"/>
          <ac:spMkLst>
            <pc:docMk/>
            <pc:sldMk cId="1264214096" sldId="269"/>
            <ac:spMk id="3" creationId="{00000000-0000-0000-0000-000000000000}"/>
          </ac:spMkLst>
        </pc:spChg>
      </pc:sldChg>
    </pc:docChg>
  </pc:docChgLst>
  <pc:docChgLst>
    <pc:chgData name="Martin Richards" userId="S::martin.richards@esa.edu.au::ebc9b6ae-69f0-455b-b337-207e73494a6e" providerId="AD" clId="Web-{B7A1379A-0175-418B-81DC-1E1AB436BA37}"/>
    <pc:docChg chg="modSld">
      <pc:chgData name="Martin Richards" userId="S::martin.richards@esa.edu.au::ebc9b6ae-69f0-455b-b337-207e73494a6e" providerId="AD" clId="Web-{B7A1379A-0175-418B-81DC-1E1AB436BA37}" dt="2024-10-07T21:35:54.139" v="0"/>
      <pc:docMkLst>
        <pc:docMk/>
      </pc:docMkLst>
      <pc:sldChg chg="modSp">
        <pc:chgData name="Martin Richards" userId="S::martin.richards@esa.edu.au::ebc9b6ae-69f0-455b-b337-207e73494a6e" providerId="AD" clId="Web-{B7A1379A-0175-418B-81DC-1E1AB436BA37}" dt="2024-10-07T21:35:54.139" v="0"/>
        <pc:sldMkLst>
          <pc:docMk/>
          <pc:sldMk cId="1264214096" sldId="269"/>
        </pc:sldMkLst>
        <pc:spChg chg="mod">
          <ac:chgData name="Martin Richards" userId="S::martin.richards@esa.edu.au::ebc9b6ae-69f0-455b-b337-207e73494a6e" providerId="AD" clId="Web-{B7A1379A-0175-418B-81DC-1E1AB436BA37}" dt="2024-10-07T21:35:54.139" v="0"/>
          <ac:spMkLst>
            <pc:docMk/>
            <pc:sldMk cId="1264214096" sldId="269"/>
            <ac:spMk id="11" creationId="{00000000-0000-0000-0000-000000000000}"/>
          </ac:spMkLst>
        </pc:spChg>
      </pc:sldChg>
    </pc:docChg>
  </pc:docChgLst>
  <pc:docChgLst>
    <pc:chgData name="Martin Richards" userId="S::martin.richards@esa.edu.au::ebc9b6ae-69f0-455b-b337-207e73494a6e" providerId="AD" clId="Web-{CACE7B9D-FF21-3C8B-5022-335AA381DDC3}"/>
    <pc:docChg chg="mod modSld">
      <pc:chgData name="Martin Richards" userId="S::martin.richards@esa.edu.au::ebc9b6ae-69f0-455b-b337-207e73494a6e" providerId="AD" clId="Web-{CACE7B9D-FF21-3C8B-5022-335AA381DDC3}" dt="2024-10-08T04:21:49.163" v="3"/>
      <pc:docMkLst>
        <pc:docMk/>
      </pc:docMkLst>
      <pc:sldChg chg="modNotes">
        <pc:chgData name="Martin Richards" userId="S::martin.richards@esa.edu.au::ebc9b6ae-69f0-455b-b337-207e73494a6e" providerId="AD" clId="Web-{CACE7B9D-FF21-3C8B-5022-335AA381DDC3}" dt="2024-10-08T04:21:49.163" v="3"/>
        <pc:sldMkLst>
          <pc:docMk/>
          <pc:sldMk cId="1264214096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8/10/2024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9847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/>
              <a:t>Analysis of bar models</a:t>
            </a:r>
          </a:p>
          <a:p>
            <a:r>
              <a:rPr lang="en-AU" b="1" dirty="0"/>
              <a:t>Bar model: 18 13|5</a:t>
            </a:r>
            <a:endParaRPr lang="en-AU" dirty="0"/>
          </a:p>
          <a:p>
            <a:pPr lvl="1"/>
            <a:r>
              <a:rPr lang="en-AU" b="1" dirty="0"/>
              <a:t>Addition</a:t>
            </a:r>
            <a:r>
              <a:rPr lang="en-AU" dirty="0"/>
              <a:t>: 13 + 5 = 18,</a:t>
            </a:r>
            <a:r>
              <a:rPr lang="en-AU" baseline="0" dirty="0"/>
              <a:t> </a:t>
            </a:r>
            <a:r>
              <a:rPr lang="en-AU" dirty="0"/>
              <a:t>5 + 13 = 18</a:t>
            </a:r>
            <a:r>
              <a:rPr lang="en-AU" baseline="0" dirty="0"/>
              <a:t> </a:t>
            </a:r>
            <a:r>
              <a:rPr lang="en-AU" dirty="0"/>
              <a:t>(represents addition)</a:t>
            </a:r>
            <a:endParaRPr lang="en-AU" dirty="0">
              <a:ea typeface="Calibri"/>
              <a:cs typeface="Calibri"/>
            </a:endParaRPr>
          </a:p>
          <a:p>
            <a:pPr lvl="1"/>
            <a:r>
              <a:rPr lang="en-AU" b="1" dirty="0"/>
              <a:t>Subtraction</a:t>
            </a:r>
            <a:r>
              <a:rPr lang="en-AU" dirty="0"/>
              <a:t>: 18 − 13 = 5, 18 − 5 = 13 (represents subtraction)</a:t>
            </a:r>
            <a:endParaRPr lang="en-AU" dirty="0">
              <a:ea typeface="Calibri"/>
              <a:cs typeface="Calibri"/>
            </a:endParaRPr>
          </a:p>
          <a:p>
            <a:pPr lvl="1"/>
            <a:r>
              <a:rPr lang="en-AU" b="1" dirty="0"/>
              <a:t>Division</a:t>
            </a:r>
            <a:r>
              <a:rPr lang="en-AU" dirty="0"/>
              <a:t>: not applicable for sharing (5 cannot be evenly divided)</a:t>
            </a:r>
            <a:endParaRPr lang="en-AU" dirty="0">
              <a:ea typeface="Calibri"/>
              <a:cs typeface="Calibri"/>
            </a:endParaRPr>
          </a:p>
          <a:p>
            <a:pPr lvl="1"/>
            <a:endParaRPr lang="en-AU"/>
          </a:p>
          <a:p>
            <a:r>
              <a:rPr lang="en-AU" b="1" dirty="0"/>
              <a:t>Bar model: 18 10|8</a:t>
            </a:r>
            <a:endParaRPr lang="en-AU" dirty="0"/>
          </a:p>
          <a:p>
            <a:pPr lvl="1"/>
            <a:r>
              <a:rPr lang="en-AU" b="1" dirty="0"/>
              <a:t>Addition</a:t>
            </a:r>
            <a:r>
              <a:rPr lang="en-AU" dirty="0"/>
              <a:t>: 10 + 8 =18, 8 + 10 = 18 (represents addition)</a:t>
            </a:r>
            <a:endParaRPr lang="en-AU" dirty="0">
              <a:ea typeface="Calibri"/>
              <a:cs typeface="Calibri"/>
            </a:endParaRPr>
          </a:p>
          <a:p>
            <a:pPr lvl="1"/>
            <a:r>
              <a:rPr lang="en-AU" b="1" dirty="0"/>
              <a:t>Subtraction</a:t>
            </a:r>
            <a:r>
              <a:rPr lang="en-AU" dirty="0"/>
              <a:t>: 18 − 10 = 8, 18 − 8 = 10 (represents subtraction)</a:t>
            </a:r>
            <a:endParaRPr lang="en-AU" dirty="0">
              <a:ea typeface="Calibri"/>
              <a:cs typeface="Calibri"/>
            </a:endParaRPr>
          </a:p>
          <a:p>
            <a:pPr lvl="1"/>
            <a:r>
              <a:rPr lang="en-AU" b="1" dirty="0"/>
              <a:t>Division</a:t>
            </a:r>
            <a:r>
              <a:rPr lang="en-AU" dirty="0"/>
              <a:t>: not applicable for sharing (10 and 8 do not represent equal groups)</a:t>
            </a:r>
            <a:endParaRPr lang="en-AU" dirty="0">
              <a:ea typeface="Calibri"/>
              <a:cs typeface="Calibri"/>
            </a:endParaRPr>
          </a:p>
          <a:p>
            <a:pPr lvl="1"/>
            <a:endParaRPr lang="en-AU"/>
          </a:p>
          <a:p>
            <a:r>
              <a:rPr lang="en-AU" b="1" dirty="0"/>
              <a:t>Bar model: 18 9|9</a:t>
            </a:r>
            <a:endParaRPr lang="en-AU" dirty="0"/>
          </a:p>
          <a:p>
            <a:pPr lvl="1"/>
            <a:r>
              <a:rPr lang="en-AU" b="1" dirty="0"/>
              <a:t>Addition</a:t>
            </a:r>
            <a:r>
              <a:rPr lang="en-AU" dirty="0"/>
              <a:t>: 9 + 9 = 18 (represents addition)</a:t>
            </a:r>
            <a:endParaRPr lang="en-AU" dirty="0">
              <a:ea typeface="Calibri"/>
              <a:cs typeface="Calibri"/>
            </a:endParaRPr>
          </a:p>
          <a:p>
            <a:pPr lvl="1"/>
            <a:r>
              <a:rPr lang="en-AU" b="1" dirty="0"/>
              <a:t>Subtraction</a:t>
            </a:r>
            <a:r>
              <a:rPr lang="en-AU" dirty="0"/>
              <a:t>: 18 − 9 = 9 (represents subtraction)</a:t>
            </a:r>
            <a:endParaRPr lang="en-AU" dirty="0">
              <a:ea typeface="Calibri"/>
              <a:cs typeface="Calibri"/>
            </a:endParaRPr>
          </a:p>
          <a:p>
            <a:pPr lvl="1"/>
            <a:r>
              <a:rPr lang="en-AU" b="1" dirty="0"/>
              <a:t>Division</a:t>
            </a:r>
            <a:r>
              <a:rPr lang="en-AU" dirty="0"/>
              <a:t>: 18 ÷ 2 = 9</a:t>
            </a:r>
            <a:r>
              <a:rPr lang="en-AU" baseline="0" dirty="0"/>
              <a:t> </a:t>
            </a:r>
            <a:r>
              <a:rPr lang="en-AU" dirty="0"/>
              <a:t>(can represent sharing evenly)</a:t>
            </a:r>
            <a:endParaRPr lang="en-AU" dirty="0">
              <a:ea typeface="Calibri"/>
              <a:cs typeface="Calibri"/>
            </a:endParaRPr>
          </a:p>
          <a:p>
            <a:pPr lvl="1"/>
            <a:endParaRPr lang="en-AU"/>
          </a:p>
          <a:p>
            <a:r>
              <a:rPr lang="en-AU" b="1" dirty="0"/>
              <a:t>Bar model: 18 6|6|6</a:t>
            </a:r>
            <a:endParaRPr lang="en-AU" dirty="0"/>
          </a:p>
          <a:p>
            <a:pPr lvl="1"/>
            <a:r>
              <a:rPr lang="en-AU" b="1" dirty="0"/>
              <a:t>Addition</a:t>
            </a:r>
            <a:r>
              <a:rPr lang="en-AU" dirty="0"/>
              <a:t>: 6 + 6 + 6 = 18</a:t>
            </a:r>
            <a:r>
              <a:rPr lang="en-AU" baseline="0" dirty="0"/>
              <a:t> </a:t>
            </a:r>
            <a:r>
              <a:rPr lang="en-AU" dirty="0"/>
              <a:t>(represents addition)</a:t>
            </a:r>
            <a:endParaRPr lang="en-AU" dirty="0">
              <a:ea typeface="Calibri"/>
              <a:cs typeface="Calibri"/>
            </a:endParaRPr>
          </a:p>
          <a:p>
            <a:pPr lvl="1"/>
            <a:r>
              <a:rPr lang="en-AU" b="1" dirty="0"/>
              <a:t>Subtraction</a:t>
            </a:r>
            <a:r>
              <a:rPr lang="en-AU" dirty="0"/>
              <a:t>: 18 − 6 − 6 − 6 = 0 (represents subtraction)</a:t>
            </a:r>
            <a:endParaRPr lang="en-AU" dirty="0">
              <a:ea typeface="Calibri"/>
              <a:cs typeface="Calibri"/>
            </a:endParaRPr>
          </a:p>
          <a:p>
            <a:pPr lvl="1"/>
            <a:r>
              <a:rPr lang="en-AU" b="1" dirty="0"/>
              <a:t>Division</a:t>
            </a:r>
            <a:r>
              <a:rPr lang="en-AU" dirty="0"/>
              <a:t>: 18 ÷ 3 = 6 (can represent sharing evenly)</a:t>
            </a:r>
            <a:endParaRPr lang="en-AU" dirty="0">
              <a:ea typeface="Calibri"/>
              <a:cs typeface="Calibri"/>
            </a:endParaRPr>
          </a:p>
          <a:p>
            <a:pPr lvl="1"/>
            <a:endParaRPr lang="en-AU"/>
          </a:p>
          <a:p>
            <a:pPr lvl="1"/>
            <a:r>
              <a:rPr lang="en-AU" dirty="0"/>
              <a:t>Therefore, the statement is </a:t>
            </a:r>
            <a:r>
              <a:rPr lang="en-AU" b="1" dirty="0"/>
              <a:t>True</a:t>
            </a:r>
            <a:r>
              <a:rPr lang="en-AU" dirty="0"/>
              <a:t>: Two of these bar models can represent division and sharing, while the other two cannot. However, all models can represent addition and subtraction.</a:t>
            </a:r>
            <a:endParaRPr lang="en-AU" dirty="0">
              <a:ea typeface="Calibri"/>
              <a:cs typeface="Calibri"/>
            </a:endParaRPr>
          </a:p>
          <a:p>
            <a:endParaRPr lang="en-AU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20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about:blank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about:blank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/>
              <a:t>mathematicshub.edu.au</a:t>
            </a:r>
          </a:p>
          <a:p>
            <a:pPr algn="l"/>
            <a:r>
              <a:rPr lang="en-GB" sz="80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/>
              <a:t>mathematicshub.edu.au</a:t>
            </a:r>
          </a:p>
          <a:p>
            <a:pPr algn="l"/>
            <a:r>
              <a:rPr lang="en-GB" sz="80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/>
              <a:t>mathematicshub.edu.au</a:t>
            </a:r>
          </a:p>
          <a:p>
            <a:pPr algn="l"/>
            <a:r>
              <a:rPr lang="en-GB" sz="800"/>
              <a:t>© 2024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/>
              <a:t>mathematicshub.edu.au</a:t>
            </a:r>
          </a:p>
          <a:p>
            <a:pPr algn="l"/>
            <a:r>
              <a:rPr lang="en-GB" sz="80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513AFF-1993-AFA1-8B37-284451BFB74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71600" y="2102069"/>
            <a:ext cx="7632848" cy="236988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AU" sz="7200" b="1">
                <a:solidFill>
                  <a:srgbClr val="323E4F"/>
                </a:solidFill>
                <a:latin typeface="Calibri"/>
                <a:ea typeface="Calibri"/>
                <a:cs typeface="Calibri"/>
              </a:rPr>
              <a:t>Exit ticket </a:t>
            </a:r>
            <a:br>
              <a:rPr lang="en-AU" sz="7200" b="1">
                <a:solidFill>
                  <a:srgbClr val="323E4F"/>
                </a:solidFill>
                <a:latin typeface="Calibri"/>
                <a:ea typeface="Calibri"/>
                <a:cs typeface="Calibri"/>
              </a:rPr>
            </a:br>
            <a:endParaRPr lang="en-AU" sz="3200">
              <a:solidFill>
                <a:srgbClr val="323E4F"/>
              </a:solidFill>
              <a:ea typeface="Calibri"/>
              <a:cs typeface="Calibri"/>
            </a:endParaRPr>
          </a:p>
          <a:p>
            <a:pPr lvl="0">
              <a:spcBef>
                <a:spcPts val="0"/>
              </a:spcBef>
              <a:defRPr/>
            </a:pPr>
            <a:endParaRPr lang="en-AU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7B6FFD-A09E-3C92-C2E0-FB016FC09ECC}"/>
              </a:ext>
            </a:extLst>
          </p:cNvPr>
          <p:cNvSpPr txBox="1"/>
          <p:nvPr/>
        </p:nvSpPr>
        <p:spPr>
          <a:xfrm>
            <a:off x="2204425" y="3625350"/>
            <a:ext cx="4652626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AU" sz="3200">
                <a:solidFill>
                  <a:srgbClr val="323E4F"/>
                </a:solidFill>
                <a:ea typeface="Calibri"/>
                <a:cs typeface="Calibri"/>
              </a:rPr>
              <a:t>Mathematical modelling</a:t>
            </a:r>
            <a:endParaRPr lang="en-US"/>
          </a:p>
          <a:p>
            <a:pPr algn="ctr"/>
            <a:endParaRPr lang="en-AU" sz="3200">
              <a:solidFill>
                <a:srgbClr val="323E4F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188640"/>
            <a:ext cx="6036818" cy="1143000"/>
          </a:xfrm>
        </p:spPr>
        <p:txBody>
          <a:bodyPr>
            <a:normAutofit/>
          </a:bodyPr>
          <a:lstStyle/>
          <a:p>
            <a:pPr algn="l"/>
            <a:r>
              <a:rPr lang="en-AU">
                <a:solidFill>
                  <a:schemeClr val="tx2">
                    <a:lumMod val="50000"/>
                  </a:schemeClr>
                </a:solidFill>
              </a:rPr>
              <a:t>Exit ticket: True or false? 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1268760"/>
            <a:ext cx="6840760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2400" dirty="0"/>
              <a:t>True or false? Two of these bar models can represent division and sharing. The other two cannot. </a:t>
            </a:r>
          </a:p>
          <a:p>
            <a:r>
              <a:rPr lang="en-AU" sz="2400" dirty="0"/>
              <a:t>But they all can represent addition and subtraction.</a:t>
            </a:r>
            <a:endParaRPr lang="en-AU" sz="2400" dirty="0">
              <a:ea typeface="Calibri"/>
              <a:cs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2780928"/>
            <a:ext cx="36724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18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5436" y="3367102"/>
            <a:ext cx="2510420" cy="57606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13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75856" y="3367102"/>
            <a:ext cx="1152128" cy="57606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5</a:t>
            </a:r>
          </a:p>
        </p:txBody>
      </p:sp>
      <p:sp>
        <p:nvSpPr>
          <p:cNvPr id="7" name="Rectangle 6"/>
          <p:cNvSpPr/>
          <p:nvPr/>
        </p:nvSpPr>
        <p:spPr>
          <a:xfrm>
            <a:off x="4860032" y="2780928"/>
            <a:ext cx="36724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18</a:t>
            </a:r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4844244" y="3347128"/>
            <a:ext cx="2104020" cy="576064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10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948265" y="3347128"/>
            <a:ext cx="1594544" cy="5760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755576" y="4437112"/>
            <a:ext cx="36724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18</a:t>
            </a:r>
            <a:endParaRPr lang="en-AU"/>
          </a:p>
        </p:txBody>
      </p:sp>
      <p:sp>
        <p:nvSpPr>
          <p:cNvPr id="14" name="Rectangle 13"/>
          <p:cNvSpPr/>
          <p:nvPr/>
        </p:nvSpPr>
        <p:spPr>
          <a:xfrm>
            <a:off x="765436" y="5019340"/>
            <a:ext cx="1826344" cy="57606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9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55776" y="5019340"/>
            <a:ext cx="1872208" cy="57606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9</a:t>
            </a:r>
          </a:p>
        </p:txBody>
      </p:sp>
      <p:sp>
        <p:nvSpPr>
          <p:cNvPr id="9" name="Rectangle 8"/>
          <p:cNvSpPr/>
          <p:nvPr/>
        </p:nvSpPr>
        <p:spPr>
          <a:xfrm>
            <a:off x="4833891" y="4443276"/>
            <a:ext cx="370891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18</a:t>
            </a:r>
            <a:endParaRPr lang="en-AU"/>
          </a:p>
        </p:txBody>
      </p:sp>
      <p:sp>
        <p:nvSpPr>
          <p:cNvPr id="16" name="Rectangle 15"/>
          <p:cNvSpPr/>
          <p:nvPr/>
        </p:nvSpPr>
        <p:spPr>
          <a:xfrm>
            <a:off x="4825024" y="5013176"/>
            <a:ext cx="1178269" cy="57606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03293" y="5026743"/>
            <a:ext cx="1268031" cy="57606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6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271324" y="5013176"/>
            <a:ext cx="1252249" cy="57606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26421409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Props1.xml><?xml version="1.0" encoding="utf-8"?>
<ds:datastoreItem xmlns:ds="http://schemas.openxmlformats.org/officeDocument/2006/customXml" ds:itemID="{6FBD2378-B57B-43F8-85E1-C7B0F4A366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46B7CB-7E7E-4F81-B380-D5310F2BEA41}">
  <ds:schemaRefs>
    <ds:schemaRef ds:uri="64eff3df-e3d6-48ed-978f-45ff25640900"/>
    <ds:schemaRef ds:uri="ff236c08-9611-4854-a4bb-16d44b7327b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FA15337-1FA3-4D40-A360-9DC4EC09308E}">
  <ds:schemaRefs>
    <ds:schemaRef ds:uri="64eff3df-e3d6-48ed-978f-45ff25640900"/>
    <ds:schemaRef ds:uri="ff236c08-9611-4854-a4bb-16d44b7327b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2</Slides>
  <Notes>2</Notes>
  <HiddenSlides>0</HiddenSlide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2_Office Theme</vt:lpstr>
      <vt:lpstr>3_Office Theme</vt:lpstr>
      <vt:lpstr>4_Office Theme</vt:lpstr>
      <vt:lpstr>5_Office Theme</vt:lpstr>
      <vt:lpstr>Exit ticket   </vt:lpstr>
      <vt:lpstr>Exit ticket: True or false?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revision>53</cp:revision>
  <dcterms:created xsi:type="dcterms:W3CDTF">2021-03-16T22:56:28Z</dcterms:created>
  <dcterms:modified xsi:type="dcterms:W3CDTF">2024-10-09T00:00:20Z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0x0101000810856600FD2D4391AFDDFCF33A69BD</vt:lpwstr>
  </property>
  <property fmtid="{D5CDD505-2E9C-101B-9397-08002B2CF9AE}" pid="3" name="MediaServiceImageTags">
    <vt:lpwstr/>
  </property>
</Properties>
</file>