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20" r:id="rId2"/>
    <p:sldMasterId id="2147483696" r:id="rId3"/>
    <p:sldMasterId id="2147483708" r:id="rId4"/>
  </p:sldMasterIdLst>
  <p:notesMasterIdLst>
    <p:notesMasterId r:id="rId12"/>
  </p:notesMasterIdLst>
  <p:sldIdLst>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74F95F-F78E-4F0E-9076-2280D2EFD114}" v="25" dt="2023-12-14T01:00:20.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0" autoAdjust="0"/>
    <p:restoredTop sz="86441" autoAdjust="0"/>
  </p:normalViewPr>
  <p:slideViewPr>
    <p:cSldViewPr>
      <p:cViewPr varScale="1">
        <p:scale>
          <a:sx n="137" d="100"/>
          <a:sy n="137" d="100"/>
        </p:scale>
        <p:origin x="36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ow Robertson" userId="44fd4d1e-45eb-459f-8c9b-9445a5bb0080" providerId="ADAL" clId="{D374F95F-F78E-4F0E-9076-2280D2EFD114}"/>
    <pc:docChg chg="undo custSel addSld delSld modSld">
      <pc:chgData name="Willow Robertson" userId="44fd4d1e-45eb-459f-8c9b-9445a5bb0080" providerId="ADAL" clId="{D374F95F-F78E-4F0E-9076-2280D2EFD114}" dt="2023-12-14T01:00:27.289" v="63" actId="1035"/>
      <pc:docMkLst>
        <pc:docMk/>
      </pc:docMkLst>
      <pc:sldChg chg="addSp delSp modSp mod">
        <pc:chgData name="Willow Robertson" userId="44fd4d1e-45eb-459f-8c9b-9445a5bb0080" providerId="ADAL" clId="{D374F95F-F78E-4F0E-9076-2280D2EFD114}" dt="2023-12-14T00:57:31.093" v="7" actId="1076"/>
        <pc:sldMkLst>
          <pc:docMk/>
          <pc:sldMk cId="3963661964" sldId="259"/>
        </pc:sldMkLst>
        <pc:spChg chg="add del mod">
          <ac:chgData name="Willow Robertson" userId="44fd4d1e-45eb-459f-8c9b-9445a5bb0080" providerId="ADAL" clId="{D374F95F-F78E-4F0E-9076-2280D2EFD114}" dt="2023-12-14T00:57:20.789" v="2" actId="478"/>
          <ac:spMkLst>
            <pc:docMk/>
            <pc:sldMk cId="3963661964" sldId="259"/>
            <ac:spMk id="3" creationId="{5324E0A8-2DD3-33A5-C719-53A663B018A8}"/>
          </ac:spMkLst>
        </pc:spChg>
        <pc:spChg chg="add del mod">
          <ac:chgData name="Willow Robertson" userId="44fd4d1e-45eb-459f-8c9b-9445a5bb0080" providerId="ADAL" clId="{D374F95F-F78E-4F0E-9076-2280D2EFD114}" dt="2023-12-14T00:57:23.836" v="5"/>
          <ac:spMkLst>
            <pc:docMk/>
            <pc:sldMk cId="3963661964" sldId="259"/>
            <ac:spMk id="5" creationId="{33739A93-30FD-DA87-620F-9AF1D7ABB3A9}"/>
          </ac:spMkLst>
        </pc:spChg>
        <pc:spChg chg="add del mod">
          <ac:chgData name="Willow Robertson" userId="44fd4d1e-45eb-459f-8c9b-9445a5bb0080" providerId="ADAL" clId="{D374F95F-F78E-4F0E-9076-2280D2EFD114}" dt="2023-12-14T00:57:23.836" v="5"/>
          <ac:spMkLst>
            <pc:docMk/>
            <pc:sldMk cId="3963661964" sldId="259"/>
            <ac:spMk id="6" creationId="{97D6FB1E-6642-1585-616F-4DFD0695DC14}"/>
          </ac:spMkLst>
        </pc:spChg>
        <pc:spChg chg="add del mod">
          <ac:chgData name="Willow Robertson" userId="44fd4d1e-45eb-459f-8c9b-9445a5bb0080" providerId="ADAL" clId="{D374F95F-F78E-4F0E-9076-2280D2EFD114}" dt="2023-12-14T00:57:23.836" v="5"/>
          <ac:spMkLst>
            <pc:docMk/>
            <pc:sldMk cId="3963661964" sldId="259"/>
            <ac:spMk id="7" creationId="{71CEF206-9066-D618-0ECA-EC872A33FB23}"/>
          </ac:spMkLst>
        </pc:spChg>
        <pc:spChg chg="add del mod">
          <ac:chgData name="Willow Robertson" userId="44fd4d1e-45eb-459f-8c9b-9445a5bb0080" providerId="ADAL" clId="{D374F95F-F78E-4F0E-9076-2280D2EFD114}" dt="2023-12-14T00:57:23.836" v="5"/>
          <ac:spMkLst>
            <pc:docMk/>
            <pc:sldMk cId="3963661964" sldId="259"/>
            <ac:spMk id="8" creationId="{B5009119-4E4E-6AFB-5CF6-E24CBDA8C49C}"/>
          </ac:spMkLst>
        </pc:spChg>
        <pc:spChg chg="add mod">
          <ac:chgData name="Willow Robertson" userId="44fd4d1e-45eb-459f-8c9b-9445a5bb0080" providerId="ADAL" clId="{D374F95F-F78E-4F0E-9076-2280D2EFD114}" dt="2023-12-14T00:57:31.093" v="7" actId="1076"/>
          <ac:spMkLst>
            <pc:docMk/>
            <pc:sldMk cId="3963661964" sldId="259"/>
            <ac:spMk id="9" creationId="{6E5151E9-4121-54DC-428D-BEB64DC45393}"/>
          </ac:spMkLst>
        </pc:spChg>
        <pc:spChg chg="del">
          <ac:chgData name="Willow Robertson" userId="44fd4d1e-45eb-459f-8c9b-9445a5bb0080" providerId="ADAL" clId="{D374F95F-F78E-4F0E-9076-2280D2EFD114}" dt="2023-12-14T00:57:19.476" v="1" actId="478"/>
          <ac:spMkLst>
            <pc:docMk/>
            <pc:sldMk cId="3963661964" sldId="259"/>
            <ac:spMk id="10" creationId="{42D92B23-2727-FD16-7723-ADF1C1123FD0}"/>
          </ac:spMkLst>
        </pc:spChg>
        <pc:spChg chg="del">
          <ac:chgData name="Willow Robertson" userId="44fd4d1e-45eb-459f-8c9b-9445a5bb0080" providerId="ADAL" clId="{D374F95F-F78E-4F0E-9076-2280D2EFD114}" dt="2023-12-14T00:57:21.681" v="3" actId="478"/>
          <ac:spMkLst>
            <pc:docMk/>
            <pc:sldMk cId="3963661964" sldId="259"/>
            <ac:spMk id="11" creationId="{DF1EA74F-82EC-A729-63CA-EED31BC511D1}"/>
          </ac:spMkLst>
        </pc:spChg>
        <pc:spChg chg="add mod">
          <ac:chgData name="Willow Robertson" userId="44fd4d1e-45eb-459f-8c9b-9445a5bb0080" providerId="ADAL" clId="{D374F95F-F78E-4F0E-9076-2280D2EFD114}" dt="2023-12-14T00:57:31.093" v="7" actId="1076"/>
          <ac:spMkLst>
            <pc:docMk/>
            <pc:sldMk cId="3963661964" sldId="259"/>
            <ac:spMk id="12" creationId="{8AA5ADA8-5D55-AFB2-3059-6A5DACADED8B}"/>
          </ac:spMkLst>
        </pc:spChg>
        <pc:spChg chg="add mod">
          <ac:chgData name="Willow Robertson" userId="44fd4d1e-45eb-459f-8c9b-9445a5bb0080" providerId="ADAL" clId="{D374F95F-F78E-4F0E-9076-2280D2EFD114}" dt="2023-12-14T00:57:31.093" v="7" actId="1076"/>
          <ac:spMkLst>
            <pc:docMk/>
            <pc:sldMk cId="3963661964" sldId="259"/>
            <ac:spMk id="13" creationId="{C998A751-5982-9675-40EA-DEADF2126178}"/>
          </ac:spMkLst>
        </pc:spChg>
        <pc:spChg chg="add mod">
          <ac:chgData name="Willow Robertson" userId="44fd4d1e-45eb-459f-8c9b-9445a5bb0080" providerId="ADAL" clId="{D374F95F-F78E-4F0E-9076-2280D2EFD114}" dt="2023-12-14T00:57:31.093" v="7" actId="1076"/>
          <ac:spMkLst>
            <pc:docMk/>
            <pc:sldMk cId="3963661964" sldId="259"/>
            <ac:spMk id="14" creationId="{F39C7AD1-248F-8E4D-7570-8C4D9BD1425D}"/>
          </ac:spMkLst>
        </pc:spChg>
        <pc:picChg chg="add del mod">
          <ac:chgData name="Willow Robertson" userId="44fd4d1e-45eb-459f-8c9b-9445a5bb0080" providerId="ADAL" clId="{D374F95F-F78E-4F0E-9076-2280D2EFD114}" dt="2023-12-14T00:57:23.836" v="5"/>
          <ac:picMkLst>
            <pc:docMk/>
            <pc:sldMk cId="3963661964" sldId="259"/>
            <ac:picMk id="4" creationId="{8C5378DE-EB45-2B76-36BD-A951861D0E90}"/>
          </ac:picMkLst>
        </pc:picChg>
      </pc:sldChg>
      <pc:sldChg chg="addSp delSp modSp mod">
        <pc:chgData name="Willow Robertson" userId="44fd4d1e-45eb-459f-8c9b-9445a5bb0080" providerId="ADAL" clId="{D374F95F-F78E-4F0E-9076-2280D2EFD114}" dt="2023-12-14T00:57:52.878" v="17" actId="1076"/>
        <pc:sldMkLst>
          <pc:docMk/>
          <pc:sldMk cId="1288218582" sldId="260"/>
        </pc:sldMkLst>
        <pc:spChg chg="add del mod">
          <ac:chgData name="Willow Robertson" userId="44fd4d1e-45eb-459f-8c9b-9445a5bb0080" providerId="ADAL" clId="{D374F95F-F78E-4F0E-9076-2280D2EFD114}" dt="2023-12-14T00:57:44.761" v="13" actId="478"/>
          <ac:spMkLst>
            <pc:docMk/>
            <pc:sldMk cId="1288218582" sldId="260"/>
            <ac:spMk id="3" creationId="{04D62046-7A1C-C659-9528-9EF6C735BE69}"/>
          </ac:spMkLst>
        </pc:spChg>
        <pc:spChg chg="add del mod">
          <ac:chgData name="Willow Robertson" userId="44fd4d1e-45eb-459f-8c9b-9445a5bb0080" providerId="ADAL" clId="{D374F95F-F78E-4F0E-9076-2280D2EFD114}" dt="2023-12-14T00:57:43.471" v="12"/>
          <ac:spMkLst>
            <pc:docMk/>
            <pc:sldMk cId="1288218582" sldId="260"/>
            <ac:spMk id="4" creationId="{6BF0B00E-A0B9-7793-DDE3-2E9602E26140}"/>
          </ac:spMkLst>
        </pc:spChg>
        <pc:spChg chg="add mod">
          <ac:chgData name="Willow Robertson" userId="44fd4d1e-45eb-459f-8c9b-9445a5bb0080" providerId="ADAL" clId="{D374F95F-F78E-4F0E-9076-2280D2EFD114}" dt="2023-12-14T00:57:52.878" v="17" actId="1076"/>
          <ac:spMkLst>
            <pc:docMk/>
            <pc:sldMk cId="1288218582" sldId="260"/>
            <ac:spMk id="6" creationId="{61974997-7E5B-8A15-C0E6-442306E76963}"/>
          </ac:spMkLst>
        </pc:spChg>
        <pc:spChg chg="del">
          <ac:chgData name="Willow Robertson" userId="44fd4d1e-45eb-459f-8c9b-9445a5bb0080" providerId="ADAL" clId="{D374F95F-F78E-4F0E-9076-2280D2EFD114}" dt="2023-12-14T00:57:41.964" v="9" actId="478"/>
          <ac:spMkLst>
            <pc:docMk/>
            <pc:sldMk cId="1288218582" sldId="260"/>
            <ac:spMk id="8" creationId="{30F6EF22-C7EB-A0EA-1C0A-CCF4969CF746}"/>
          </ac:spMkLst>
        </pc:spChg>
        <pc:spChg chg="del">
          <ac:chgData name="Willow Robertson" userId="44fd4d1e-45eb-459f-8c9b-9445a5bb0080" providerId="ADAL" clId="{D374F95F-F78E-4F0E-9076-2280D2EFD114}" dt="2023-12-14T00:57:39.514" v="8" actId="478"/>
          <ac:spMkLst>
            <pc:docMk/>
            <pc:sldMk cId="1288218582" sldId="260"/>
            <ac:spMk id="9" creationId="{75CCCA23-3848-8A32-F42B-0F9C0577BECF}"/>
          </ac:spMkLst>
        </pc:spChg>
        <pc:picChg chg="add del mod">
          <ac:chgData name="Willow Robertson" userId="44fd4d1e-45eb-459f-8c9b-9445a5bb0080" providerId="ADAL" clId="{D374F95F-F78E-4F0E-9076-2280D2EFD114}" dt="2023-12-14T00:57:43.471" v="12"/>
          <ac:picMkLst>
            <pc:docMk/>
            <pc:sldMk cId="1288218582" sldId="260"/>
            <ac:picMk id="5" creationId="{04ECFDB7-B533-0CA5-6EF4-D1FA4DFA00D9}"/>
          </ac:picMkLst>
        </pc:picChg>
        <pc:picChg chg="add mod">
          <ac:chgData name="Willow Robertson" userId="44fd4d1e-45eb-459f-8c9b-9445a5bb0080" providerId="ADAL" clId="{D374F95F-F78E-4F0E-9076-2280D2EFD114}" dt="2023-12-14T00:57:52.878" v="17" actId="1076"/>
          <ac:picMkLst>
            <pc:docMk/>
            <pc:sldMk cId="1288218582" sldId="260"/>
            <ac:picMk id="7" creationId="{61AD7417-82E1-50A0-162D-8539C891E244}"/>
          </ac:picMkLst>
        </pc:picChg>
      </pc:sldChg>
      <pc:sldChg chg="addSp delSp modSp new mod">
        <pc:chgData name="Willow Robertson" userId="44fd4d1e-45eb-459f-8c9b-9445a5bb0080" providerId="ADAL" clId="{D374F95F-F78E-4F0E-9076-2280D2EFD114}" dt="2023-12-14T00:58:13.298" v="23" actId="1076"/>
        <pc:sldMkLst>
          <pc:docMk/>
          <pc:sldMk cId="2718325609" sldId="261"/>
        </pc:sldMkLst>
        <pc:spChg chg="del">
          <ac:chgData name="Willow Robertson" userId="44fd4d1e-45eb-459f-8c9b-9445a5bb0080" providerId="ADAL" clId="{D374F95F-F78E-4F0E-9076-2280D2EFD114}" dt="2023-12-14T00:58:05.728" v="19" actId="478"/>
          <ac:spMkLst>
            <pc:docMk/>
            <pc:sldMk cId="2718325609" sldId="261"/>
            <ac:spMk id="2" creationId="{D176EBBF-2033-5CCC-36CA-3395A0DF0DD8}"/>
          </ac:spMkLst>
        </pc:spChg>
        <pc:spChg chg="del">
          <ac:chgData name="Willow Robertson" userId="44fd4d1e-45eb-459f-8c9b-9445a5bb0080" providerId="ADAL" clId="{D374F95F-F78E-4F0E-9076-2280D2EFD114}" dt="2023-12-14T00:58:08.113" v="20" actId="478"/>
          <ac:spMkLst>
            <pc:docMk/>
            <pc:sldMk cId="2718325609" sldId="261"/>
            <ac:spMk id="3" creationId="{5A2B0CBB-FB35-5E39-F1F4-F3C1FD949182}"/>
          </ac:spMkLst>
        </pc:spChg>
        <pc:spChg chg="add mod">
          <ac:chgData name="Willow Robertson" userId="44fd4d1e-45eb-459f-8c9b-9445a5bb0080" providerId="ADAL" clId="{D374F95F-F78E-4F0E-9076-2280D2EFD114}" dt="2023-12-14T00:58:13.298" v="23" actId="1076"/>
          <ac:spMkLst>
            <pc:docMk/>
            <pc:sldMk cId="2718325609" sldId="261"/>
            <ac:spMk id="4" creationId="{D4BA3EB6-FA3A-6FE4-75E6-0D1A670ADE56}"/>
          </ac:spMkLst>
        </pc:spChg>
        <pc:spChg chg="add mod">
          <ac:chgData name="Willow Robertson" userId="44fd4d1e-45eb-459f-8c9b-9445a5bb0080" providerId="ADAL" clId="{D374F95F-F78E-4F0E-9076-2280D2EFD114}" dt="2023-12-14T00:58:08.478" v="21"/>
          <ac:spMkLst>
            <pc:docMk/>
            <pc:sldMk cId="2718325609" sldId="261"/>
            <ac:spMk id="5" creationId="{7DF44BD2-8DCC-3562-1865-F4C0BB1CE7E6}"/>
          </ac:spMkLst>
        </pc:spChg>
        <pc:picChg chg="add mod">
          <ac:chgData name="Willow Robertson" userId="44fd4d1e-45eb-459f-8c9b-9445a5bb0080" providerId="ADAL" clId="{D374F95F-F78E-4F0E-9076-2280D2EFD114}" dt="2023-12-14T00:58:08.478" v="21"/>
          <ac:picMkLst>
            <pc:docMk/>
            <pc:sldMk cId="2718325609" sldId="261"/>
            <ac:picMk id="6" creationId="{30D4A1ED-348A-EA72-9A79-6878FEFE5E6F}"/>
          </ac:picMkLst>
        </pc:picChg>
      </pc:sldChg>
      <pc:sldChg chg="addSp delSp modSp new mod modAnim">
        <pc:chgData name="Willow Robertson" userId="44fd4d1e-45eb-459f-8c9b-9445a5bb0080" providerId="ADAL" clId="{D374F95F-F78E-4F0E-9076-2280D2EFD114}" dt="2023-12-14T00:58:54.460" v="37" actId="1038"/>
        <pc:sldMkLst>
          <pc:docMk/>
          <pc:sldMk cId="3370315569" sldId="262"/>
        </pc:sldMkLst>
        <pc:spChg chg="del">
          <ac:chgData name="Willow Robertson" userId="44fd4d1e-45eb-459f-8c9b-9445a5bb0080" providerId="ADAL" clId="{D374F95F-F78E-4F0E-9076-2280D2EFD114}" dt="2023-12-14T00:58:32.487" v="26" actId="478"/>
          <ac:spMkLst>
            <pc:docMk/>
            <pc:sldMk cId="3370315569" sldId="262"/>
            <ac:spMk id="2" creationId="{401DE709-8F50-B070-B3D5-FCC4AF0B077E}"/>
          </ac:spMkLst>
        </pc:spChg>
        <pc:spChg chg="del">
          <ac:chgData name="Willow Robertson" userId="44fd4d1e-45eb-459f-8c9b-9445a5bb0080" providerId="ADAL" clId="{D374F95F-F78E-4F0E-9076-2280D2EFD114}" dt="2023-12-14T00:58:30.669" v="25" actId="478"/>
          <ac:spMkLst>
            <pc:docMk/>
            <pc:sldMk cId="3370315569" sldId="262"/>
            <ac:spMk id="3" creationId="{81FC4DEA-CBEA-F83C-218C-58CBD40089F3}"/>
          </ac:spMkLst>
        </pc:spChg>
        <pc:spChg chg="add del mod">
          <ac:chgData name="Willow Robertson" userId="44fd4d1e-45eb-459f-8c9b-9445a5bb0080" providerId="ADAL" clId="{D374F95F-F78E-4F0E-9076-2280D2EFD114}" dt="2023-12-14T00:58:35.505" v="28"/>
          <ac:spMkLst>
            <pc:docMk/>
            <pc:sldMk cId="3370315569" sldId="262"/>
            <ac:spMk id="4" creationId="{767AD1FB-C48A-E0AB-323B-41296DCDCA17}"/>
          </ac:spMkLst>
        </pc:spChg>
        <pc:spChg chg="add del mod">
          <ac:chgData name="Willow Robertson" userId="44fd4d1e-45eb-459f-8c9b-9445a5bb0080" providerId="ADAL" clId="{D374F95F-F78E-4F0E-9076-2280D2EFD114}" dt="2023-12-14T00:58:35.505" v="28"/>
          <ac:spMkLst>
            <pc:docMk/>
            <pc:sldMk cId="3370315569" sldId="262"/>
            <ac:spMk id="6" creationId="{D11BE28C-3409-7D5D-9FFA-812BA5F7BDA7}"/>
          </ac:spMkLst>
        </pc:spChg>
        <pc:spChg chg="add del mod">
          <ac:chgData name="Willow Robertson" userId="44fd4d1e-45eb-459f-8c9b-9445a5bb0080" providerId="ADAL" clId="{D374F95F-F78E-4F0E-9076-2280D2EFD114}" dt="2023-12-14T00:58:35.505" v="28"/>
          <ac:spMkLst>
            <pc:docMk/>
            <pc:sldMk cId="3370315569" sldId="262"/>
            <ac:spMk id="7" creationId="{55A21B7C-E70A-9658-3AFB-4DC3F502FBF0}"/>
          </ac:spMkLst>
        </pc:spChg>
        <pc:spChg chg="add del mod">
          <ac:chgData name="Willow Robertson" userId="44fd4d1e-45eb-459f-8c9b-9445a5bb0080" providerId="ADAL" clId="{D374F95F-F78E-4F0E-9076-2280D2EFD114}" dt="2023-12-14T00:58:35.505" v="28"/>
          <ac:spMkLst>
            <pc:docMk/>
            <pc:sldMk cId="3370315569" sldId="262"/>
            <ac:spMk id="8" creationId="{409FEFA9-49E0-9883-654B-BC9B940151A5}"/>
          </ac:spMkLst>
        </pc:spChg>
        <pc:spChg chg="add del mod">
          <ac:chgData name="Willow Robertson" userId="44fd4d1e-45eb-459f-8c9b-9445a5bb0080" providerId="ADAL" clId="{D374F95F-F78E-4F0E-9076-2280D2EFD114}" dt="2023-12-14T00:58:35.505" v="28"/>
          <ac:spMkLst>
            <pc:docMk/>
            <pc:sldMk cId="3370315569" sldId="262"/>
            <ac:spMk id="9" creationId="{FBE8370B-AB82-884E-B508-280429E88133}"/>
          </ac:spMkLst>
        </pc:spChg>
        <pc:spChg chg="add del mod">
          <ac:chgData name="Willow Robertson" userId="44fd4d1e-45eb-459f-8c9b-9445a5bb0080" providerId="ADAL" clId="{D374F95F-F78E-4F0E-9076-2280D2EFD114}" dt="2023-12-14T00:58:35.505" v="28"/>
          <ac:spMkLst>
            <pc:docMk/>
            <pc:sldMk cId="3370315569" sldId="262"/>
            <ac:spMk id="10" creationId="{0780E81D-F2B7-DF14-C6CC-DFDC5172B7C9}"/>
          </ac:spMkLst>
        </pc:spChg>
        <pc:spChg chg="add mod">
          <ac:chgData name="Willow Robertson" userId="44fd4d1e-45eb-459f-8c9b-9445a5bb0080" providerId="ADAL" clId="{D374F95F-F78E-4F0E-9076-2280D2EFD114}" dt="2023-12-14T00:58:54.460" v="37" actId="1038"/>
          <ac:spMkLst>
            <pc:docMk/>
            <pc:sldMk cId="3370315569" sldId="262"/>
            <ac:spMk id="11" creationId="{0FD7E49A-8072-5B0B-16CA-5FF3FEBFFA38}"/>
          </ac:spMkLst>
        </pc:spChg>
        <pc:spChg chg="add mod">
          <ac:chgData name="Willow Robertson" userId="44fd4d1e-45eb-459f-8c9b-9445a5bb0080" providerId="ADAL" clId="{D374F95F-F78E-4F0E-9076-2280D2EFD114}" dt="2023-12-14T00:58:54.460" v="37" actId="1038"/>
          <ac:spMkLst>
            <pc:docMk/>
            <pc:sldMk cId="3370315569" sldId="262"/>
            <ac:spMk id="13" creationId="{A9A3860F-AAF6-AABE-ED7A-F8E307779335}"/>
          </ac:spMkLst>
        </pc:spChg>
        <pc:spChg chg="add mod">
          <ac:chgData name="Willow Robertson" userId="44fd4d1e-45eb-459f-8c9b-9445a5bb0080" providerId="ADAL" clId="{D374F95F-F78E-4F0E-9076-2280D2EFD114}" dt="2023-12-14T00:58:54.460" v="37" actId="1038"/>
          <ac:spMkLst>
            <pc:docMk/>
            <pc:sldMk cId="3370315569" sldId="262"/>
            <ac:spMk id="14" creationId="{936314BE-7B89-C494-F26F-B3FD83261B30}"/>
          </ac:spMkLst>
        </pc:spChg>
        <pc:spChg chg="add mod">
          <ac:chgData name="Willow Robertson" userId="44fd4d1e-45eb-459f-8c9b-9445a5bb0080" providerId="ADAL" clId="{D374F95F-F78E-4F0E-9076-2280D2EFD114}" dt="2023-12-14T00:58:54.460" v="37" actId="1038"/>
          <ac:spMkLst>
            <pc:docMk/>
            <pc:sldMk cId="3370315569" sldId="262"/>
            <ac:spMk id="15" creationId="{E390C29C-715F-CF09-EF03-7DD19991CB72}"/>
          </ac:spMkLst>
        </pc:spChg>
        <pc:spChg chg="add mod">
          <ac:chgData name="Willow Robertson" userId="44fd4d1e-45eb-459f-8c9b-9445a5bb0080" providerId="ADAL" clId="{D374F95F-F78E-4F0E-9076-2280D2EFD114}" dt="2023-12-14T00:58:54.460" v="37" actId="1038"/>
          <ac:spMkLst>
            <pc:docMk/>
            <pc:sldMk cId="3370315569" sldId="262"/>
            <ac:spMk id="16" creationId="{20C0DE7D-B112-1FAF-4E9C-7C1862AC697D}"/>
          </ac:spMkLst>
        </pc:spChg>
        <pc:spChg chg="add mod">
          <ac:chgData name="Willow Robertson" userId="44fd4d1e-45eb-459f-8c9b-9445a5bb0080" providerId="ADAL" clId="{D374F95F-F78E-4F0E-9076-2280D2EFD114}" dt="2023-12-14T00:58:54.460" v="37" actId="1038"/>
          <ac:spMkLst>
            <pc:docMk/>
            <pc:sldMk cId="3370315569" sldId="262"/>
            <ac:spMk id="17" creationId="{9383AE78-2632-BCD6-0B15-71AE5C1006E1}"/>
          </ac:spMkLst>
        </pc:spChg>
        <pc:picChg chg="add del mod">
          <ac:chgData name="Willow Robertson" userId="44fd4d1e-45eb-459f-8c9b-9445a5bb0080" providerId="ADAL" clId="{D374F95F-F78E-4F0E-9076-2280D2EFD114}" dt="2023-12-14T00:58:35.505" v="28"/>
          <ac:picMkLst>
            <pc:docMk/>
            <pc:sldMk cId="3370315569" sldId="262"/>
            <ac:picMk id="5" creationId="{C2DBBEB5-75EB-5B0B-ABFC-2E4EE9844DEA}"/>
          </ac:picMkLst>
        </pc:picChg>
        <pc:picChg chg="add mod">
          <ac:chgData name="Willow Robertson" userId="44fd4d1e-45eb-459f-8c9b-9445a5bb0080" providerId="ADAL" clId="{D374F95F-F78E-4F0E-9076-2280D2EFD114}" dt="2023-12-14T00:58:54.460" v="37" actId="1038"/>
          <ac:picMkLst>
            <pc:docMk/>
            <pc:sldMk cId="3370315569" sldId="262"/>
            <ac:picMk id="12" creationId="{B16FB84F-C554-6FC2-DCC6-3CE2144A8CF8}"/>
          </ac:picMkLst>
        </pc:picChg>
      </pc:sldChg>
      <pc:sldChg chg="addSp delSp modSp new mod">
        <pc:chgData name="Willow Robertson" userId="44fd4d1e-45eb-459f-8c9b-9445a5bb0080" providerId="ADAL" clId="{D374F95F-F78E-4F0E-9076-2280D2EFD114}" dt="2023-12-14T00:59:48.355" v="52" actId="1038"/>
        <pc:sldMkLst>
          <pc:docMk/>
          <pc:sldMk cId="2141245681" sldId="263"/>
        </pc:sldMkLst>
        <pc:spChg chg="del mod">
          <ac:chgData name="Willow Robertson" userId="44fd4d1e-45eb-459f-8c9b-9445a5bb0080" providerId="ADAL" clId="{D374F95F-F78E-4F0E-9076-2280D2EFD114}" dt="2023-12-14T00:59:30.242" v="44" actId="478"/>
          <ac:spMkLst>
            <pc:docMk/>
            <pc:sldMk cId="2141245681" sldId="263"/>
            <ac:spMk id="2" creationId="{E416FC76-4F3D-BFC4-1494-55B84D06FD45}"/>
          </ac:spMkLst>
        </pc:spChg>
        <pc:spChg chg="del">
          <ac:chgData name="Willow Robertson" userId="44fd4d1e-45eb-459f-8c9b-9445a5bb0080" providerId="ADAL" clId="{D374F95F-F78E-4F0E-9076-2280D2EFD114}" dt="2023-12-14T00:59:03.544" v="39" actId="478"/>
          <ac:spMkLst>
            <pc:docMk/>
            <pc:sldMk cId="2141245681" sldId="263"/>
            <ac:spMk id="3" creationId="{F517959E-0D91-A1BC-5412-D71499574AC7}"/>
          </ac:spMkLst>
        </pc:spChg>
        <pc:spChg chg="add del mod">
          <ac:chgData name="Willow Robertson" userId="44fd4d1e-45eb-459f-8c9b-9445a5bb0080" providerId="ADAL" clId="{D374F95F-F78E-4F0E-9076-2280D2EFD114}" dt="2023-12-14T00:59:28.196" v="42"/>
          <ac:spMkLst>
            <pc:docMk/>
            <pc:sldMk cId="2141245681" sldId="263"/>
            <ac:spMk id="4" creationId="{160A4283-9D69-9AF0-F00A-8AAA68D1B32B}"/>
          </ac:spMkLst>
        </pc:spChg>
        <pc:spChg chg="add mod">
          <ac:chgData name="Willow Robertson" userId="44fd4d1e-45eb-459f-8c9b-9445a5bb0080" providerId="ADAL" clId="{D374F95F-F78E-4F0E-9076-2280D2EFD114}" dt="2023-12-14T00:59:39.217" v="47" actId="1076"/>
          <ac:spMkLst>
            <pc:docMk/>
            <pc:sldMk cId="2141245681" sldId="263"/>
            <ac:spMk id="7" creationId="{55271641-284E-2A69-BD66-980CC66ACAB3}"/>
          </ac:spMkLst>
        </pc:spChg>
        <pc:picChg chg="add del mod">
          <ac:chgData name="Willow Robertson" userId="44fd4d1e-45eb-459f-8c9b-9445a5bb0080" providerId="ADAL" clId="{D374F95F-F78E-4F0E-9076-2280D2EFD114}" dt="2023-12-14T00:59:28.196" v="42"/>
          <ac:picMkLst>
            <pc:docMk/>
            <pc:sldMk cId="2141245681" sldId="263"/>
            <ac:picMk id="5" creationId="{1E60CD7D-F70F-6865-1013-CAD7FC2EFE9C}"/>
          </ac:picMkLst>
        </pc:picChg>
        <pc:picChg chg="add del mod">
          <ac:chgData name="Willow Robertson" userId="44fd4d1e-45eb-459f-8c9b-9445a5bb0080" providerId="ADAL" clId="{D374F95F-F78E-4F0E-9076-2280D2EFD114}" dt="2023-12-14T00:59:28.196" v="42"/>
          <ac:picMkLst>
            <pc:docMk/>
            <pc:sldMk cId="2141245681" sldId="263"/>
            <ac:picMk id="6" creationId="{AFC25AB5-A9F1-CDAA-718A-39CFFA82626C}"/>
          </ac:picMkLst>
        </pc:picChg>
        <pc:picChg chg="add mod">
          <ac:chgData name="Willow Robertson" userId="44fd4d1e-45eb-459f-8c9b-9445a5bb0080" providerId="ADAL" clId="{D374F95F-F78E-4F0E-9076-2280D2EFD114}" dt="2023-12-14T00:59:48.355" v="52" actId="1038"/>
          <ac:picMkLst>
            <pc:docMk/>
            <pc:sldMk cId="2141245681" sldId="263"/>
            <ac:picMk id="8" creationId="{FEA14E80-9D9F-3A01-1DC9-B0D70E925CB1}"/>
          </ac:picMkLst>
        </pc:picChg>
        <pc:picChg chg="add mod">
          <ac:chgData name="Willow Robertson" userId="44fd4d1e-45eb-459f-8c9b-9445a5bb0080" providerId="ADAL" clId="{D374F95F-F78E-4F0E-9076-2280D2EFD114}" dt="2023-12-14T00:59:33.283" v="46" actId="14100"/>
          <ac:picMkLst>
            <pc:docMk/>
            <pc:sldMk cId="2141245681" sldId="263"/>
            <ac:picMk id="9" creationId="{09336E85-5799-A1FD-179B-6C0F876911AB}"/>
          </ac:picMkLst>
        </pc:picChg>
      </pc:sldChg>
      <pc:sldChg chg="del">
        <pc:chgData name="Willow Robertson" userId="44fd4d1e-45eb-459f-8c9b-9445a5bb0080" providerId="ADAL" clId="{D374F95F-F78E-4F0E-9076-2280D2EFD114}" dt="2023-12-14T00:57:09.748" v="0" actId="47"/>
        <pc:sldMkLst>
          <pc:docMk/>
          <pc:sldMk cId="3938349100" sldId="263"/>
        </pc:sldMkLst>
      </pc:sldChg>
      <pc:sldChg chg="addSp delSp modSp new mod">
        <pc:chgData name="Willow Robertson" userId="44fd4d1e-45eb-459f-8c9b-9445a5bb0080" providerId="ADAL" clId="{D374F95F-F78E-4F0E-9076-2280D2EFD114}" dt="2023-12-14T01:00:04.322" v="57" actId="1076"/>
        <pc:sldMkLst>
          <pc:docMk/>
          <pc:sldMk cId="2358978169" sldId="264"/>
        </pc:sldMkLst>
        <pc:spChg chg="del">
          <ac:chgData name="Willow Robertson" userId="44fd4d1e-45eb-459f-8c9b-9445a5bb0080" providerId="ADAL" clId="{D374F95F-F78E-4F0E-9076-2280D2EFD114}" dt="2023-12-14T00:59:59.974" v="55" actId="478"/>
          <ac:spMkLst>
            <pc:docMk/>
            <pc:sldMk cId="2358978169" sldId="264"/>
            <ac:spMk id="2" creationId="{CDA4725F-755E-D3E4-889C-E9323D3E8EE9}"/>
          </ac:spMkLst>
        </pc:spChg>
        <pc:spChg chg="del">
          <ac:chgData name="Willow Robertson" userId="44fd4d1e-45eb-459f-8c9b-9445a5bb0080" providerId="ADAL" clId="{D374F95F-F78E-4F0E-9076-2280D2EFD114}" dt="2023-12-14T00:59:57.337" v="54" actId="478"/>
          <ac:spMkLst>
            <pc:docMk/>
            <pc:sldMk cId="2358978169" sldId="264"/>
            <ac:spMk id="3" creationId="{A0241D41-371E-76C4-B02E-624117828F0B}"/>
          </ac:spMkLst>
        </pc:spChg>
        <pc:spChg chg="add mod">
          <ac:chgData name="Willow Robertson" userId="44fd4d1e-45eb-459f-8c9b-9445a5bb0080" providerId="ADAL" clId="{D374F95F-F78E-4F0E-9076-2280D2EFD114}" dt="2023-12-14T01:00:04.322" v="57" actId="1076"/>
          <ac:spMkLst>
            <pc:docMk/>
            <pc:sldMk cId="2358978169" sldId="264"/>
            <ac:spMk id="4" creationId="{53555E9C-1161-AAAF-FB29-84FA207DC024}"/>
          </ac:spMkLst>
        </pc:spChg>
        <pc:spChg chg="add mod">
          <ac:chgData name="Willow Robertson" userId="44fd4d1e-45eb-459f-8c9b-9445a5bb0080" providerId="ADAL" clId="{D374F95F-F78E-4F0E-9076-2280D2EFD114}" dt="2023-12-14T01:00:00.413" v="56"/>
          <ac:spMkLst>
            <pc:docMk/>
            <pc:sldMk cId="2358978169" sldId="264"/>
            <ac:spMk id="5" creationId="{04A7BC53-ECAB-778D-4CFA-7A50C66CFC16}"/>
          </ac:spMkLst>
        </pc:spChg>
        <pc:picChg chg="add mod">
          <ac:chgData name="Willow Robertson" userId="44fd4d1e-45eb-459f-8c9b-9445a5bb0080" providerId="ADAL" clId="{D374F95F-F78E-4F0E-9076-2280D2EFD114}" dt="2023-12-14T01:00:00.413" v="56"/>
          <ac:picMkLst>
            <pc:docMk/>
            <pc:sldMk cId="2358978169" sldId="264"/>
            <ac:picMk id="6" creationId="{85C8DCEE-A7D3-D622-4120-9DC672BEFF38}"/>
          </ac:picMkLst>
        </pc:picChg>
      </pc:sldChg>
      <pc:sldChg chg="del">
        <pc:chgData name="Willow Robertson" userId="44fd4d1e-45eb-459f-8c9b-9445a5bb0080" providerId="ADAL" clId="{D374F95F-F78E-4F0E-9076-2280D2EFD114}" dt="2023-12-14T00:57:09.748" v="0" actId="47"/>
        <pc:sldMkLst>
          <pc:docMk/>
          <pc:sldMk cId="2527781108" sldId="264"/>
        </pc:sldMkLst>
      </pc:sldChg>
      <pc:sldChg chg="addSp delSp modSp new mod">
        <pc:chgData name="Willow Robertson" userId="44fd4d1e-45eb-459f-8c9b-9445a5bb0080" providerId="ADAL" clId="{D374F95F-F78E-4F0E-9076-2280D2EFD114}" dt="2023-12-14T01:00:27.289" v="63" actId="1035"/>
        <pc:sldMkLst>
          <pc:docMk/>
          <pc:sldMk cId="1276586678" sldId="265"/>
        </pc:sldMkLst>
        <pc:spChg chg="del">
          <ac:chgData name="Willow Robertson" userId="44fd4d1e-45eb-459f-8c9b-9445a5bb0080" providerId="ADAL" clId="{D374F95F-F78E-4F0E-9076-2280D2EFD114}" dt="2023-12-14T01:00:19.417" v="60" actId="478"/>
          <ac:spMkLst>
            <pc:docMk/>
            <pc:sldMk cId="1276586678" sldId="265"/>
            <ac:spMk id="2" creationId="{E48397E5-DC7D-4020-1A90-6F41358B2A23}"/>
          </ac:spMkLst>
        </pc:spChg>
        <pc:spChg chg="del">
          <ac:chgData name="Willow Robertson" userId="44fd4d1e-45eb-459f-8c9b-9445a5bb0080" providerId="ADAL" clId="{D374F95F-F78E-4F0E-9076-2280D2EFD114}" dt="2023-12-14T01:00:16.796" v="59" actId="478"/>
          <ac:spMkLst>
            <pc:docMk/>
            <pc:sldMk cId="1276586678" sldId="265"/>
            <ac:spMk id="3" creationId="{2C9C9B56-782A-D0BB-90B0-E2AD8B41EC14}"/>
          </ac:spMkLst>
        </pc:spChg>
        <pc:spChg chg="add mod">
          <ac:chgData name="Willow Robertson" userId="44fd4d1e-45eb-459f-8c9b-9445a5bb0080" providerId="ADAL" clId="{D374F95F-F78E-4F0E-9076-2280D2EFD114}" dt="2023-12-14T01:00:25.202" v="62" actId="1076"/>
          <ac:spMkLst>
            <pc:docMk/>
            <pc:sldMk cId="1276586678" sldId="265"/>
            <ac:spMk id="4" creationId="{6FE7F5CC-8B7C-8147-F13A-555CD8D9A6A8}"/>
          </ac:spMkLst>
        </pc:spChg>
        <pc:spChg chg="add mod">
          <ac:chgData name="Willow Robertson" userId="44fd4d1e-45eb-459f-8c9b-9445a5bb0080" providerId="ADAL" clId="{D374F95F-F78E-4F0E-9076-2280D2EFD114}" dt="2023-12-14T01:00:27.289" v="63" actId="1035"/>
          <ac:spMkLst>
            <pc:docMk/>
            <pc:sldMk cId="1276586678" sldId="265"/>
            <ac:spMk id="5" creationId="{9CDF4516-78C6-AD8F-A3ED-C70B35F857BB}"/>
          </ac:spMkLst>
        </pc:spChg>
      </pc:sldChg>
      <pc:sldChg chg="del">
        <pc:chgData name="Willow Robertson" userId="44fd4d1e-45eb-459f-8c9b-9445a5bb0080" providerId="ADAL" clId="{D374F95F-F78E-4F0E-9076-2280D2EFD114}" dt="2023-12-14T00:57:09.748" v="0" actId="47"/>
        <pc:sldMkLst>
          <pc:docMk/>
          <pc:sldMk cId="3582074577"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20/12/2023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327453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3958205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59040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316051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53829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9009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3223909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8" name="TextBox 7">
            <a:extLst>
              <a:ext uri="{FF2B5EF4-FFF2-40B4-BE49-F238E27FC236}">
                <a16:creationId xmlns:a16="http://schemas.microsoft.com/office/drawing/2014/main" id="{0819D59C-6498-39EF-EEFD-31190B1A6FB0}"/>
              </a:ext>
            </a:extLst>
          </p:cNvPr>
          <p:cNvSpPr txBox="1"/>
          <p:nvPr userDrawn="1"/>
        </p:nvSpPr>
        <p:spPr>
          <a:xfrm>
            <a:off x="1043608" y="6234053"/>
            <a:ext cx="295232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spTree>
    <p:extLst>
      <p:ext uri="{BB962C8B-B14F-4D97-AF65-F5344CB8AC3E}">
        <p14:creationId xmlns:p14="http://schemas.microsoft.com/office/powerpoint/2010/main" val="1328819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80166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152500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40295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992536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77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753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8476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61764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1439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954225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2588033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667527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73862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3801037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1259772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2555198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991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76139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45024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82496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4791617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873794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42797598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557469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307229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9065333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790019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474463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8518812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202796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908336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56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683568" y="836712"/>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8356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48465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177711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24597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88268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98903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51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1560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9353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8.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mathematicshub.edu.au/" TargetMode="External"/><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9.png"/><Relationship Id="rId18" Type="http://schemas.openxmlformats.org/officeDocument/2006/relationships/image" Target="../media/image5.png"/><Relationship Id="rId3" Type="http://schemas.openxmlformats.org/officeDocument/2006/relationships/slideLayout" Target="../slideLayouts/slideLayout14.xml"/><Relationship Id="rId21" Type="http://schemas.openxmlformats.org/officeDocument/2006/relationships/image" Target="../media/image8.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4.png"/><Relationship Id="rId2" Type="http://schemas.openxmlformats.org/officeDocument/2006/relationships/slideLayout" Target="../slideLayouts/slideLayout13.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hyperlink" Target="https://www.mathematicshub.edu.au/" TargetMode="External"/><Relationship Id="rId10" Type="http://schemas.openxmlformats.org/officeDocument/2006/relationships/slideLayout" Target="../slideLayouts/slideLayout21.xml"/><Relationship Id="rId19"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18" Type="http://schemas.openxmlformats.org/officeDocument/2006/relationships/image" Target="../media/image5.png"/><Relationship Id="rId3" Type="http://schemas.openxmlformats.org/officeDocument/2006/relationships/slideLayout" Target="../slideLayouts/slideLayout25.xml"/><Relationship Id="rId21" Type="http://schemas.openxmlformats.org/officeDocument/2006/relationships/image" Target="../media/image8.png"/><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4.png"/><Relationship Id="rId2" Type="http://schemas.openxmlformats.org/officeDocument/2006/relationships/slideLayout" Target="../slideLayouts/slideLayout24.xml"/><Relationship Id="rId16" Type="http://schemas.openxmlformats.org/officeDocument/2006/relationships/image" Target="../media/image10.png"/><Relationship Id="rId20" Type="http://schemas.openxmlformats.org/officeDocument/2006/relationships/image" Target="../media/image7.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19" Type="http://schemas.openxmlformats.org/officeDocument/2006/relationships/image" Target="../media/image6.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hyperlink" Target="https://www.mathematicshub.edu.au/"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18" Type="http://schemas.openxmlformats.org/officeDocument/2006/relationships/image" Target="../media/image6.png"/><Relationship Id="rId3" Type="http://schemas.openxmlformats.org/officeDocument/2006/relationships/slideLayout" Target="../slideLayouts/slideLayout36.xml"/><Relationship Id="rId21" Type="http://schemas.openxmlformats.org/officeDocument/2006/relationships/image" Target="../media/image11.png"/><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image" Target="../media/image5.png"/><Relationship Id="rId2" Type="http://schemas.openxmlformats.org/officeDocument/2006/relationships/slideLayout" Target="../slideLayouts/slideLayout35.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19" Type="http://schemas.openxmlformats.org/officeDocument/2006/relationships/image" Target="../media/image7.png"/><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hyperlink" Target="https://www.mathematicshub.edu.a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AFF6BD75-DA08-3392-4E89-F14C10FC44B0}"/>
              </a:ext>
              <a:ext uri="{C183D7F6-B498-43B3-948B-1728B52AA6E4}">
                <adec:decorative xmlns:adec="http://schemas.microsoft.com/office/drawing/2017/decorative" val="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9121" y="-61353"/>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17" name="Group 16">
            <a:extLst>
              <a:ext uri="{FF2B5EF4-FFF2-40B4-BE49-F238E27FC236}">
                <a16:creationId xmlns:a16="http://schemas.microsoft.com/office/drawing/2014/main" id="{F00B1F31-28AE-E38A-AD0E-0A2B762E186B}"/>
              </a:ext>
              <a:ext uri="{C183D7F6-B498-43B3-948B-1728B52AA6E4}">
                <adec:decorative xmlns:adec="http://schemas.microsoft.com/office/drawing/2017/decorative" val="1"/>
              </a:ext>
            </a:extLst>
          </p:cNvPr>
          <p:cNvGrpSpPr/>
          <p:nvPr userDrawn="1"/>
        </p:nvGrpSpPr>
        <p:grpSpPr>
          <a:xfrm>
            <a:off x="5076056" y="5620698"/>
            <a:ext cx="2735152" cy="1052738"/>
            <a:chOff x="5167683" y="5805262"/>
            <a:chExt cx="2735152" cy="1052738"/>
          </a:xfrm>
        </p:grpSpPr>
        <p:pic>
          <p:nvPicPr>
            <p:cNvPr id="18" name="Content Placeholder 12">
              <a:extLst>
                <a:ext uri="{FF2B5EF4-FFF2-40B4-BE49-F238E27FC236}">
                  <a16:creationId xmlns:a16="http://schemas.microsoft.com/office/drawing/2014/main" id="{738BD97F-6739-8B15-86D4-44FA53D29E71}"/>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19" name="Picture 18">
              <a:extLst>
                <a:ext uri="{FF2B5EF4-FFF2-40B4-BE49-F238E27FC236}">
                  <a16:creationId xmlns:a16="http://schemas.microsoft.com/office/drawing/2014/main" id="{BE1C5B88-B18B-7F64-5CC3-0CB55BE5C046}"/>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20" name="Picture 19">
              <a:extLst>
                <a:ext uri="{FF2B5EF4-FFF2-40B4-BE49-F238E27FC236}">
                  <a16:creationId xmlns:a16="http://schemas.microsoft.com/office/drawing/2014/main" id="{31D74349-6211-8FAB-8805-B493A31BC0AF}"/>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21" name="Picture 20">
              <a:extLst>
                <a:ext uri="{FF2B5EF4-FFF2-40B4-BE49-F238E27FC236}">
                  <a16:creationId xmlns:a16="http://schemas.microsoft.com/office/drawing/2014/main" id="{54A5E25A-A825-AB7A-2FEF-C449173C7278}"/>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22" name="Picture 21">
              <a:extLst>
                <a:ext uri="{FF2B5EF4-FFF2-40B4-BE49-F238E27FC236}">
                  <a16:creationId xmlns:a16="http://schemas.microsoft.com/office/drawing/2014/main" id="{11697A6D-2B79-FF00-37E9-3A45E6A4DB74}"/>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42410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4283CD0-3AD0-113A-733E-5BDC7A102092}"/>
              </a:ext>
              <a:ext uri="{C183D7F6-B498-43B3-948B-1728B52AA6E4}">
                <adec:decorative xmlns:adec="http://schemas.microsoft.com/office/drawing/2017/decorative" val="1"/>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6BC9B929-D0DE-4155-832F-AB89357AE247}"/>
              </a:ext>
              <a:ext uri="{C183D7F6-B498-43B3-948B-1728B52AA6E4}">
                <adec:decorative xmlns:adec="http://schemas.microsoft.com/office/drawing/2017/decorative" val="1"/>
              </a:ext>
            </a:extLst>
          </p:cNvPr>
          <p:cNvGrpSpPr/>
          <p:nvPr userDrawn="1"/>
        </p:nvGrpSpPr>
        <p:grpSpPr>
          <a:xfrm>
            <a:off x="5459291" y="5757084"/>
            <a:ext cx="2735152" cy="1052738"/>
            <a:chOff x="5167683" y="5805262"/>
            <a:chExt cx="2735152" cy="1052738"/>
          </a:xfrm>
        </p:grpSpPr>
        <p:pic>
          <p:nvPicPr>
            <p:cNvPr id="8" name="Content Placeholder 12">
              <a:extLst>
                <a:ext uri="{FF2B5EF4-FFF2-40B4-BE49-F238E27FC236}">
                  <a16:creationId xmlns:a16="http://schemas.microsoft.com/office/drawing/2014/main" id="{DBC310A9-D3FD-A55B-4B22-8F8883F33653}"/>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CD3976FF-E2E8-E9CE-C292-7ECBC140B37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4ED26AD6-960E-51A4-E11D-FB018947FB7C}"/>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699E1E0B-9DC0-5B1E-522B-D2801CC5085A}"/>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613809A4-5AD4-C434-EE66-4D9260D57991}"/>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269284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pic>
        <p:nvPicPr>
          <p:cNvPr id="5" name="Picture 4">
            <a:extLst>
              <a:ext uri="{FF2B5EF4-FFF2-40B4-BE49-F238E27FC236}">
                <a16:creationId xmlns:a16="http://schemas.microsoft.com/office/drawing/2014/main" id="{913C7CC2-E0D0-B218-2CD0-868B8DA2A15F}"/>
              </a:ext>
              <a:ext uri="{C183D7F6-B498-43B3-948B-1728B52AA6E4}">
                <adec:decorative xmlns:adec="http://schemas.microsoft.com/office/drawing/2017/decorative" val="1"/>
              </a:ext>
            </a:extLst>
          </p:cNvPr>
          <p:cNvPicPr>
            <a:picLocks noChangeAspect="1" noChangeArrowheads="1"/>
          </p:cNvPicPr>
          <p:nvPr userDrawn="1"/>
        </p:nvPicPr>
        <p:blipFill>
          <a:blip r:embed="rId16">
            <a:alphaModFix amt="25000"/>
            <a:extLst>
              <a:ext uri="{28A0092B-C50C-407E-A947-70E740481C1C}">
                <a14:useLocalDpi xmlns:a14="http://schemas.microsoft.com/office/drawing/2010/main" val="0"/>
              </a:ext>
            </a:extLst>
          </a:blip>
          <a:srcRect/>
          <a:stretch>
            <a:fillRect/>
          </a:stretch>
        </p:blipFill>
        <p:spPr bwMode="auto">
          <a:xfrm>
            <a:off x="6742864" y="0"/>
            <a:ext cx="24011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5264441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6"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pic>
        <p:nvPicPr>
          <p:cNvPr id="13" name="Picture 3">
            <a:extLst>
              <a:ext uri="{FF2B5EF4-FFF2-40B4-BE49-F238E27FC236}">
                <a16:creationId xmlns:a16="http://schemas.microsoft.com/office/drawing/2014/main" id="{2C83D9E3-82B6-514A-2A77-18A42DDFCEB0}"/>
              </a:ext>
              <a:ext uri="{C183D7F6-B498-43B3-948B-1728B52AA6E4}">
                <adec:decorative xmlns:adec="http://schemas.microsoft.com/office/drawing/2017/decorative" val="1"/>
              </a:ext>
            </a:extLst>
          </p:cNvPr>
          <p:cNvPicPr>
            <a:picLocks noChangeAspect="1" noChangeArrowheads="1"/>
          </p:cNvPicPr>
          <p:nvPr userDrawn="1"/>
        </p:nvPicPr>
        <p:blipFill rotWithShape="1">
          <a:blip r:embed="rId21">
            <a:alphaModFix amt="25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35846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E5151E9-4121-54DC-428D-BEB64DC45393}"/>
              </a:ext>
            </a:extLst>
          </p:cNvPr>
          <p:cNvSpPr txBox="1"/>
          <p:nvPr/>
        </p:nvSpPr>
        <p:spPr>
          <a:xfrm>
            <a:off x="408800" y="1180960"/>
            <a:ext cx="3202223" cy="369332"/>
          </a:xfrm>
          <a:prstGeom prst="rect">
            <a:avLst/>
          </a:prstGeom>
          <a:noFill/>
        </p:spPr>
        <p:txBody>
          <a:bodyPr wrap="none" rtlCol="0">
            <a:spAutoFit/>
          </a:bodyPr>
          <a:lstStyle/>
          <a:p>
            <a:r>
              <a:rPr lang="en-AU" dirty="0"/>
              <a:t>Fraction shape puzzles warm-up</a:t>
            </a:r>
          </a:p>
        </p:txBody>
      </p:sp>
      <p:sp>
        <p:nvSpPr>
          <p:cNvPr id="12" name="Title 11">
            <a:extLst>
              <a:ext uri="{FF2B5EF4-FFF2-40B4-BE49-F238E27FC236}">
                <a16:creationId xmlns:a16="http://schemas.microsoft.com/office/drawing/2014/main" id="{8AA5ADA8-5D55-AFB2-3059-6A5DACADED8B}"/>
              </a:ext>
            </a:extLst>
          </p:cNvPr>
          <p:cNvSpPr txBox="1">
            <a:spLocks noGrp="1"/>
          </p:cNvSpPr>
          <p:nvPr>
            <p:ph type="title" idx="4294967295"/>
          </p:nvPr>
        </p:nvSpPr>
        <p:spPr>
          <a:xfrm>
            <a:off x="2733537" y="1825660"/>
            <a:ext cx="1999715" cy="52322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0" i="0" u="none" strike="noStrike" kern="1200" cap="none" spc="0" normalizeH="0" baseline="0" noProof="0" dirty="0">
                <a:ln>
                  <a:noFill/>
                </a:ln>
                <a:solidFill>
                  <a:schemeClr val="tx1"/>
                </a:solidFill>
                <a:effectLst/>
                <a:uLnTx/>
                <a:uFillTx/>
                <a:latin typeface="+mn-lt"/>
                <a:ea typeface="+mn-ea"/>
                <a:cs typeface="+mn-cs"/>
              </a:rPr>
              <a:t>Number talk</a:t>
            </a:r>
          </a:p>
        </p:txBody>
      </p:sp>
      <p:sp>
        <p:nvSpPr>
          <p:cNvPr id="14" name="TextBox 13">
            <a:extLst>
              <a:ext uri="{FF2B5EF4-FFF2-40B4-BE49-F238E27FC236}">
                <a16:creationId xmlns:a16="http://schemas.microsoft.com/office/drawing/2014/main" id="{F39C7AD1-248F-8E4D-7570-8C4D9BD1425D}"/>
              </a:ext>
            </a:extLst>
          </p:cNvPr>
          <p:cNvSpPr txBox="1"/>
          <p:nvPr/>
        </p:nvSpPr>
        <p:spPr>
          <a:xfrm>
            <a:off x="1835696" y="2924944"/>
            <a:ext cx="6926032" cy="1384995"/>
          </a:xfrm>
          <a:prstGeom prst="rect">
            <a:avLst/>
          </a:prstGeom>
          <a:noFill/>
        </p:spPr>
        <p:txBody>
          <a:bodyPr wrap="square" rtlCol="0">
            <a:spAutoFit/>
          </a:bodyPr>
          <a:lstStyle/>
          <a:p>
            <a:r>
              <a:rPr lang="en-AU" sz="2800" dirty="0"/>
              <a:t>If the image below represents one quarter of the shape, what </a:t>
            </a:r>
            <a:r>
              <a:rPr lang="en-AU" sz="2800" i="1" dirty="0"/>
              <a:t>could</a:t>
            </a:r>
            <a:r>
              <a:rPr lang="en-AU" sz="2800" dirty="0"/>
              <a:t> the whole shape look like?</a:t>
            </a:r>
          </a:p>
        </p:txBody>
      </p:sp>
      <p:sp>
        <p:nvSpPr>
          <p:cNvPr id="13" name="Rectangle 12" descr="Square">
            <a:extLst>
              <a:ext uri="{FF2B5EF4-FFF2-40B4-BE49-F238E27FC236}">
                <a16:creationId xmlns:a16="http://schemas.microsoft.com/office/drawing/2014/main" id="{C998A751-5982-9675-40EA-DEADF2126178}"/>
              </a:ext>
            </a:extLst>
          </p:cNvPr>
          <p:cNvSpPr/>
          <p:nvPr/>
        </p:nvSpPr>
        <p:spPr>
          <a:xfrm>
            <a:off x="4115584" y="4319101"/>
            <a:ext cx="850464" cy="8752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Tree>
    <p:extLst>
      <p:ext uri="{BB962C8B-B14F-4D97-AF65-F5344CB8AC3E}">
        <p14:creationId xmlns:p14="http://schemas.microsoft.com/office/powerpoint/2010/main" val="3963661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1974997-7E5B-8A15-C0E6-442306E76963}"/>
              </a:ext>
            </a:extLst>
          </p:cNvPr>
          <p:cNvSpPr txBox="1">
            <a:spLocks noGrp="1"/>
          </p:cNvSpPr>
          <p:nvPr>
            <p:ph type="title" idx="4294967295"/>
          </p:nvPr>
        </p:nvSpPr>
        <p:spPr>
          <a:xfrm>
            <a:off x="802037" y="5083216"/>
            <a:ext cx="7498856"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uLnTx/>
                <a:uFillTx/>
                <a:latin typeface="+mn-lt"/>
                <a:ea typeface="+mn-ea"/>
                <a:cs typeface="+mn-cs"/>
              </a:rPr>
              <a:t>Tangram</a:t>
            </a:r>
          </a:p>
        </p:txBody>
      </p:sp>
      <p:pic>
        <p:nvPicPr>
          <p:cNvPr id="7" name="Picture 2" descr="A geometrical puzzle consisting of a square cut into seven pieces which can be arranged to make various other shapes. Pieces include five triangles (two small triangles, one medium triangle, and two large triangles), a square, and a parallelogram.">
            <a:extLst>
              <a:ext uri="{FF2B5EF4-FFF2-40B4-BE49-F238E27FC236}">
                <a16:creationId xmlns:a16="http://schemas.microsoft.com/office/drawing/2014/main" id="{61AD7417-82E1-50A0-162D-8539C891E2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271000" y="254429"/>
            <a:ext cx="4602000" cy="4614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821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BA3EB6-FA3A-6FE4-75E6-0D1A670ADE56}"/>
              </a:ext>
            </a:extLst>
          </p:cNvPr>
          <p:cNvSpPr txBox="1">
            <a:spLocks noGrp="1"/>
          </p:cNvSpPr>
          <p:nvPr>
            <p:ph type="title" idx="4294967295"/>
          </p:nvPr>
        </p:nvSpPr>
        <p:spPr>
          <a:xfrm>
            <a:off x="352355" y="934575"/>
            <a:ext cx="7498856"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n-lt"/>
                <a:ea typeface="+mn-ea"/>
                <a:cs typeface="+mn-cs"/>
              </a:rPr>
              <a:t>Equivalent fractions</a:t>
            </a:r>
          </a:p>
        </p:txBody>
      </p:sp>
      <p:sp>
        <p:nvSpPr>
          <p:cNvPr id="5" name="TextBox 4">
            <a:extLst>
              <a:ext uri="{FF2B5EF4-FFF2-40B4-BE49-F238E27FC236}">
                <a16:creationId xmlns:a16="http://schemas.microsoft.com/office/drawing/2014/main" id="{7DF44BD2-8DCC-3562-1865-F4C0BB1CE7E6}"/>
              </a:ext>
            </a:extLst>
          </p:cNvPr>
          <p:cNvSpPr txBox="1"/>
          <p:nvPr/>
        </p:nvSpPr>
        <p:spPr>
          <a:xfrm>
            <a:off x="679824" y="4992106"/>
            <a:ext cx="7632848" cy="461665"/>
          </a:xfrm>
          <a:prstGeom prst="rect">
            <a:avLst/>
          </a:prstGeom>
          <a:noFill/>
        </p:spPr>
        <p:txBody>
          <a:bodyPr wrap="square" rtlCol="0">
            <a:spAutoFit/>
          </a:bodyPr>
          <a:lstStyle/>
          <a:p>
            <a:pPr algn="ctr"/>
            <a:r>
              <a:rPr lang="en-US" sz="2400" dirty="0"/>
              <a:t>… are different representations of the same value.</a:t>
            </a:r>
          </a:p>
        </p:txBody>
      </p:sp>
      <p:pic>
        <p:nvPicPr>
          <p:cNvPr id="6" name="Picture 5" descr="Two circles, one showing half shaded and one showing two quarters shaded.">
            <a:extLst>
              <a:ext uri="{FF2B5EF4-FFF2-40B4-BE49-F238E27FC236}">
                <a16:creationId xmlns:a16="http://schemas.microsoft.com/office/drawing/2014/main" id="{30D4A1ED-348A-EA72-9A79-6878FEFE5E6F}"/>
              </a:ext>
            </a:extLst>
          </p:cNvPr>
          <p:cNvPicPr>
            <a:picLocks noChangeAspect="1"/>
          </p:cNvPicPr>
          <p:nvPr/>
        </p:nvPicPr>
        <p:blipFill>
          <a:blip r:embed="rId2"/>
          <a:stretch>
            <a:fillRect/>
          </a:stretch>
        </p:blipFill>
        <p:spPr>
          <a:xfrm>
            <a:off x="679824" y="2136921"/>
            <a:ext cx="7782958" cy="2538377"/>
          </a:xfrm>
          <a:prstGeom prst="rect">
            <a:avLst/>
          </a:prstGeom>
        </p:spPr>
      </p:pic>
    </p:spTree>
    <p:extLst>
      <p:ext uri="{BB962C8B-B14F-4D97-AF65-F5344CB8AC3E}">
        <p14:creationId xmlns:p14="http://schemas.microsoft.com/office/powerpoint/2010/main" val="2718325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FD7E49A-8072-5B0B-16CA-5FF3FEBFFA38}"/>
              </a:ext>
            </a:extLst>
          </p:cNvPr>
          <p:cNvSpPr txBox="1">
            <a:spLocks noGrp="1"/>
          </p:cNvSpPr>
          <p:nvPr>
            <p:ph type="title" idx="4294967295"/>
          </p:nvPr>
        </p:nvSpPr>
        <p:spPr>
          <a:xfrm>
            <a:off x="495673" y="888742"/>
            <a:ext cx="7498856"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n-lt"/>
                <a:ea typeface="+mn-ea"/>
                <a:cs typeface="+mn-cs"/>
              </a:rPr>
              <a:t>Fraction addition</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A9A3860F-AAF6-AABE-ED7A-F8E307779335}"/>
                  </a:ext>
                </a:extLst>
              </p:cNvPr>
              <p:cNvSpPr txBox="1"/>
              <p:nvPr/>
            </p:nvSpPr>
            <p:spPr>
              <a:xfrm>
                <a:off x="5638172" y="970462"/>
                <a:ext cx="1572546"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1</m:t>
                          </m:r>
                        </m:num>
                        <m:den>
                          <m:r>
                            <a:rPr lang="en-AU" sz="2800" b="0" i="1" smtClean="0">
                              <a:latin typeface="Cambria Math" panose="02040503050406030204" pitchFamily="18" charset="0"/>
                            </a:rPr>
                            <m:t>2</m:t>
                          </m:r>
                        </m:den>
                      </m:f>
                      <m:r>
                        <a:rPr lang="en-AU" sz="2800" b="0" i="1" smtClean="0">
                          <a:latin typeface="Cambria Math" panose="02040503050406030204" pitchFamily="18" charset="0"/>
                        </a:rPr>
                        <m:t>+</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1</m:t>
                          </m:r>
                        </m:num>
                        <m:den>
                          <m:r>
                            <a:rPr lang="en-AU" sz="2800" b="0" i="1" smtClean="0">
                              <a:latin typeface="Cambria Math" panose="02040503050406030204" pitchFamily="18" charset="0"/>
                            </a:rPr>
                            <m:t>4</m:t>
                          </m:r>
                        </m:den>
                      </m:f>
                      <m:r>
                        <a:rPr lang="en-AU" sz="2800" b="0" i="1" smtClean="0">
                          <a:latin typeface="Cambria Math" panose="02040503050406030204" pitchFamily="18" charset="0"/>
                        </a:rPr>
                        <m:t>=</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3</m:t>
                          </m:r>
                        </m:num>
                        <m:den>
                          <m:r>
                            <a:rPr lang="en-AU" sz="2800" b="0" i="1" smtClean="0">
                              <a:latin typeface="Cambria Math" panose="02040503050406030204" pitchFamily="18" charset="0"/>
                            </a:rPr>
                            <m:t>4</m:t>
                          </m:r>
                        </m:den>
                      </m:f>
                    </m:oMath>
                  </m:oMathPara>
                </a14:m>
                <a:endParaRPr lang="en-US" sz="2800" dirty="0"/>
              </a:p>
            </p:txBody>
          </p:sp>
        </mc:Choice>
        <mc:Fallback xmlns="">
          <p:sp>
            <p:nvSpPr>
              <p:cNvPr id="13" name="TextBox 12">
                <a:extLst>
                  <a:ext uri="{FF2B5EF4-FFF2-40B4-BE49-F238E27FC236}">
                    <a16:creationId xmlns:a16="http://schemas.microsoft.com/office/drawing/2014/main" id="{A9A3860F-AAF6-AABE-ED7A-F8E307779335}"/>
                  </a:ext>
                </a:extLst>
              </p:cNvPr>
              <p:cNvSpPr txBox="1">
                <a:spLocks noRot="1" noChangeAspect="1" noMove="1" noResize="1" noEditPoints="1" noAdjustHandles="1" noChangeArrowheads="1" noChangeShapeType="1" noTextEdit="1"/>
              </p:cNvSpPr>
              <p:nvPr/>
            </p:nvSpPr>
            <p:spPr>
              <a:xfrm>
                <a:off x="5638172" y="970462"/>
                <a:ext cx="1572546" cy="806631"/>
              </a:xfrm>
              <a:prstGeom prst="rect">
                <a:avLst/>
              </a:prstGeom>
              <a:blipFill>
                <a:blip r:embed="rId2"/>
                <a:stretch>
                  <a:fillRect/>
                </a:stretch>
              </a:blipFill>
            </p:spPr>
            <p:txBody>
              <a:bodyPr/>
              <a:lstStyle/>
              <a:p>
                <a:r>
                  <a:rPr lang="en-AU">
                    <a:noFill/>
                  </a:rPr>
                  <a:t> </a:t>
                </a:r>
              </a:p>
            </p:txBody>
          </p:sp>
        </mc:Fallback>
      </mc:AlternateContent>
      <p:pic>
        <p:nvPicPr>
          <p:cNvPr id="12" name="Picture 11" descr="Three circles, one showing half shaded, one showing one-quarter shaded and one showing three-quarters shaded.">
            <a:extLst>
              <a:ext uri="{FF2B5EF4-FFF2-40B4-BE49-F238E27FC236}">
                <a16:creationId xmlns:a16="http://schemas.microsoft.com/office/drawing/2014/main" id="{B16FB84F-C554-6FC2-DCC6-3CE2144A8CF8}"/>
              </a:ext>
            </a:extLst>
          </p:cNvPr>
          <p:cNvPicPr>
            <a:picLocks noChangeAspect="1"/>
          </p:cNvPicPr>
          <p:nvPr/>
        </p:nvPicPr>
        <p:blipFill>
          <a:blip r:embed="rId3"/>
          <a:stretch>
            <a:fillRect/>
          </a:stretch>
        </p:blipFill>
        <p:spPr>
          <a:xfrm>
            <a:off x="889677" y="2159031"/>
            <a:ext cx="7426739" cy="2334535"/>
          </a:xfrm>
          <a:prstGeom prst="rect">
            <a:avLst/>
          </a:prstGeom>
        </p:spPr>
      </p:pic>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936314BE-7B89-C494-F26F-B3FD83261B30}"/>
                  </a:ext>
                </a:extLst>
              </p:cNvPr>
              <p:cNvSpPr txBox="1"/>
              <p:nvPr/>
            </p:nvSpPr>
            <p:spPr>
              <a:xfrm>
                <a:off x="1471364" y="4638593"/>
                <a:ext cx="946541"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1</m:t>
                          </m:r>
                        </m:num>
                        <m:den>
                          <m:r>
                            <a:rPr lang="en-AU" sz="2800" b="0" i="1" smtClean="0">
                              <a:latin typeface="Cambria Math" panose="02040503050406030204" pitchFamily="18" charset="0"/>
                            </a:rPr>
                            <m:t>2</m:t>
                          </m:r>
                        </m:den>
                      </m:f>
                      <m:r>
                        <a:rPr lang="en-AU" sz="2800" b="0" i="1" smtClean="0">
                          <a:latin typeface="Cambria Math" panose="02040503050406030204" pitchFamily="18" charset="0"/>
                        </a:rPr>
                        <m:t>=</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2</m:t>
                          </m:r>
                        </m:num>
                        <m:den>
                          <m:r>
                            <a:rPr lang="en-AU" sz="2800" b="0" i="1" smtClean="0">
                              <a:latin typeface="Cambria Math" panose="02040503050406030204" pitchFamily="18" charset="0"/>
                            </a:rPr>
                            <m:t>4</m:t>
                          </m:r>
                        </m:den>
                      </m:f>
                    </m:oMath>
                  </m:oMathPara>
                </a14:m>
                <a:endParaRPr lang="en-US" sz="2800" dirty="0"/>
              </a:p>
            </p:txBody>
          </p:sp>
        </mc:Choice>
        <mc:Fallback xmlns="">
          <p:sp>
            <p:nvSpPr>
              <p:cNvPr id="14" name="TextBox 13">
                <a:extLst>
                  <a:ext uri="{FF2B5EF4-FFF2-40B4-BE49-F238E27FC236}">
                    <a16:creationId xmlns:a16="http://schemas.microsoft.com/office/drawing/2014/main" id="{936314BE-7B89-C494-F26F-B3FD83261B30}"/>
                  </a:ext>
                </a:extLst>
              </p:cNvPr>
              <p:cNvSpPr txBox="1">
                <a:spLocks noRot="1" noChangeAspect="1" noMove="1" noResize="1" noEditPoints="1" noAdjustHandles="1" noChangeArrowheads="1" noChangeShapeType="1" noTextEdit="1"/>
              </p:cNvSpPr>
              <p:nvPr/>
            </p:nvSpPr>
            <p:spPr>
              <a:xfrm>
                <a:off x="1471364" y="4638593"/>
                <a:ext cx="946541" cy="806631"/>
              </a:xfrm>
              <a:prstGeom prst="rect">
                <a:avLst/>
              </a:prstGeom>
              <a:blipFill>
                <a:blip r:embed="rId4"/>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390C29C-715F-CF09-EF03-7DD19991CB72}"/>
                  </a:ext>
                </a:extLst>
              </p:cNvPr>
              <p:cNvSpPr txBox="1"/>
              <p:nvPr/>
            </p:nvSpPr>
            <p:spPr>
              <a:xfrm>
                <a:off x="3973090" y="4576944"/>
                <a:ext cx="906530"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1</m:t>
                          </m:r>
                        </m:num>
                        <m:den>
                          <m:r>
                            <a:rPr lang="en-AU" sz="2800" b="0" i="1" smtClean="0">
                              <a:latin typeface="Cambria Math" panose="02040503050406030204" pitchFamily="18" charset="0"/>
                            </a:rPr>
                            <m:t>2</m:t>
                          </m:r>
                        </m:den>
                      </m:f>
                      <m:r>
                        <a:rPr lang="en-AU" sz="2800" b="0" i="1" smtClean="0">
                          <a:latin typeface="Cambria Math" panose="02040503050406030204" pitchFamily="18" charset="0"/>
                        </a:rPr>
                        <m:t>+</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1</m:t>
                          </m:r>
                        </m:num>
                        <m:den>
                          <m:r>
                            <a:rPr lang="en-AU" sz="2800" b="0" i="1" smtClean="0">
                              <a:latin typeface="Cambria Math" panose="02040503050406030204" pitchFamily="18" charset="0"/>
                            </a:rPr>
                            <m:t>4</m:t>
                          </m:r>
                        </m:den>
                      </m:f>
                    </m:oMath>
                  </m:oMathPara>
                </a14:m>
                <a:endParaRPr lang="en-US" sz="2800" dirty="0"/>
              </a:p>
            </p:txBody>
          </p:sp>
        </mc:Choice>
        <mc:Fallback xmlns="">
          <p:sp>
            <p:nvSpPr>
              <p:cNvPr id="15" name="TextBox 14">
                <a:extLst>
                  <a:ext uri="{FF2B5EF4-FFF2-40B4-BE49-F238E27FC236}">
                    <a16:creationId xmlns:a16="http://schemas.microsoft.com/office/drawing/2014/main" id="{E390C29C-715F-CF09-EF03-7DD19991CB72}"/>
                  </a:ext>
                </a:extLst>
              </p:cNvPr>
              <p:cNvSpPr txBox="1">
                <a:spLocks noRot="1" noChangeAspect="1" noMove="1" noResize="1" noEditPoints="1" noAdjustHandles="1" noChangeArrowheads="1" noChangeShapeType="1" noTextEdit="1"/>
              </p:cNvSpPr>
              <p:nvPr/>
            </p:nvSpPr>
            <p:spPr>
              <a:xfrm>
                <a:off x="3973090" y="4576944"/>
                <a:ext cx="906530" cy="806631"/>
              </a:xfrm>
              <a:prstGeom prst="rect">
                <a:avLst/>
              </a:prstGeom>
              <a:blipFill>
                <a:blip r:embed="rId5"/>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20C0DE7D-B112-1FAF-4E9C-7C1862AC697D}"/>
                  </a:ext>
                </a:extLst>
              </p:cNvPr>
              <p:cNvSpPr txBox="1"/>
              <p:nvPr/>
            </p:nvSpPr>
            <p:spPr>
              <a:xfrm>
                <a:off x="5136306" y="4584484"/>
                <a:ext cx="1352550"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2800" b="0" i="1" smtClean="0">
                          <a:latin typeface="Cambria Math" panose="02040503050406030204" pitchFamily="18" charset="0"/>
                        </a:rPr>
                        <m:t>= </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2</m:t>
                          </m:r>
                        </m:num>
                        <m:den>
                          <m:r>
                            <a:rPr lang="en-AU" sz="2800" b="0" i="1" smtClean="0">
                              <a:latin typeface="Cambria Math" panose="02040503050406030204" pitchFamily="18" charset="0"/>
                            </a:rPr>
                            <m:t>4</m:t>
                          </m:r>
                        </m:den>
                      </m:f>
                      <m:r>
                        <a:rPr lang="en-AU" sz="2800" b="0" i="1" smtClean="0">
                          <a:latin typeface="Cambria Math" panose="02040503050406030204" pitchFamily="18" charset="0"/>
                        </a:rPr>
                        <m:t>+</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1</m:t>
                          </m:r>
                        </m:num>
                        <m:den>
                          <m:r>
                            <a:rPr lang="en-AU" sz="2800" b="0" i="1" smtClean="0">
                              <a:latin typeface="Cambria Math" panose="02040503050406030204" pitchFamily="18" charset="0"/>
                            </a:rPr>
                            <m:t>4</m:t>
                          </m:r>
                        </m:den>
                      </m:f>
                    </m:oMath>
                  </m:oMathPara>
                </a14:m>
                <a:endParaRPr lang="en-US" sz="2800" dirty="0"/>
              </a:p>
            </p:txBody>
          </p:sp>
        </mc:Choice>
        <mc:Fallback xmlns="">
          <p:sp>
            <p:nvSpPr>
              <p:cNvPr id="16" name="TextBox 15">
                <a:extLst>
                  <a:ext uri="{FF2B5EF4-FFF2-40B4-BE49-F238E27FC236}">
                    <a16:creationId xmlns:a16="http://schemas.microsoft.com/office/drawing/2014/main" id="{20C0DE7D-B112-1FAF-4E9C-7C1862AC697D}"/>
                  </a:ext>
                </a:extLst>
              </p:cNvPr>
              <p:cNvSpPr txBox="1">
                <a:spLocks noRot="1" noChangeAspect="1" noMove="1" noResize="1" noEditPoints="1" noAdjustHandles="1" noChangeArrowheads="1" noChangeShapeType="1" noTextEdit="1"/>
              </p:cNvSpPr>
              <p:nvPr/>
            </p:nvSpPr>
            <p:spPr>
              <a:xfrm>
                <a:off x="5136306" y="4584484"/>
                <a:ext cx="1352550" cy="806631"/>
              </a:xfrm>
              <a:prstGeom prst="rect">
                <a:avLst/>
              </a:prstGeom>
              <a:blipFill>
                <a:blip r:embed="rId6"/>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383AE78-2632-BCD6-0B15-71AE5C1006E1}"/>
                  </a:ext>
                </a:extLst>
              </p:cNvPr>
              <p:cNvSpPr txBox="1"/>
              <p:nvPr/>
            </p:nvSpPr>
            <p:spPr>
              <a:xfrm>
                <a:off x="6750824" y="4584483"/>
                <a:ext cx="726546"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AU" sz="2800" b="0" i="1" smtClean="0">
                          <a:latin typeface="Cambria Math" panose="02040503050406030204" pitchFamily="18" charset="0"/>
                        </a:rPr>
                        <m:t>= </m:t>
                      </m:r>
                      <m:f>
                        <m:fPr>
                          <m:ctrlPr>
                            <a:rPr lang="en-AU" sz="2800" b="0" i="1" smtClean="0">
                              <a:latin typeface="Cambria Math" panose="02040503050406030204" pitchFamily="18" charset="0"/>
                            </a:rPr>
                          </m:ctrlPr>
                        </m:fPr>
                        <m:num>
                          <m:r>
                            <a:rPr lang="en-AU" sz="2800" b="0" i="1" smtClean="0">
                              <a:latin typeface="Cambria Math" panose="02040503050406030204" pitchFamily="18" charset="0"/>
                            </a:rPr>
                            <m:t>3</m:t>
                          </m:r>
                        </m:num>
                        <m:den>
                          <m:r>
                            <a:rPr lang="en-AU" sz="2800" b="0" i="1" smtClean="0">
                              <a:latin typeface="Cambria Math" panose="02040503050406030204" pitchFamily="18" charset="0"/>
                            </a:rPr>
                            <m:t>4</m:t>
                          </m:r>
                        </m:den>
                      </m:f>
                    </m:oMath>
                  </m:oMathPara>
                </a14:m>
                <a:endParaRPr lang="en-US" sz="2800" dirty="0"/>
              </a:p>
            </p:txBody>
          </p:sp>
        </mc:Choice>
        <mc:Fallback xmlns="">
          <p:sp>
            <p:nvSpPr>
              <p:cNvPr id="17" name="TextBox 16">
                <a:extLst>
                  <a:ext uri="{FF2B5EF4-FFF2-40B4-BE49-F238E27FC236}">
                    <a16:creationId xmlns:a16="http://schemas.microsoft.com/office/drawing/2014/main" id="{9383AE78-2632-BCD6-0B15-71AE5C1006E1}"/>
                  </a:ext>
                </a:extLst>
              </p:cNvPr>
              <p:cNvSpPr txBox="1">
                <a:spLocks noRot="1" noChangeAspect="1" noMove="1" noResize="1" noEditPoints="1" noAdjustHandles="1" noChangeArrowheads="1" noChangeShapeType="1" noTextEdit="1"/>
              </p:cNvSpPr>
              <p:nvPr/>
            </p:nvSpPr>
            <p:spPr>
              <a:xfrm>
                <a:off x="6750824" y="4584483"/>
                <a:ext cx="726546" cy="806631"/>
              </a:xfrm>
              <a:prstGeom prst="rect">
                <a:avLst/>
              </a:prstGeom>
              <a:blipFill>
                <a:blip r:embed="rId7"/>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337031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5271641-284E-2A69-BD66-980CC66ACAB3}"/>
              </a:ext>
            </a:extLst>
          </p:cNvPr>
          <p:cNvSpPr txBox="1">
            <a:spLocks noGrp="1"/>
          </p:cNvSpPr>
          <p:nvPr>
            <p:ph type="title" idx="4294967295"/>
          </p:nvPr>
        </p:nvSpPr>
        <p:spPr>
          <a:xfrm>
            <a:off x="1835696" y="13384"/>
            <a:ext cx="6924300"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chemeClr val="tx1"/>
                </a:solidFill>
                <a:effectLst/>
                <a:uLnTx/>
                <a:uFillTx/>
                <a:latin typeface="+mn-lt"/>
                <a:ea typeface="+mn-ea"/>
                <a:cs typeface="+mn-cs"/>
              </a:rPr>
              <a:t>Tangram inspiration</a:t>
            </a:r>
          </a:p>
        </p:txBody>
      </p:sp>
      <p:pic>
        <p:nvPicPr>
          <p:cNvPr id="8" name="Picture 2" descr="Tangram puzzle pieces positioned to make a bird flying.">
            <a:extLst>
              <a:ext uri="{FF2B5EF4-FFF2-40B4-BE49-F238E27FC236}">
                <a16:creationId xmlns:a16="http://schemas.microsoft.com/office/drawing/2014/main" id="{FEA14E80-9D9F-3A01-1DC9-B0D70E925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584" y="1744612"/>
            <a:ext cx="5993688" cy="336877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Tangram puzzle pieces positioned to make a house.">
            <a:extLst>
              <a:ext uri="{FF2B5EF4-FFF2-40B4-BE49-F238E27FC236}">
                <a16:creationId xmlns:a16="http://schemas.microsoft.com/office/drawing/2014/main" id="{09336E85-5799-A1FD-179B-6C0F876911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1" y="1300618"/>
            <a:ext cx="6165436" cy="3465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245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555E9C-1161-AAAF-FB29-84FA207DC024}"/>
              </a:ext>
            </a:extLst>
          </p:cNvPr>
          <p:cNvSpPr txBox="1">
            <a:spLocks noGrp="1"/>
          </p:cNvSpPr>
          <p:nvPr>
            <p:ph type="title" idx="4294967295"/>
          </p:nvPr>
        </p:nvSpPr>
        <p:spPr>
          <a:xfrm>
            <a:off x="1312005" y="364356"/>
            <a:ext cx="3259995" cy="369332"/>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chemeClr val="tx1"/>
                </a:solidFill>
                <a:effectLst/>
                <a:uLnTx/>
                <a:uFillTx/>
                <a:latin typeface="+mn-lt"/>
                <a:ea typeface="+mn-ea"/>
                <a:cs typeface="+mn-cs"/>
              </a:rPr>
              <a:t>Fraction shape puzzles exit ticket</a:t>
            </a:r>
          </a:p>
        </p:txBody>
      </p:sp>
      <p:sp>
        <p:nvSpPr>
          <p:cNvPr id="5" name="TextBox 4">
            <a:extLst>
              <a:ext uri="{FF2B5EF4-FFF2-40B4-BE49-F238E27FC236}">
                <a16:creationId xmlns:a16="http://schemas.microsoft.com/office/drawing/2014/main" id="{04A7BC53-ECAB-778D-4CFA-7A50C66CFC16}"/>
              </a:ext>
            </a:extLst>
          </p:cNvPr>
          <p:cNvSpPr txBox="1"/>
          <p:nvPr/>
        </p:nvSpPr>
        <p:spPr>
          <a:xfrm>
            <a:off x="1003684" y="743314"/>
            <a:ext cx="7888796" cy="954107"/>
          </a:xfrm>
          <a:prstGeom prst="rect">
            <a:avLst/>
          </a:prstGeom>
          <a:noFill/>
        </p:spPr>
        <p:txBody>
          <a:bodyPr wrap="square" rtlCol="0">
            <a:spAutoFit/>
          </a:bodyPr>
          <a:lstStyle/>
          <a:p>
            <a:r>
              <a:rPr lang="en-AU" sz="2800" dirty="0"/>
              <a:t>If the blue triangle is worth 1, what are the other shapes ‘worth’? Show your working.</a:t>
            </a:r>
          </a:p>
        </p:txBody>
      </p:sp>
      <p:pic>
        <p:nvPicPr>
          <p:cNvPr id="6" name="Picture 5" descr="Tangram with coloured regular shapes. Smallest triangle is blue.">
            <a:extLst>
              <a:ext uri="{FF2B5EF4-FFF2-40B4-BE49-F238E27FC236}">
                <a16:creationId xmlns:a16="http://schemas.microsoft.com/office/drawing/2014/main" id="{85C8DCEE-A7D3-D622-4120-9DC672BEFF38}"/>
              </a:ext>
            </a:extLst>
          </p:cNvPr>
          <p:cNvPicPr>
            <a:picLocks noChangeAspect="1"/>
          </p:cNvPicPr>
          <p:nvPr/>
        </p:nvPicPr>
        <p:blipFill>
          <a:blip r:embed="rId2"/>
          <a:stretch>
            <a:fillRect/>
          </a:stretch>
        </p:blipFill>
        <p:spPr>
          <a:xfrm>
            <a:off x="2535068" y="1707047"/>
            <a:ext cx="4560342" cy="4274576"/>
          </a:xfrm>
          <a:prstGeom prst="rect">
            <a:avLst/>
          </a:prstGeom>
        </p:spPr>
      </p:pic>
    </p:spTree>
    <p:extLst>
      <p:ext uri="{BB962C8B-B14F-4D97-AF65-F5344CB8AC3E}">
        <p14:creationId xmlns:p14="http://schemas.microsoft.com/office/powerpoint/2010/main" val="2358978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E7F5CC-8B7C-8147-F13A-555CD8D9A6A8}"/>
              </a:ext>
            </a:extLst>
          </p:cNvPr>
          <p:cNvSpPr txBox="1">
            <a:spLocks noGrp="1"/>
          </p:cNvSpPr>
          <p:nvPr>
            <p:ph type="title" idx="4294967295"/>
          </p:nvPr>
        </p:nvSpPr>
        <p:spPr>
          <a:xfrm>
            <a:off x="1259632" y="260488"/>
            <a:ext cx="1637243" cy="369332"/>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chemeClr val="tx1"/>
                </a:solidFill>
                <a:effectLst/>
                <a:uLnTx/>
                <a:uFillTx/>
                <a:latin typeface="+mn-lt"/>
                <a:ea typeface="+mn-ea"/>
                <a:cs typeface="+mn-cs"/>
              </a:rPr>
              <a:t>Teachers’ notes</a:t>
            </a:r>
          </a:p>
        </p:txBody>
      </p:sp>
      <p:sp>
        <p:nvSpPr>
          <p:cNvPr id="5" name="TextBox 4">
            <a:extLst>
              <a:ext uri="{FF2B5EF4-FFF2-40B4-BE49-F238E27FC236}">
                <a16:creationId xmlns:a16="http://schemas.microsoft.com/office/drawing/2014/main" id="{9CDF4516-78C6-AD8F-A3ED-C70B35F857BB}"/>
              </a:ext>
            </a:extLst>
          </p:cNvPr>
          <p:cNvSpPr txBox="1"/>
          <p:nvPr/>
        </p:nvSpPr>
        <p:spPr>
          <a:xfrm>
            <a:off x="216320" y="764704"/>
            <a:ext cx="8640960" cy="5170646"/>
          </a:xfrm>
          <a:prstGeom prst="rect">
            <a:avLst/>
          </a:prstGeom>
          <a:noFill/>
        </p:spPr>
        <p:txBody>
          <a:bodyPr wrap="square">
            <a:spAutoFit/>
          </a:bodyPr>
          <a:lstStyle/>
          <a:p>
            <a:r>
              <a:rPr lang="en-US" sz="1500" b="0" i="0" dirty="0">
                <a:solidFill>
                  <a:srgbClr val="374151"/>
                </a:solidFill>
                <a:effectLst/>
                <a:latin typeface="Söhne"/>
              </a:rPr>
              <a:t>Sullivan and Lilburn (2015) state that ‘good’ questions are those which:</a:t>
            </a:r>
          </a:p>
          <a:p>
            <a:pPr marL="228600" indent="-228600">
              <a:buAutoNum type="arabicPeriod"/>
            </a:pPr>
            <a:r>
              <a:rPr lang="en-US" sz="1500" dirty="0">
                <a:solidFill>
                  <a:srgbClr val="374151"/>
                </a:solidFill>
                <a:latin typeface="Söhne"/>
              </a:rPr>
              <a:t>r</a:t>
            </a:r>
            <a:r>
              <a:rPr lang="en-US" sz="1500" b="0" i="0" dirty="0">
                <a:solidFill>
                  <a:srgbClr val="374151"/>
                </a:solidFill>
                <a:effectLst/>
                <a:latin typeface="Söhne"/>
              </a:rPr>
              <a:t>equire more than remembering a fact or reproducing a skill</a:t>
            </a:r>
          </a:p>
          <a:p>
            <a:pPr marL="228600" indent="-228600">
              <a:buAutoNum type="arabicPeriod"/>
            </a:pPr>
            <a:r>
              <a:rPr lang="en-US" sz="1500" dirty="0">
                <a:solidFill>
                  <a:srgbClr val="374151"/>
                </a:solidFill>
                <a:latin typeface="Söhne"/>
              </a:rPr>
              <a:t>s</a:t>
            </a:r>
            <a:r>
              <a:rPr lang="en-US" sz="1500" b="0" i="0" dirty="0">
                <a:solidFill>
                  <a:srgbClr val="374151"/>
                </a:solidFill>
                <a:effectLst/>
                <a:latin typeface="Söhne"/>
              </a:rPr>
              <a:t>tudents can learn by answering the questions, and the teacher learns about each student from the attempt</a:t>
            </a:r>
          </a:p>
          <a:p>
            <a:pPr marL="228600" indent="-228600">
              <a:buAutoNum type="arabicPeriod"/>
            </a:pPr>
            <a:r>
              <a:rPr lang="en-US" sz="1500" dirty="0">
                <a:solidFill>
                  <a:srgbClr val="374151"/>
                </a:solidFill>
                <a:latin typeface="Söhne"/>
              </a:rPr>
              <a:t>t</a:t>
            </a:r>
            <a:r>
              <a:rPr lang="en-US" sz="1500" b="0" i="0" dirty="0">
                <a:solidFill>
                  <a:srgbClr val="374151"/>
                </a:solidFill>
                <a:effectLst/>
                <a:latin typeface="Söhne"/>
              </a:rPr>
              <a:t>here may be several acceptable answers.</a:t>
            </a:r>
          </a:p>
          <a:p>
            <a:endParaRPr lang="en-US" sz="1500" b="0" i="0" dirty="0">
              <a:solidFill>
                <a:srgbClr val="374151"/>
              </a:solidFill>
              <a:effectLst/>
              <a:latin typeface="Söhne"/>
            </a:endParaRPr>
          </a:p>
          <a:p>
            <a:pPr marL="0" indent="0">
              <a:buNone/>
            </a:pPr>
            <a:r>
              <a:rPr lang="en-US" sz="1500" b="0" i="0" dirty="0">
                <a:solidFill>
                  <a:srgbClr val="374151"/>
                </a:solidFill>
                <a:effectLst/>
                <a:latin typeface="Söhne"/>
              </a:rPr>
              <a:t>In his Ted Talk (2010), Dan Meyer gives the following advice:</a:t>
            </a:r>
          </a:p>
          <a:p>
            <a:pPr marL="228600" indent="-228600">
              <a:buAutoNum type="arabicPeriod"/>
            </a:pPr>
            <a:r>
              <a:rPr lang="en-US" sz="1500" b="0" i="0" dirty="0">
                <a:solidFill>
                  <a:srgbClr val="374151"/>
                </a:solidFill>
                <a:effectLst/>
                <a:latin typeface="Söhne"/>
              </a:rPr>
              <a:t>Use multimedia</a:t>
            </a:r>
          </a:p>
          <a:p>
            <a:pPr marL="228600" indent="-228600">
              <a:buAutoNum type="arabicPeriod"/>
            </a:pPr>
            <a:r>
              <a:rPr lang="en-US" sz="1500" b="0" i="0" dirty="0">
                <a:solidFill>
                  <a:srgbClr val="374151"/>
                </a:solidFill>
                <a:effectLst/>
                <a:latin typeface="Söhne"/>
              </a:rPr>
              <a:t>Encourage student intuition</a:t>
            </a:r>
          </a:p>
          <a:p>
            <a:pPr marL="228600" indent="-228600">
              <a:buAutoNum type="arabicPeriod"/>
            </a:pPr>
            <a:r>
              <a:rPr lang="en-US" sz="1500" b="0" i="0" dirty="0">
                <a:solidFill>
                  <a:srgbClr val="374151"/>
                </a:solidFill>
                <a:effectLst/>
                <a:latin typeface="Söhne"/>
              </a:rPr>
              <a:t>Ask the shortest question you can</a:t>
            </a:r>
          </a:p>
          <a:p>
            <a:pPr marL="228600" indent="-228600">
              <a:buAutoNum type="arabicPeriod"/>
            </a:pPr>
            <a:r>
              <a:rPr lang="en-US" sz="1500" b="0" i="0" dirty="0">
                <a:solidFill>
                  <a:srgbClr val="374151"/>
                </a:solidFill>
                <a:effectLst/>
                <a:latin typeface="Söhne"/>
              </a:rPr>
              <a:t>Let students build the problem</a:t>
            </a:r>
          </a:p>
          <a:p>
            <a:pPr marL="228600" indent="-228600">
              <a:buAutoNum type="arabicPeriod"/>
            </a:pPr>
            <a:r>
              <a:rPr lang="en-US" sz="1500" b="0" i="0" dirty="0">
                <a:solidFill>
                  <a:srgbClr val="374151"/>
                </a:solidFill>
                <a:effectLst/>
                <a:latin typeface="Söhne"/>
              </a:rPr>
              <a:t>Be less helpful</a:t>
            </a:r>
          </a:p>
          <a:p>
            <a:pPr marL="0" indent="0">
              <a:buNone/>
            </a:pPr>
            <a:endParaRPr lang="en-US" sz="1500" b="0" i="0"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dirty="0">
                <a:solidFill>
                  <a:srgbClr val="374151"/>
                </a:solidFill>
                <a:effectLst/>
                <a:latin typeface="Söhne"/>
              </a:rPr>
              <a:t>This time should be a safe </a:t>
            </a:r>
            <a:r>
              <a:rPr lang="en-US" sz="1500" b="0" i="0" dirty="0" err="1">
                <a:solidFill>
                  <a:srgbClr val="374151"/>
                </a:solidFill>
                <a:effectLst/>
                <a:latin typeface="Söhne"/>
              </a:rPr>
              <a:t>maths</a:t>
            </a:r>
            <a:r>
              <a:rPr lang="en-US" sz="1500" b="0" i="0" dirty="0">
                <a:solidFill>
                  <a:srgbClr val="374151"/>
                </a:solidFill>
                <a:effectLst/>
                <a:latin typeface="Söhne"/>
              </a:rPr>
              <a:t> space for </a:t>
            </a:r>
            <a:r>
              <a:rPr lang="en-US" sz="1500" dirty="0">
                <a:solidFill>
                  <a:srgbClr val="374151"/>
                </a:solidFill>
                <a:latin typeface="Söhne"/>
              </a:rPr>
              <a:t>students</a:t>
            </a:r>
            <a:r>
              <a:rPr lang="en-US" sz="1500" b="0" i="0" dirty="0">
                <a:solidFill>
                  <a:srgbClr val="374151"/>
                </a:solidFill>
                <a:effectLst/>
                <a:latin typeface="Söhne"/>
              </a:rPr>
              <a:t> to share potential thoughts/answers without judgement. </a:t>
            </a:r>
          </a:p>
          <a:p>
            <a:pPr marL="0" indent="0">
              <a:buNone/>
            </a:pPr>
            <a:r>
              <a:rPr lang="en-US" sz="1500" b="0" i="0" dirty="0">
                <a:solidFill>
                  <a:srgbClr val="374151"/>
                </a:solidFill>
                <a:effectLst/>
                <a:latin typeface="Söhne"/>
              </a:rPr>
              <a:t>Using this information as a general guide, pose this problem to your class and take on the role of facilitating- posing questions, giving students wait and pause time, allowing students to share their thoughts with others, and differentiating as required for all students to be challenged within their zone of proximal development. Take time at the end of the activity to </a:t>
            </a:r>
            <a:r>
              <a:rPr lang="en-US" sz="1500" b="0" i="0" dirty="0" err="1">
                <a:solidFill>
                  <a:srgbClr val="374151"/>
                </a:solidFill>
                <a:effectLst/>
                <a:latin typeface="Söhne"/>
              </a:rPr>
              <a:t>summarise</a:t>
            </a:r>
            <a:r>
              <a:rPr lang="en-US" sz="1500" b="0" i="0" dirty="0">
                <a:solidFill>
                  <a:srgbClr val="374151"/>
                </a:solidFill>
                <a:effectLst/>
                <a:latin typeface="Söhne"/>
              </a:rPr>
              <a:t> students’ thoughts, their progress in thinking and clarify any misconceptions. </a:t>
            </a:r>
          </a:p>
          <a:p>
            <a:pPr marL="0" indent="0">
              <a:buNone/>
            </a:pPr>
            <a:endParaRPr lang="en-US" sz="1500" b="0" i="0" dirty="0">
              <a:solidFill>
                <a:srgbClr val="374151"/>
              </a:solidFill>
              <a:effectLst/>
              <a:latin typeface="Söhne"/>
            </a:endParaRPr>
          </a:p>
          <a:p>
            <a:r>
              <a:rPr lang="en-US" sz="1500" b="0" i="0" dirty="0">
                <a:solidFill>
                  <a:srgbClr val="374151"/>
                </a:solidFill>
                <a:effectLst/>
                <a:latin typeface="Söhne"/>
              </a:rPr>
              <a:t>Meyer, D. (2010, March). </a:t>
            </a:r>
            <a:r>
              <a:rPr lang="en-US" sz="1500" b="0" i="1" dirty="0">
                <a:solidFill>
                  <a:srgbClr val="374151"/>
                </a:solidFill>
                <a:effectLst/>
                <a:latin typeface="Söhne"/>
              </a:rPr>
              <a:t>Math class </a:t>
            </a:r>
            <a:r>
              <a:rPr lang="en-US" sz="1500" i="1" dirty="0">
                <a:solidFill>
                  <a:srgbClr val="374151"/>
                </a:solidFill>
                <a:latin typeface="Söhne"/>
              </a:rPr>
              <a:t>n</a:t>
            </a:r>
            <a:r>
              <a:rPr lang="en-US" sz="1500" b="0" i="1" dirty="0">
                <a:solidFill>
                  <a:srgbClr val="374151"/>
                </a:solidFill>
                <a:effectLst/>
                <a:latin typeface="Söhne"/>
              </a:rPr>
              <a:t>eeds a makeover </a:t>
            </a:r>
            <a:r>
              <a:rPr lang="en-US" sz="1500" b="0" i="0" dirty="0">
                <a:solidFill>
                  <a:srgbClr val="374151"/>
                </a:solidFill>
                <a:effectLst/>
                <a:latin typeface="Söhne"/>
              </a:rPr>
              <a:t>[Video]. TEDx. </a:t>
            </a:r>
          </a:p>
          <a:p>
            <a:r>
              <a:rPr lang="en-US" sz="1500" b="0" i="0" dirty="0">
                <a:solidFill>
                  <a:srgbClr val="374151"/>
                </a:solidFill>
                <a:effectLst/>
                <a:latin typeface="Söhne"/>
              </a:rPr>
              <a:t>Sullivan, P. &amp; Lilburn, P. (2015). </a:t>
            </a:r>
            <a:r>
              <a:rPr lang="en-US" sz="1500" b="0" i="1" dirty="0">
                <a:solidFill>
                  <a:srgbClr val="374151"/>
                </a:solidFill>
                <a:effectLst/>
                <a:latin typeface="Söhne"/>
              </a:rPr>
              <a:t>Open-ended </a:t>
            </a:r>
            <a:r>
              <a:rPr lang="en-US" sz="1500" i="1" dirty="0" err="1">
                <a:solidFill>
                  <a:srgbClr val="374151"/>
                </a:solidFill>
                <a:latin typeface="Söhne"/>
              </a:rPr>
              <a:t>m</a:t>
            </a:r>
            <a:r>
              <a:rPr lang="en-US" sz="1500" b="0" i="1" dirty="0" err="1">
                <a:solidFill>
                  <a:srgbClr val="374151"/>
                </a:solidFill>
                <a:effectLst/>
                <a:latin typeface="Söhne"/>
              </a:rPr>
              <a:t>aths</a:t>
            </a:r>
            <a:r>
              <a:rPr lang="en-US" sz="1500" b="0" i="1" dirty="0">
                <a:solidFill>
                  <a:srgbClr val="374151"/>
                </a:solidFill>
                <a:effectLst/>
                <a:latin typeface="Söhne"/>
              </a:rPr>
              <a:t> </a:t>
            </a:r>
            <a:r>
              <a:rPr lang="en-US" sz="1500" i="1" dirty="0">
                <a:solidFill>
                  <a:srgbClr val="374151"/>
                </a:solidFill>
                <a:latin typeface="Söhne"/>
              </a:rPr>
              <a:t>a</a:t>
            </a:r>
            <a:r>
              <a:rPr lang="en-US" sz="1500" b="0" i="1" dirty="0">
                <a:solidFill>
                  <a:srgbClr val="374151"/>
                </a:solidFill>
                <a:effectLst/>
                <a:latin typeface="Söhne"/>
              </a:rPr>
              <a:t>ctivities </a:t>
            </a:r>
            <a:r>
              <a:rPr lang="en-US" sz="1500" b="0" i="0" dirty="0">
                <a:solidFill>
                  <a:srgbClr val="374151"/>
                </a:solidFill>
                <a:effectLst/>
                <a:latin typeface="Söhne"/>
              </a:rPr>
              <a:t>(2</a:t>
            </a:r>
            <a:r>
              <a:rPr lang="en-US" sz="1500" b="0" i="0" baseline="30000" dirty="0">
                <a:solidFill>
                  <a:srgbClr val="374151"/>
                </a:solidFill>
                <a:effectLst/>
                <a:latin typeface="Söhne"/>
              </a:rPr>
              <a:t>nd</a:t>
            </a:r>
            <a:r>
              <a:rPr lang="en-US" sz="1500" b="0" i="0" dirty="0">
                <a:solidFill>
                  <a:srgbClr val="374151"/>
                </a:solidFill>
                <a:effectLst/>
                <a:latin typeface="Söhne"/>
              </a:rPr>
              <a:t> Ed). Oxford University Press. </a:t>
            </a:r>
          </a:p>
        </p:txBody>
      </p:sp>
    </p:spTree>
    <p:extLst>
      <p:ext uri="{BB962C8B-B14F-4D97-AF65-F5344CB8AC3E}">
        <p14:creationId xmlns:p14="http://schemas.microsoft.com/office/powerpoint/2010/main" val="1276586678"/>
      </p:ext>
    </p:extLst>
  </p:cSld>
  <p:clrMapOvr>
    <a:masterClrMapping/>
  </p:clrMapOvr>
</p:sld>
</file>

<file path=ppt/theme/theme1.xml><?xml version="1.0" encoding="utf-8"?>
<a:theme xmlns:a="http://schemas.openxmlformats.org/drawingml/2006/main" name="2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314</Words>
  <Application>Microsoft Office PowerPoint</Application>
  <PresentationFormat>On-screen Show (4:3)</PresentationFormat>
  <Paragraphs>36</Paragraphs>
  <Slides>7</Slides>
  <Notes>3</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7</vt:i4>
      </vt:variant>
    </vt:vector>
  </HeadingPairs>
  <TitlesOfParts>
    <vt:vector size="15" baseType="lpstr">
      <vt:lpstr>Arial</vt:lpstr>
      <vt:lpstr>Calibri</vt:lpstr>
      <vt:lpstr>Cambria Math</vt:lpstr>
      <vt:lpstr>Söhne</vt:lpstr>
      <vt:lpstr>2_Office Theme</vt:lpstr>
      <vt:lpstr>3_Office Theme</vt:lpstr>
      <vt:lpstr>4_Office Theme</vt:lpstr>
      <vt:lpstr>5_Office Theme</vt:lpstr>
      <vt:lpstr>Number talk</vt:lpstr>
      <vt:lpstr>Tangram</vt:lpstr>
      <vt:lpstr>Equivalent fractions</vt:lpstr>
      <vt:lpstr>Fraction addition</vt:lpstr>
      <vt:lpstr>Tangram inspiration</vt:lpstr>
      <vt:lpstr>Fraction shape puzzles exit ticket</vt:lpstr>
      <vt:lpstr>Teachers’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Leanne Robertson</cp:lastModifiedBy>
  <cp:revision>26</cp:revision>
  <dcterms:created xsi:type="dcterms:W3CDTF">2021-03-16T22:56:28Z</dcterms:created>
  <dcterms:modified xsi:type="dcterms:W3CDTF">2023-12-20T03:07:27Z</dcterms:modified>
</cp:coreProperties>
</file>