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20" r:id="rId5"/>
    <p:sldMasterId id="2147483696" r:id="rId6"/>
    <p:sldMasterId id="2147483708" r:id="rId7"/>
  </p:sldMasterIdLst>
  <p:notesMasterIdLst>
    <p:notesMasterId r:id="rId17"/>
  </p:notesMasterIdLst>
  <p:sldIdLst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0BF86B-1464-500E-3CE3-E0E3F5981725}" v="5" dt="2024-08-12T03:42:57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9" autoAdjust="0"/>
    <p:restoredTop sz="86441" autoAdjust="0"/>
  </p:normalViewPr>
  <p:slideViewPr>
    <p:cSldViewPr>
      <p:cViewPr varScale="1">
        <p:scale>
          <a:sx n="54" d="100"/>
          <a:sy n="54" d="100"/>
        </p:scale>
        <p:origin x="9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Laming" userId="S::alison.laming@esa.edu.au::7425d2b2-954e-4809-ab5f-8b9bb8823a01" providerId="AD" clId="Web-{BD0BF86B-1464-500E-3CE3-E0E3F5981725}"/>
    <pc:docChg chg="modSld">
      <pc:chgData name="Alison Laming" userId="S::alison.laming@esa.edu.au::7425d2b2-954e-4809-ab5f-8b9bb8823a01" providerId="AD" clId="Web-{BD0BF86B-1464-500E-3CE3-E0E3F5981725}" dt="2024-08-12T03:42:57.763" v="3" actId="1076"/>
      <pc:docMkLst>
        <pc:docMk/>
      </pc:docMkLst>
      <pc:sldChg chg="modSp">
        <pc:chgData name="Alison Laming" userId="S::alison.laming@esa.edu.au::7425d2b2-954e-4809-ab5f-8b9bb8823a01" providerId="AD" clId="Web-{BD0BF86B-1464-500E-3CE3-E0E3F5981725}" dt="2024-08-12T03:42:57.763" v="3" actId="1076"/>
        <pc:sldMkLst>
          <pc:docMk/>
          <pc:sldMk cId="1579616560" sldId="262"/>
        </pc:sldMkLst>
        <pc:spChg chg="mod">
          <ac:chgData name="Alison Laming" userId="S::alison.laming@esa.edu.au::7425d2b2-954e-4809-ab5f-8b9bb8823a01" providerId="AD" clId="Web-{BD0BF86B-1464-500E-3CE3-E0E3F5981725}" dt="2024-08-12T03:42:57.763" v="3" actId="1076"/>
          <ac:spMkLst>
            <pc:docMk/>
            <pc:sldMk cId="1579616560" sldId="262"/>
            <ac:spMk id="4" creationId="{4B6C2269-95C5-5FEE-EA27-60F235B2310A}"/>
          </ac:spMkLst>
        </pc:spChg>
      </pc:sldChg>
    </pc:docChg>
  </pc:docChgLst>
  <pc:docChgLst>
    <pc:chgData name="Willow Robertson" userId="44fd4d1e-45eb-459f-8c9b-9445a5bb0080" providerId="ADAL" clId="{4C9C0946-9CA9-4D71-950E-B3FD19D63759}"/>
    <pc:docChg chg="custSel addSld delSld modSld">
      <pc:chgData name="Willow Robertson" userId="44fd4d1e-45eb-459f-8c9b-9445a5bb0080" providerId="ADAL" clId="{4C9C0946-9CA9-4D71-950E-B3FD19D63759}" dt="2023-12-14T02:45:45.624" v="55" actId="1076"/>
      <pc:docMkLst>
        <pc:docMk/>
      </pc:docMkLst>
      <pc:sldChg chg="addSp delSp modSp mod">
        <pc:chgData name="Willow Robertson" userId="44fd4d1e-45eb-459f-8c9b-9445a5bb0080" providerId="ADAL" clId="{4C9C0946-9CA9-4D71-950E-B3FD19D63759}" dt="2023-12-14T02:43:23.378" v="6"/>
        <pc:sldMkLst>
          <pc:docMk/>
          <pc:sldMk cId="3963661964" sldId="259"/>
        </pc:sldMkLst>
        <pc:spChg chg="add del mod">
          <ac:chgData name="Willow Robertson" userId="44fd4d1e-45eb-459f-8c9b-9445a5bb0080" providerId="ADAL" clId="{4C9C0946-9CA9-4D71-950E-B3FD19D63759}" dt="2023-12-14T02:43:22.416" v="5" actId="478"/>
          <ac:spMkLst>
            <pc:docMk/>
            <pc:sldMk cId="3963661964" sldId="259"/>
            <ac:spMk id="3" creationId="{D5B72EA9-C09E-DF70-7711-500E619B30D4}"/>
          </ac:spMkLst>
        </pc:spChg>
        <pc:spChg chg="add mod">
          <ac:chgData name="Willow Robertson" userId="44fd4d1e-45eb-459f-8c9b-9445a5bb0080" providerId="ADAL" clId="{4C9C0946-9CA9-4D71-950E-B3FD19D63759}" dt="2023-12-14T02:43:23.378" v="6"/>
          <ac:spMkLst>
            <pc:docMk/>
            <pc:sldMk cId="3963661964" sldId="259"/>
            <ac:spMk id="4" creationId="{872698F1-6DE9-FE2A-74FD-C3FA504EDC2E}"/>
          </ac:spMkLst>
        </pc:spChg>
        <pc:spChg chg="del">
          <ac:chgData name="Willow Robertson" userId="44fd4d1e-45eb-459f-8c9b-9445a5bb0080" providerId="ADAL" clId="{4C9C0946-9CA9-4D71-950E-B3FD19D63759}" dt="2023-12-14T02:43:19.738" v="3" actId="478"/>
          <ac:spMkLst>
            <pc:docMk/>
            <pc:sldMk cId="3963661964" sldId="259"/>
            <ac:spMk id="10" creationId="{42D92B23-2727-FD16-7723-ADF1C1123FD0}"/>
          </ac:spMkLst>
        </pc:spChg>
        <pc:spChg chg="del">
          <ac:chgData name="Willow Robertson" userId="44fd4d1e-45eb-459f-8c9b-9445a5bb0080" providerId="ADAL" clId="{4C9C0946-9CA9-4D71-950E-B3FD19D63759}" dt="2023-12-14T02:43:21.883" v="4" actId="478"/>
          <ac:spMkLst>
            <pc:docMk/>
            <pc:sldMk cId="3963661964" sldId="259"/>
            <ac:spMk id="11" creationId="{DF1EA74F-82EC-A729-63CA-EED31BC511D1}"/>
          </ac:spMkLst>
        </pc:spChg>
      </pc:sldChg>
      <pc:sldChg chg="addSp delSp modSp mod">
        <pc:chgData name="Willow Robertson" userId="44fd4d1e-45eb-459f-8c9b-9445a5bb0080" providerId="ADAL" clId="{4C9C0946-9CA9-4D71-950E-B3FD19D63759}" dt="2023-12-14T02:43:35.995" v="12" actId="1076"/>
        <pc:sldMkLst>
          <pc:docMk/>
          <pc:sldMk cId="1288218582" sldId="260"/>
        </pc:sldMkLst>
        <pc:spChg chg="add del mod">
          <ac:chgData name="Willow Robertson" userId="44fd4d1e-45eb-459f-8c9b-9445a5bb0080" providerId="ADAL" clId="{4C9C0946-9CA9-4D71-950E-B3FD19D63759}" dt="2023-12-14T02:43:31.619" v="10" actId="478"/>
          <ac:spMkLst>
            <pc:docMk/>
            <pc:sldMk cId="1288218582" sldId="260"/>
            <ac:spMk id="3" creationId="{C3DBC747-3182-CEA8-1D06-58352BF46B1B}"/>
          </ac:spMkLst>
        </pc:spChg>
        <pc:spChg chg="add mod">
          <ac:chgData name="Willow Robertson" userId="44fd4d1e-45eb-459f-8c9b-9445a5bb0080" providerId="ADAL" clId="{4C9C0946-9CA9-4D71-950E-B3FD19D63759}" dt="2023-12-14T02:43:35.995" v="12" actId="1076"/>
          <ac:spMkLst>
            <pc:docMk/>
            <pc:sldMk cId="1288218582" sldId="260"/>
            <ac:spMk id="4" creationId="{41760A85-7C26-1BDB-0BAF-AB9F4C4CC520}"/>
          </ac:spMkLst>
        </pc:spChg>
        <pc:spChg chg="add mod">
          <ac:chgData name="Willow Robertson" userId="44fd4d1e-45eb-459f-8c9b-9445a5bb0080" providerId="ADAL" clId="{4C9C0946-9CA9-4D71-950E-B3FD19D63759}" dt="2023-12-14T02:43:35.995" v="12" actId="1076"/>
          <ac:spMkLst>
            <pc:docMk/>
            <pc:sldMk cId="1288218582" sldId="260"/>
            <ac:spMk id="5" creationId="{0D65C101-93F8-1ACA-FD40-FC178C645C00}"/>
          </ac:spMkLst>
        </pc:spChg>
        <pc:spChg chg="del">
          <ac:chgData name="Willow Robertson" userId="44fd4d1e-45eb-459f-8c9b-9445a5bb0080" providerId="ADAL" clId="{4C9C0946-9CA9-4D71-950E-B3FD19D63759}" dt="2023-12-14T02:43:29.453" v="7" actId="478"/>
          <ac:spMkLst>
            <pc:docMk/>
            <pc:sldMk cId="1288218582" sldId="260"/>
            <ac:spMk id="8" creationId="{30F6EF22-C7EB-A0EA-1C0A-CCF4969CF746}"/>
          </ac:spMkLst>
        </pc:spChg>
        <pc:spChg chg="del">
          <ac:chgData name="Willow Robertson" userId="44fd4d1e-45eb-459f-8c9b-9445a5bb0080" providerId="ADAL" clId="{4C9C0946-9CA9-4D71-950E-B3FD19D63759}" dt="2023-12-14T02:43:30.326" v="9" actId="478"/>
          <ac:spMkLst>
            <pc:docMk/>
            <pc:sldMk cId="1288218582" sldId="260"/>
            <ac:spMk id="9" creationId="{75CCCA23-3848-8A32-F42B-0F9C0577BECF}"/>
          </ac:spMkLst>
        </pc:spChg>
      </pc:sldChg>
      <pc:sldChg chg="addSp delSp modSp new mod">
        <pc:chgData name="Willow Robertson" userId="44fd4d1e-45eb-459f-8c9b-9445a5bb0080" providerId="ADAL" clId="{4C9C0946-9CA9-4D71-950E-B3FD19D63759}" dt="2023-12-14T02:43:50.691" v="17" actId="1076"/>
        <pc:sldMkLst>
          <pc:docMk/>
          <pc:sldMk cId="2879734210" sldId="261"/>
        </pc:sldMkLst>
        <pc:spChg chg="del">
          <ac:chgData name="Willow Robertson" userId="44fd4d1e-45eb-459f-8c9b-9445a5bb0080" providerId="ADAL" clId="{4C9C0946-9CA9-4D71-950E-B3FD19D63759}" dt="2023-12-14T02:43:45.591" v="14" actId="478"/>
          <ac:spMkLst>
            <pc:docMk/>
            <pc:sldMk cId="2879734210" sldId="261"/>
            <ac:spMk id="2" creationId="{6AC1A4EC-60B9-32FE-C01D-C20DC2C98AAA}"/>
          </ac:spMkLst>
        </pc:spChg>
        <pc:spChg chg="del">
          <ac:chgData name="Willow Robertson" userId="44fd4d1e-45eb-459f-8c9b-9445a5bb0080" providerId="ADAL" clId="{4C9C0946-9CA9-4D71-950E-B3FD19D63759}" dt="2023-12-14T02:43:47.257" v="15" actId="478"/>
          <ac:spMkLst>
            <pc:docMk/>
            <pc:sldMk cId="2879734210" sldId="261"/>
            <ac:spMk id="3" creationId="{2AEF444F-C3BA-B092-5B86-6BC44875A547}"/>
          </ac:spMkLst>
        </pc:spChg>
        <pc:spChg chg="add mod">
          <ac:chgData name="Willow Robertson" userId="44fd4d1e-45eb-459f-8c9b-9445a5bb0080" providerId="ADAL" clId="{4C9C0946-9CA9-4D71-950E-B3FD19D63759}" dt="2023-12-14T02:43:50.691" v="17" actId="1076"/>
          <ac:spMkLst>
            <pc:docMk/>
            <pc:sldMk cId="2879734210" sldId="261"/>
            <ac:spMk id="4" creationId="{7951AE97-8D82-F06D-FEE0-AD4F958AD6A4}"/>
          </ac:spMkLst>
        </pc:spChg>
        <pc:spChg chg="add mod">
          <ac:chgData name="Willow Robertson" userId="44fd4d1e-45eb-459f-8c9b-9445a5bb0080" providerId="ADAL" clId="{4C9C0946-9CA9-4D71-950E-B3FD19D63759}" dt="2023-12-14T02:43:50.691" v="17" actId="1076"/>
          <ac:spMkLst>
            <pc:docMk/>
            <pc:sldMk cId="2879734210" sldId="261"/>
            <ac:spMk id="5" creationId="{6245ACE2-03EF-A97A-304C-1C0828210DA3}"/>
          </ac:spMkLst>
        </pc:spChg>
      </pc:sldChg>
      <pc:sldChg chg="addSp delSp modSp new mod">
        <pc:chgData name="Willow Robertson" userId="44fd4d1e-45eb-459f-8c9b-9445a5bb0080" providerId="ADAL" clId="{4C9C0946-9CA9-4D71-950E-B3FD19D63759}" dt="2023-12-14T02:44:11.760" v="26" actId="1076"/>
        <pc:sldMkLst>
          <pc:docMk/>
          <pc:sldMk cId="1579616560" sldId="262"/>
        </pc:sldMkLst>
        <pc:spChg chg="del">
          <ac:chgData name="Willow Robertson" userId="44fd4d1e-45eb-459f-8c9b-9445a5bb0080" providerId="ADAL" clId="{4C9C0946-9CA9-4D71-950E-B3FD19D63759}" dt="2023-12-14T02:43:56.414" v="19" actId="478"/>
          <ac:spMkLst>
            <pc:docMk/>
            <pc:sldMk cId="1579616560" sldId="262"/>
            <ac:spMk id="2" creationId="{A47604C2-CBCE-5EE1-6E6A-44A38DCCBC69}"/>
          </ac:spMkLst>
        </pc:spChg>
        <pc:spChg chg="del">
          <ac:chgData name="Willow Robertson" userId="44fd4d1e-45eb-459f-8c9b-9445a5bb0080" providerId="ADAL" clId="{4C9C0946-9CA9-4D71-950E-B3FD19D63759}" dt="2023-12-14T02:43:57.187" v="20" actId="478"/>
          <ac:spMkLst>
            <pc:docMk/>
            <pc:sldMk cId="1579616560" sldId="262"/>
            <ac:spMk id="3" creationId="{91AB2753-33AE-62B9-AAF5-E207A2047A57}"/>
          </ac:spMkLst>
        </pc:spChg>
        <pc:spChg chg="add mod">
          <ac:chgData name="Willow Robertson" userId="44fd4d1e-45eb-459f-8c9b-9445a5bb0080" providerId="ADAL" clId="{4C9C0946-9CA9-4D71-950E-B3FD19D63759}" dt="2023-12-14T02:44:07.416" v="25" actId="1035"/>
          <ac:spMkLst>
            <pc:docMk/>
            <pc:sldMk cId="1579616560" sldId="262"/>
            <ac:spMk id="4" creationId="{4B6C2269-95C5-5FEE-EA27-60F235B2310A}"/>
          </ac:spMkLst>
        </pc:spChg>
        <pc:spChg chg="mod">
          <ac:chgData name="Willow Robertson" userId="44fd4d1e-45eb-459f-8c9b-9445a5bb0080" providerId="ADAL" clId="{4C9C0946-9CA9-4D71-950E-B3FD19D63759}" dt="2023-12-14T02:44:02.589" v="21"/>
          <ac:spMkLst>
            <pc:docMk/>
            <pc:sldMk cId="1579616560" sldId="262"/>
            <ac:spMk id="9" creationId="{F86A6EE3-61AE-541C-B46E-BC8538604621}"/>
          </ac:spMkLst>
        </pc:spChg>
        <pc:spChg chg="mod">
          <ac:chgData name="Willow Robertson" userId="44fd4d1e-45eb-459f-8c9b-9445a5bb0080" providerId="ADAL" clId="{4C9C0946-9CA9-4D71-950E-B3FD19D63759}" dt="2023-12-14T02:44:02.589" v="21"/>
          <ac:spMkLst>
            <pc:docMk/>
            <pc:sldMk cId="1579616560" sldId="262"/>
            <ac:spMk id="10" creationId="{EED7993F-6E2D-1349-8997-34CF605F50BD}"/>
          </ac:spMkLst>
        </pc:spChg>
        <pc:grpChg chg="add mod">
          <ac:chgData name="Willow Robertson" userId="44fd4d1e-45eb-459f-8c9b-9445a5bb0080" providerId="ADAL" clId="{4C9C0946-9CA9-4D71-950E-B3FD19D63759}" dt="2023-12-14T02:44:11.760" v="26" actId="1076"/>
          <ac:grpSpMkLst>
            <pc:docMk/>
            <pc:sldMk cId="1579616560" sldId="262"/>
            <ac:grpSpMk id="5" creationId="{40884A79-C334-7344-1CBA-A47C2AF2DB47}"/>
          </ac:grpSpMkLst>
        </pc:grpChg>
        <pc:grpChg chg="mod">
          <ac:chgData name="Willow Robertson" userId="44fd4d1e-45eb-459f-8c9b-9445a5bb0080" providerId="ADAL" clId="{4C9C0946-9CA9-4D71-950E-B3FD19D63759}" dt="2023-12-14T02:44:02.589" v="21"/>
          <ac:grpSpMkLst>
            <pc:docMk/>
            <pc:sldMk cId="1579616560" sldId="262"/>
            <ac:grpSpMk id="6" creationId="{CE8702BA-AB71-AB60-4086-A56354B43F90}"/>
          </ac:grpSpMkLst>
        </pc:grpChg>
        <pc:picChg chg="mod">
          <ac:chgData name="Willow Robertson" userId="44fd4d1e-45eb-459f-8c9b-9445a5bb0080" providerId="ADAL" clId="{4C9C0946-9CA9-4D71-950E-B3FD19D63759}" dt="2023-12-14T02:44:02.589" v="21"/>
          <ac:picMkLst>
            <pc:docMk/>
            <pc:sldMk cId="1579616560" sldId="262"/>
            <ac:picMk id="7" creationId="{BB16891B-C262-2E49-596A-F33A0AFCFE25}"/>
          </ac:picMkLst>
        </pc:picChg>
        <pc:picChg chg="mod">
          <ac:chgData name="Willow Robertson" userId="44fd4d1e-45eb-459f-8c9b-9445a5bb0080" providerId="ADAL" clId="{4C9C0946-9CA9-4D71-950E-B3FD19D63759}" dt="2023-12-14T02:44:02.589" v="21"/>
          <ac:picMkLst>
            <pc:docMk/>
            <pc:sldMk cId="1579616560" sldId="262"/>
            <ac:picMk id="8" creationId="{63474481-5EAE-8C43-F1BA-787EE2D77ED4}"/>
          </ac:picMkLst>
        </pc:picChg>
      </pc:sldChg>
      <pc:sldChg chg="addSp delSp modSp new mod">
        <pc:chgData name="Willow Robertson" userId="44fd4d1e-45eb-459f-8c9b-9445a5bb0080" providerId="ADAL" clId="{4C9C0946-9CA9-4D71-950E-B3FD19D63759}" dt="2023-12-14T02:44:32.812" v="33" actId="1035"/>
        <pc:sldMkLst>
          <pc:docMk/>
          <pc:sldMk cId="3286130400" sldId="263"/>
        </pc:sldMkLst>
        <pc:spChg chg="del">
          <ac:chgData name="Willow Robertson" userId="44fd4d1e-45eb-459f-8c9b-9445a5bb0080" providerId="ADAL" clId="{4C9C0946-9CA9-4D71-950E-B3FD19D63759}" dt="2023-12-14T02:44:22.986" v="29" actId="478"/>
          <ac:spMkLst>
            <pc:docMk/>
            <pc:sldMk cId="3286130400" sldId="263"/>
            <ac:spMk id="2" creationId="{03D99170-4C0A-2A8E-6D8C-3AC0108D2019}"/>
          </ac:spMkLst>
        </pc:spChg>
        <pc:spChg chg="del">
          <ac:chgData name="Willow Robertson" userId="44fd4d1e-45eb-459f-8c9b-9445a5bb0080" providerId="ADAL" clId="{4C9C0946-9CA9-4D71-950E-B3FD19D63759}" dt="2023-12-14T02:44:20.618" v="28" actId="478"/>
          <ac:spMkLst>
            <pc:docMk/>
            <pc:sldMk cId="3286130400" sldId="263"/>
            <ac:spMk id="3" creationId="{BD16DDBD-8D16-6257-08B6-1836EB0CD116}"/>
          </ac:spMkLst>
        </pc:spChg>
        <pc:spChg chg="add mod">
          <ac:chgData name="Willow Robertson" userId="44fd4d1e-45eb-459f-8c9b-9445a5bb0080" providerId="ADAL" clId="{4C9C0946-9CA9-4D71-950E-B3FD19D63759}" dt="2023-12-14T02:44:32.812" v="33" actId="1035"/>
          <ac:spMkLst>
            <pc:docMk/>
            <pc:sldMk cId="3286130400" sldId="263"/>
            <ac:spMk id="4" creationId="{854DC372-9273-6B59-EA14-DBF45930BD54}"/>
          </ac:spMkLst>
        </pc:spChg>
        <pc:picChg chg="add mod">
          <ac:chgData name="Willow Robertson" userId="44fd4d1e-45eb-459f-8c9b-9445a5bb0080" providerId="ADAL" clId="{4C9C0946-9CA9-4D71-950E-B3FD19D63759}" dt="2023-12-14T02:44:24.013" v="30"/>
          <ac:picMkLst>
            <pc:docMk/>
            <pc:sldMk cId="3286130400" sldId="263"/>
            <ac:picMk id="5" creationId="{E32E5450-C7BA-F929-05A0-A68030DA04E0}"/>
          </ac:picMkLst>
        </pc:picChg>
        <pc:picChg chg="add mod">
          <ac:chgData name="Willow Robertson" userId="44fd4d1e-45eb-459f-8c9b-9445a5bb0080" providerId="ADAL" clId="{4C9C0946-9CA9-4D71-950E-B3FD19D63759}" dt="2023-12-14T02:44:24.013" v="30"/>
          <ac:picMkLst>
            <pc:docMk/>
            <pc:sldMk cId="3286130400" sldId="263"/>
            <ac:picMk id="6" creationId="{968BFF8E-1ACD-FAA2-3DCF-1149CDF368BE}"/>
          </ac:picMkLst>
        </pc:picChg>
      </pc:sldChg>
      <pc:sldChg chg="del">
        <pc:chgData name="Willow Robertson" userId="44fd4d1e-45eb-459f-8c9b-9445a5bb0080" providerId="ADAL" clId="{4C9C0946-9CA9-4D71-950E-B3FD19D63759}" dt="2023-12-14T02:43:12.375" v="1" actId="47"/>
        <pc:sldMkLst>
          <pc:docMk/>
          <pc:sldMk cId="3938349100" sldId="263"/>
        </pc:sldMkLst>
      </pc:sldChg>
      <pc:sldChg chg="del">
        <pc:chgData name="Willow Robertson" userId="44fd4d1e-45eb-459f-8c9b-9445a5bb0080" providerId="ADAL" clId="{4C9C0946-9CA9-4D71-950E-B3FD19D63759}" dt="2023-12-14T02:43:11.872" v="0" actId="47"/>
        <pc:sldMkLst>
          <pc:docMk/>
          <pc:sldMk cId="2527781108" sldId="264"/>
        </pc:sldMkLst>
      </pc:sldChg>
      <pc:sldChg chg="addSp delSp modSp new mod">
        <pc:chgData name="Willow Robertson" userId="44fd4d1e-45eb-459f-8c9b-9445a5bb0080" providerId="ADAL" clId="{4C9C0946-9CA9-4D71-950E-B3FD19D63759}" dt="2023-12-14T02:44:49.616" v="39" actId="1076"/>
        <pc:sldMkLst>
          <pc:docMk/>
          <pc:sldMk cId="2539585372" sldId="264"/>
        </pc:sldMkLst>
        <pc:spChg chg="del">
          <ac:chgData name="Willow Robertson" userId="44fd4d1e-45eb-459f-8c9b-9445a5bb0080" providerId="ADAL" clId="{4C9C0946-9CA9-4D71-950E-B3FD19D63759}" dt="2023-12-14T02:44:42.119" v="36" actId="478"/>
          <ac:spMkLst>
            <pc:docMk/>
            <pc:sldMk cId="2539585372" sldId="264"/>
            <ac:spMk id="2" creationId="{01BEF4D4-933D-B5E1-3F9F-3AA886884C06}"/>
          </ac:spMkLst>
        </pc:spChg>
        <pc:spChg chg="del">
          <ac:chgData name="Willow Robertson" userId="44fd4d1e-45eb-459f-8c9b-9445a5bb0080" providerId="ADAL" clId="{4C9C0946-9CA9-4D71-950E-B3FD19D63759}" dt="2023-12-14T02:44:40.816" v="35" actId="478"/>
          <ac:spMkLst>
            <pc:docMk/>
            <pc:sldMk cId="2539585372" sldId="264"/>
            <ac:spMk id="3" creationId="{FADB35E3-2E6F-C132-7D36-8D72D4BD9512}"/>
          </ac:spMkLst>
        </pc:spChg>
        <pc:spChg chg="add mod">
          <ac:chgData name="Willow Robertson" userId="44fd4d1e-45eb-459f-8c9b-9445a5bb0080" providerId="ADAL" clId="{4C9C0946-9CA9-4D71-950E-B3FD19D63759}" dt="2023-12-14T02:44:46.243" v="38" actId="1076"/>
          <ac:spMkLst>
            <pc:docMk/>
            <pc:sldMk cId="2539585372" sldId="264"/>
            <ac:spMk id="4" creationId="{AB4F4821-40CF-8550-3F02-59A99D3B0270}"/>
          </ac:spMkLst>
        </pc:spChg>
        <pc:spChg chg="add mod">
          <ac:chgData name="Willow Robertson" userId="44fd4d1e-45eb-459f-8c9b-9445a5bb0080" providerId="ADAL" clId="{4C9C0946-9CA9-4D71-950E-B3FD19D63759}" dt="2023-12-14T02:44:49.616" v="39" actId="1076"/>
          <ac:spMkLst>
            <pc:docMk/>
            <pc:sldMk cId="2539585372" sldId="264"/>
            <ac:spMk id="5" creationId="{3A895826-E2DA-6D3B-DD9B-0D1618778199}"/>
          </ac:spMkLst>
        </pc:spChg>
      </pc:sldChg>
      <pc:sldChg chg="addSp delSp modSp new mod">
        <pc:chgData name="Willow Robertson" userId="44fd4d1e-45eb-459f-8c9b-9445a5bb0080" providerId="ADAL" clId="{4C9C0946-9CA9-4D71-950E-B3FD19D63759}" dt="2023-12-14T02:45:01.458" v="44" actId="1076"/>
        <pc:sldMkLst>
          <pc:docMk/>
          <pc:sldMk cId="218402879" sldId="265"/>
        </pc:sldMkLst>
        <pc:spChg chg="del">
          <ac:chgData name="Willow Robertson" userId="44fd4d1e-45eb-459f-8c9b-9445a5bb0080" providerId="ADAL" clId="{4C9C0946-9CA9-4D71-950E-B3FD19D63759}" dt="2023-12-14T02:44:55.801" v="42" actId="478"/>
          <ac:spMkLst>
            <pc:docMk/>
            <pc:sldMk cId="218402879" sldId="265"/>
            <ac:spMk id="2" creationId="{CFE37756-C346-392D-3C98-3808008A08B8}"/>
          </ac:spMkLst>
        </pc:spChg>
        <pc:spChg chg="del">
          <ac:chgData name="Willow Robertson" userId="44fd4d1e-45eb-459f-8c9b-9445a5bb0080" providerId="ADAL" clId="{4C9C0946-9CA9-4D71-950E-B3FD19D63759}" dt="2023-12-14T02:44:54.951" v="41" actId="478"/>
          <ac:spMkLst>
            <pc:docMk/>
            <pc:sldMk cId="218402879" sldId="265"/>
            <ac:spMk id="3" creationId="{6C5355CE-F7C1-14DC-8D34-3DCEC3460102}"/>
          </ac:spMkLst>
        </pc:spChg>
        <pc:spChg chg="add mod">
          <ac:chgData name="Willow Robertson" userId="44fd4d1e-45eb-459f-8c9b-9445a5bb0080" providerId="ADAL" clId="{4C9C0946-9CA9-4D71-950E-B3FD19D63759}" dt="2023-12-14T02:45:01.458" v="44" actId="1076"/>
          <ac:spMkLst>
            <pc:docMk/>
            <pc:sldMk cId="218402879" sldId="265"/>
            <ac:spMk id="4" creationId="{ADAC39E9-BF20-FD65-7A5E-5C5E7AED603C}"/>
          </ac:spMkLst>
        </pc:spChg>
        <pc:spChg chg="add mod">
          <ac:chgData name="Willow Robertson" userId="44fd4d1e-45eb-459f-8c9b-9445a5bb0080" providerId="ADAL" clId="{4C9C0946-9CA9-4D71-950E-B3FD19D63759}" dt="2023-12-14T02:45:01.458" v="44" actId="1076"/>
          <ac:spMkLst>
            <pc:docMk/>
            <pc:sldMk cId="218402879" sldId="265"/>
            <ac:spMk id="5" creationId="{06FAEC91-AE9B-73EB-B98C-969F66F3E75F}"/>
          </ac:spMkLst>
        </pc:spChg>
      </pc:sldChg>
      <pc:sldChg chg="del">
        <pc:chgData name="Willow Robertson" userId="44fd4d1e-45eb-459f-8c9b-9445a5bb0080" providerId="ADAL" clId="{4C9C0946-9CA9-4D71-950E-B3FD19D63759}" dt="2023-12-14T02:43:12.794" v="2" actId="47"/>
        <pc:sldMkLst>
          <pc:docMk/>
          <pc:sldMk cId="3582074577" sldId="265"/>
        </pc:sldMkLst>
      </pc:sldChg>
      <pc:sldChg chg="addSp delSp modSp new mod">
        <pc:chgData name="Willow Robertson" userId="44fd4d1e-45eb-459f-8c9b-9445a5bb0080" providerId="ADAL" clId="{4C9C0946-9CA9-4D71-950E-B3FD19D63759}" dt="2023-12-14T02:45:23.790" v="49" actId="1076"/>
        <pc:sldMkLst>
          <pc:docMk/>
          <pc:sldMk cId="269652293" sldId="266"/>
        </pc:sldMkLst>
        <pc:spChg chg="del">
          <ac:chgData name="Willow Robertson" userId="44fd4d1e-45eb-459f-8c9b-9445a5bb0080" providerId="ADAL" clId="{4C9C0946-9CA9-4D71-950E-B3FD19D63759}" dt="2023-12-14T02:45:20.347" v="47" actId="478"/>
          <ac:spMkLst>
            <pc:docMk/>
            <pc:sldMk cId="269652293" sldId="266"/>
            <ac:spMk id="2" creationId="{7B8EF530-846B-1EAE-5287-9DD253AD054E}"/>
          </ac:spMkLst>
        </pc:spChg>
        <pc:spChg chg="del">
          <ac:chgData name="Willow Robertson" userId="44fd4d1e-45eb-459f-8c9b-9445a5bb0080" providerId="ADAL" clId="{4C9C0946-9CA9-4D71-950E-B3FD19D63759}" dt="2023-12-14T02:45:19.324" v="46" actId="478"/>
          <ac:spMkLst>
            <pc:docMk/>
            <pc:sldMk cId="269652293" sldId="266"/>
            <ac:spMk id="3" creationId="{52B3E792-CB30-786B-38EA-8A4005770C91}"/>
          </ac:spMkLst>
        </pc:spChg>
        <pc:spChg chg="add mod">
          <ac:chgData name="Willow Robertson" userId="44fd4d1e-45eb-459f-8c9b-9445a5bb0080" providerId="ADAL" clId="{4C9C0946-9CA9-4D71-950E-B3FD19D63759}" dt="2023-12-14T02:45:23.790" v="49" actId="1076"/>
          <ac:spMkLst>
            <pc:docMk/>
            <pc:sldMk cId="269652293" sldId="266"/>
            <ac:spMk id="4" creationId="{213A691D-7C02-8446-99E5-81A4C6ECE545}"/>
          </ac:spMkLst>
        </pc:spChg>
        <pc:spChg chg="add mod">
          <ac:chgData name="Willow Robertson" userId="44fd4d1e-45eb-459f-8c9b-9445a5bb0080" providerId="ADAL" clId="{4C9C0946-9CA9-4D71-950E-B3FD19D63759}" dt="2023-12-14T02:45:23.790" v="49" actId="1076"/>
          <ac:spMkLst>
            <pc:docMk/>
            <pc:sldMk cId="269652293" sldId="266"/>
            <ac:spMk id="5" creationId="{AE91C7E5-3E43-C3F4-91D8-06D85EF2913E}"/>
          </ac:spMkLst>
        </pc:spChg>
      </pc:sldChg>
      <pc:sldChg chg="addSp delSp modSp new mod">
        <pc:chgData name="Willow Robertson" userId="44fd4d1e-45eb-459f-8c9b-9445a5bb0080" providerId="ADAL" clId="{4C9C0946-9CA9-4D71-950E-B3FD19D63759}" dt="2023-12-14T02:45:45.624" v="55" actId="1076"/>
        <pc:sldMkLst>
          <pc:docMk/>
          <pc:sldMk cId="3844063955" sldId="267"/>
        </pc:sldMkLst>
        <pc:spChg chg="del">
          <ac:chgData name="Willow Robertson" userId="44fd4d1e-45eb-459f-8c9b-9445a5bb0080" providerId="ADAL" clId="{4C9C0946-9CA9-4D71-950E-B3FD19D63759}" dt="2023-12-14T02:45:32.982" v="52" actId="478"/>
          <ac:spMkLst>
            <pc:docMk/>
            <pc:sldMk cId="3844063955" sldId="267"/>
            <ac:spMk id="2" creationId="{3745174D-C238-81B5-A94C-C6335C66317A}"/>
          </ac:spMkLst>
        </pc:spChg>
        <pc:spChg chg="del">
          <ac:chgData name="Willow Robertson" userId="44fd4d1e-45eb-459f-8c9b-9445a5bb0080" providerId="ADAL" clId="{4C9C0946-9CA9-4D71-950E-B3FD19D63759}" dt="2023-12-14T02:45:32.191" v="51" actId="478"/>
          <ac:spMkLst>
            <pc:docMk/>
            <pc:sldMk cId="3844063955" sldId="267"/>
            <ac:spMk id="3" creationId="{E0F12F83-2B5E-267E-C01F-64E1E0708C86}"/>
          </ac:spMkLst>
        </pc:spChg>
        <pc:spChg chg="add mod">
          <ac:chgData name="Willow Robertson" userId="44fd4d1e-45eb-459f-8c9b-9445a5bb0080" providerId="ADAL" clId="{4C9C0946-9CA9-4D71-950E-B3FD19D63759}" dt="2023-12-14T02:45:45.624" v="55" actId="1076"/>
          <ac:spMkLst>
            <pc:docMk/>
            <pc:sldMk cId="3844063955" sldId="267"/>
            <ac:spMk id="4" creationId="{59F941CA-292E-6B15-69F2-CBEB16E75B3B}"/>
          </ac:spMkLst>
        </pc:spChg>
        <pc:spChg chg="add mod">
          <ac:chgData name="Willow Robertson" userId="44fd4d1e-45eb-459f-8c9b-9445a5bb0080" providerId="ADAL" clId="{4C9C0946-9CA9-4D71-950E-B3FD19D63759}" dt="2023-12-14T02:45:45.624" v="55" actId="1076"/>
          <ac:spMkLst>
            <pc:docMk/>
            <pc:sldMk cId="3844063955" sldId="267"/>
            <ac:spMk id="5" creationId="{CD1EDA32-2AE6-1ED8-00DF-911F9B7F37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11/08/2024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9904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684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9D59C-6498-39EF-EEFD-31190B1A6FB0}"/>
              </a:ext>
            </a:extLst>
          </p:cNvPr>
          <p:cNvSpPr txBox="1"/>
          <p:nvPr userDrawn="1"/>
        </p:nvSpPr>
        <p:spPr>
          <a:xfrm>
            <a:off x="1043608" y="6234053"/>
            <a:ext cx="2952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https://www.mathematicshub.edu.au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2698F1-6DE9-FE2A-74FD-C3FA504EDC2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71600" y="2566857"/>
            <a:ext cx="6120120" cy="1446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Making informed arguments</a:t>
            </a: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1760A85-7C26-1BDB-0BAF-AB9F4C4CC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116632"/>
            <a:ext cx="6036818" cy="1143000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Learning intentions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65C101-93F8-1ACA-FD40-FC178C645C00}"/>
              </a:ext>
            </a:extLst>
          </p:cNvPr>
          <p:cNvSpPr txBox="1"/>
          <p:nvPr/>
        </p:nvSpPr>
        <p:spPr>
          <a:xfrm>
            <a:off x="827584" y="1484784"/>
            <a:ext cx="6840760" cy="425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to present our findings from our statistical investigation using an infographic.</a:t>
            </a:r>
            <a:endParaRPr lang="en-AU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We are learning about the key elements of making an informed argument.</a:t>
            </a:r>
            <a:endParaRPr lang="en-AU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800"/>
              </a:spcAft>
              <a:buFont typeface="Symbol" panose="05050102010706020507" pitchFamily="18" charset="2"/>
              <a:buChar char=""/>
            </a:pP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951AE97-8D82-F06D-FEE0-AD4F958A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-30651"/>
            <a:ext cx="8229600" cy="1143000"/>
          </a:xfrm>
        </p:spPr>
        <p:txBody>
          <a:bodyPr>
            <a:normAutofit/>
          </a:bodyPr>
          <a:lstStyle/>
          <a:p>
            <a:r>
              <a:rPr lang="en-AU" sz="4400" dirty="0">
                <a:solidFill>
                  <a:schemeClr val="tx2">
                    <a:lumMod val="50000"/>
                  </a:schemeClr>
                </a:solidFill>
              </a:rPr>
              <a:t>Why do I need to know this?</a:t>
            </a:r>
            <a:endParaRPr lang="en-A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6245ACE2-03EF-A97A-304C-1C0828210DA3}"/>
              </a:ext>
            </a:extLst>
          </p:cNvPr>
          <p:cNvSpPr txBox="1">
            <a:spLocks/>
          </p:cNvSpPr>
          <p:nvPr/>
        </p:nvSpPr>
        <p:spPr>
          <a:xfrm>
            <a:off x="914400" y="1157806"/>
            <a:ext cx="8299630" cy="5031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5000"/>
              </a:lnSpc>
              <a:spcBef>
                <a:spcPts val="0"/>
              </a:spcBef>
              <a:spcAft>
                <a:spcPts val="1800"/>
              </a:spcAft>
              <a:tabLst>
                <a:tab pos="228600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Making informed arguments is about presenting your ideas accurately with evidence to support what you’re saying, so that your audience has confidence in your conclusions.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tabLst>
                <a:tab pos="228600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Understanding the key elements of making informed arguments also helps with analysing other’s ideas and claims. 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1000"/>
              </a:lnSpc>
              <a:spcBef>
                <a:spcPts val="1200"/>
              </a:spcBef>
              <a:buFont typeface="Symbol" panose="05050102010706020507" pitchFamily="18" charset="2"/>
              <a:buChar char=""/>
            </a:pPr>
            <a:endParaRPr lang="en-AU" sz="3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73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6C2269-95C5-5FEE-EA27-60F235B23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081" y="112575"/>
            <a:ext cx="8246859" cy="1143000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Two graphs - same data - different story </a:t>
            </a:r>
          </a:p>
        </p:txBody>
      </p:sp>
      <p:grpSp>
        <p:nvGrpSpPr>
          <p:cNvPr id="5" name="Group 4" descr="Two pie charts show how the same data can be used to tell different stories because of the number of those undecided.">
            <a:extLst>
              <a:ext uri="{FF2B5EF4-FFF2-40B4-BE49-F238E27FC236}">
                <a16:creationId xmlns:a16="http://schemas.microsoft.com/office/drawing/2014/main" id="{40884A79-C334-7344-1CBA-A47C2AF2DB47}"/>
              </a:ext>
            </a:extLst>
          </p:cNvPr>
          <p:cNvGrpSpPr/>
          <p:nvPr/>
        </p:nvGrpSpPr>
        <p:grpSpPr>
          <a:xfrm>
            <a:off x="661646" y="1261823"/>
            <a:ext cx="7820707" cy="4734324"/>
            <a:chOff x="611559" y="1332863"/>
            <a:chExt cx="7820707" cy="473432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E8702BA-AB71-AB60-4086-A56354B43F90}"/>
                </a:ext>
              </a:extLst>
            </p:cNvPr>
            <p:cNvGrpSpPr/>
            <p:nvPr/>
          </p:nvGrpSpPr>
          <p:grpSpPr>
            <a:xfrm>
              <a:off x="611559" y="1332863"/>
              <a:ext cx="7655252" cy="1266018"/>
              <a:chOff x="395535" y="1269843"/>
              <a:chExt cx="7655252" cy="1266018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86A6EE3-61AE-541C-B46E-BC8538604621}"/>
                  </a:ext>
                </a:extLst>
              </p:cNvPr>
              <p:cNvSpPr txBox="1"/>
              <p:nvPr/>
            </p:nvSpPr>
            <p:spPr>
              <a:xfrm>
                <a:off x="395535" y="1295842"/>
                <a:ext cx="3628962" cy="1240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>
                  <a:lnSpc>
                    <a:spcPct val="105000"/>
                  </a:lnSpc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Calibri" panose="020F0502020204030204" pitchFamily="34" charset="0"/>
                    <a:cs typeface="Times New Roman" panose="02020603050405020304" pitchFamily="18" charset="0"/>
                  </a:rPr>
                  <a:t>Over 48% of residents are against or unsure about the wetlands reserve</a:t>
                </a:r>
                <a:endParaRPr lang="en-AU" sz="2400" dirty="0">
                  <a:solidFill>
                    <a:schemeClr val="accent5">
                      <a:lumMod val="50000"/>
                    </a:schemeClr>
                  </a:solidFill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ED7993F-6E2D-1349-8997-34CF605F50BD}"/>
                  </a:ext>
                </a:extLst>
              </p:cNvPr>
              <p:cNvSpPr txBox="1"/>
              <p:nvPr/>
            </p:nvSpPr>
            <p:spPr>
              <a:xfrm>
                <a:off x="4868155" y="1269843"/>
                <a:ext cx="3182632" cy="12400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>
                  <a:lnSpc>
                    <a:spcPct val="105000"/>
                  </a:lnSpc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accent5">
                        <a:lumMod val="50000"/>
                      </a:schemeClr>
                    </a:solidFill>
                    <a:latin typeface="Calibri" panose="020F0502020204030204" pitchFamily="34" charset="0"/>
                    <a:cs typeface="Times New Roman" panose="02020603050405020304" pitchFamily="18" charset="0"/>
                  </a:rPr>
                  <a:t>85% of residents are for or undecided about the wetlands reserve</a:t>
                </a:r>
                <a:endParaRPr lang="en-AU" sz="2400" dirty="0">
                  <a:solidFill>
                    <a:schemeClr val="accent5">
                      <a:lumMod val="50000"/>
                    </a:schemeClr>
                  </a:solidFill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B16891B-C262-2E49-596A-F33A0AFCF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5758" y="2639291"/>
              <a:ext cx="3220565" cy="3427896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3474481-5EAE-8C43-F1BA-787EE2D77E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84059" y="2639291"/>
              <a:ext cx="3248207" cy="34212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961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54DC372-9273-6B59-EA14-DBF45930B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0"/>
            <a:ext cx="8246859" cy="1143000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Same data, different story: closer look </a:t>
            </a:r>
          </a:p>
        </p:txBody>
      </p:sp>
      <p:pic>
        <p:nvPicPr>
          <p:cNvPr id="5" name="Picture 4" descr="Two pie charts show how the same data can be used to tell different stories because of the number of those undecided.">
            <a:extLst>
              <a:ext uri="{FF2B5EF4-FFF2-40B4-BE49-F238E27FC236}">
                <a16:creationId xmlns:a16="http://schemas.microsoft.com/office/drawing/2014/main" id="{E32E5450-C7BA-F929-05A0-A68030DA0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3482292"/>
            <a:ext cx="4282625" cy="2505288"/>
          </a:xfrm>
          <a:prstGeom prst="rect">
            <a:avLst/>
          </a:prstGeom>
        </p:spPr>
      </p:pic>
      <p:pic>
        <p:nvPicPr>
          <p:cNvPr id="6" name="Picture 5" descr="Table shows raw data from survey and responses as a percentage. ">
            <a:extLst>
              <a:ext uri="{FF2B5EF4-FFF2-40B4-BE49-F238E27FC236}">
                <a16:creationId xmlns:a16="http://schemas.microsoft.com/office/drawing/2014/main" id="{968BFF8E-1ACD-FAA2-3DCF-1149CDF36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8501" y="1415677"/>
            <a:ext cx="5749864" cy="187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130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B4F4821-40CF-8550-3F02-59A99D3B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21" y="-99392"/>
            <a:ext cx="8229600" cy="1143000"/>
          </a:xfrm>
        </p:spPr>
        <p:txBody>
          <a:bodyPr>
            <a:normAutofit/>
          </a:bodyPr>
          <a:lstStyle/>
          <a:p>
            <a:r>
              <a:rPr lang="en-AU" sz="4400" dirty="0">
                <a:solidFill>
                  <a:schemeClr val="tx2">
                    <a:lumMod val="50000"/>
                  </a:schemeClr>
                </a:solidFill>
              </a:rPr>
              <a:t>An interesting statement</a:t>
            </a:r>
            <a:endParaRPr lang="en-A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3A895826-E2DA-6D3B-DD9B-0D1618778199}"/>
              </a:ext>
            </a:extLst>
          </p:cNvPr>
          <p:cNvSpPr txBox="1">
            <a:spLocks/>
          </p:cNvSpPr>
          <p:nvPr/>
        </p:nvSpPr>
        <p:spPr>
          <a:xfrm>
            <a:off x="509721" y="1772816"/>
            <a:ext cx="8264615" cy="2623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1000"/>
              </a:lnSpc>
              <a:spcBef>
                <a:spcPts val="1200"/>
              </a:spcBef>
              <a:buNone/>
            </a:pPr>
            <a:r>
              <a:rPr lang="en-AU" sz="3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 Australia wide survey reveals that for 92% of Year 6 students, the more time they spend doing homework the happier they become!</a:t>
            </a:r>
          </a:p>
        </p:txBody>
      </p:sp>
    </p:spTree>
    <p:extLst>
      <p:ext uri="{BB962C8B-B14F-4D97-AF65-F5344CB8AC3E}">
        <p14:creationId xmlns:p14="http://schemas.microsoft.com/office/powerpoint/2010/main" val="253958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DAC39E9-BF20-FD65-7A5E-5C5E7AED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054" y="-30651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Create infographic</a:t>
            </a: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06FAEC91-AE9B-73EB-B98C-969F66F3E75F}"/>
              </a:ext>
            </a:extLst>
          </p:cNvPr>
          <p:cNvSpPr txBox="1">
            <a:spLocks/>
          </p:cNvSpPr>
          <p:nvPr/>
        </p:nvSpPr>
        <p:spPr>
          <a:xfrm>
            <a:off x="611560" y="1112349"/>
            <a:ext cx="8264615" cy="468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AU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Create an infographic based on your inquiry question and the findings from your statistical investigation. 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457200">
              <a:lnSpc>
                <a:spcPct val="120000"/>
              </a:lnSpc>
              <a:tabLst>
                <a:tab pos="228600" algn="l"/>
                <a:tab pos="457200" algn="l"/>
              </a:tabLst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Clearly state the inquiry question you researched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457200">
              <a:lnSpc>
                <a:spcPct val="120000"/>
              </a:lnSpc>
              <a:tabLst>
                <a:tab pos="228600" algn="l"/>
                <a:tab pos="457200" algn="l"/>
              </a:tabLst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Outline your research approach and any assumptions made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457200">
              <a:lnSpc>
                <a:spcPct val="120000"/>
              </a:lnSpc>
              <a:tabLst>
                <a:tab pos="228600" algn="l"/>
                <a:tab pos="457200" algn="l"/>
              </a:tabLst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Present findings in a way that is easy to understand and follow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457200">
              <a:lnSpc>
                <a:spcPct val="120000"/>
              </a:lnSpc>
              <a:tabLst>
                <a:tab pos="228600" algn="l"/>
                <a:tab pos="457200" algn="l"/>
              </a:tabLst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Make sure your evidence (findings) back up your claims</a:t>
            </a: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1000"/>
              </a:lnSpc>
              <a:spcBef>
                <a:spcPts val="1200"/>
              </a:spcBef>
              <a:buNone/>
            </a:pPr>
            <a:endParaRPr lang="en-AU" sz="2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0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13A691D-7C02-8446-99E5-81A4C6ECE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Sharing reflections</a:t>
            </a:r>
          </a:p>
        </p:txBody>
      </p:sp>
      <p:sp>
        <p:nvSpPr>
          <p:cNvPr id="5" name="Content Placeholder 14">
            <a:extLst>
              <a:ext uri="{FF2B5EF4-FFF2-40B4-BE49-F238E27FC236}">
                <a16:creationId xmlns:a16="http://schemas.microsoft.com/office/drawing/2014/main" id="{AE91C7E5-3E43-C3F4-91D8-06D85EF2913E}"/>
              </a:ext>
            </a:extLst>
          </p:cNvPr>
          <p:cNvSpPr txBox="1">
            <a:spLocks/>
          </p:cNvSpPr>
          <p:nvPr/>
        </p:nvSpPr>
        <p:spPr>
          <a:xfrm>
            <a:off x="717102" y="1426749"/>
            <a:ext cx="8264615" cy="4036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  <a:tabLst>
                <a:tab pos="408305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Reflections can be shared using phrases such as:​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tabLst>
                <a:tab pos="408305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 wonder ...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tabLst>
                <a:tab pos="408305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 really like the way you have …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tabLst>
                <a:tab pos="408305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What if ...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tabLst>
                <a:tab pos="408305" algn="l"/>
                <a:tab pos="457200" algn="l"/>
              </a:tabLst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 am not sure about ... </a:t>
            </a: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52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1EDA32-2AE6-1ED8-00DF-911F9B7F3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8197" y="-14245"/>
            <a:ext cx="5707606" cy="114300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>
                    <a:lumMod val="50000"/>
                  </a:schemeClr>
                </a:solidFill>
              </a:rPr>
              <a:t>Exit ticket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F941CA-292E-6B15-69F2-CBEB16E75B3B}"/>
              </a:ext>
            </a:extLst>
          </p:cNvPr>
          <p:cNvSpPr txBox="1">
            <a:spLocks/>
          </p:cNvSpPr>
          <p:nvPr/>
        </p:nvSpPr>
        <p:spPr>
          <a:xfrm>
            <a:off x="1259632" y="1412776"/>
            <a:ext cx="6825426" cy="36356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2000"/>
              </a:lnSpc>
              <a:spcAft>
                <a:spcPts val="1200"/>
              </a:spcAft>
            </a:pPr>
            <a:r>
              <a:rPr lang="en-AU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Name 3-4 key things to include in your infographic  that make your information trustworthy and believable:</a:t>
            </a:r>
          </a:p>
          <a:p>
            <a:pPr marL="742950" indent="-742950" algn="l">
              <a:lnSpc>
                <a:spcPct val="102000"/>
              </a:lnSpc>
              <a:buFont typeface="+mj-lt"/>
              <a:buAutoNum type="arabicPeriod"/>
            </a:pPr>
            <a:r>
              <a:rPr lang="en-AU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…</a:t>
            </a:r>
          </a:p>
          <a:p>
            <a:pPr marL="742950" indent="-742950" algn="l">
              <a:lnSpc>
                <a:spcPct val="102000"/>
              </a:lnSpc>
              <a:buFont typeface="+mj-lt"/>
              <a:buAutoNum type="arabicPeriod"/>
            </a:pPr>
            <a:r>
              <a:rPr lang="en-AU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…</a:t>
            </a:r>
          </a:p>
          <a:p>
            <a:pPr marL="742950" indent="-742950" algn="l">
              <a:lnSpc>
                <a:spcPct val="102000"/>
              </a:lnSpc>
              <a:buFont typeface="+mj-lt"/>
              <a:buAutoNum type="arabicPeriod"/>
            </a:pPr>
            <a:r>
              <a:rPr lang="en-AU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4406395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0C3C8B-FFDB-46E2-8D7F-7331D6332E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45C894-A401-4F24-9561-51D7C4740265}">
  <ds:schemaRefs>
    <ds:schemaRef ds:uri="http://schemas.microsoft.com/office/2006/metadata/properties"/>
    <ds:schemaRef ds:uri="http://schemas.microsoft.com/office/infopath/2007/PartnerControls"/>
    <ds:schemaRef ds:uri="ff236c08-9611-4854-a4bb-16d44b7327b6"/>
    <ds:schemaRef ds:uri="64eff3df-e3d6-48ed-978f-45ff25640900"/>
  </ds:schemaRefs>
</ds:datastoreItem>
</file>

<file path=customXml/itemProps3.xml><?xml version="1.0" encoding="utf-8"?>
<ds:datastoreItem xmlns:ds="http://schemas.openxmlformats.org/officeDocument/2006/customXml" ds:itemID="{463F3FD6-D1FD-4609-895D-E7E6B1E7A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268</Words>
  <Application>Microsoft Office PowerPoint</Application>
  <PresentationFormat>On-screen Show (4:3)</PresentationFormat>
  <Paragraphs>33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2_Office Theme</vt:lpstr>
      <vt:lpstr>3_Office Theme</vt:lpstr>
      <vt:lpstr>4_Office Theme</vt:lpstr>
      <vt:lpstr>5_Office Theme</vt:lpstr>
      <vt:lpstr>Making informed arguments</vt:lpstr>
      <vt:lpstr>Learning intentions</vt:lpstr>
      <vt:lpstr>Why do I need to know this?</vt:lpstr>
      <vt:lpstr>Two graphs - same data - different story </vt:lpstr>
      <vt:lpstr>Same data, different story: closer look </vt:lpstr>
      <vt:lpstr>An interesting statement</vt:lpstr>
      <vt:lpstr>Create infographic</vt:lpstr>
      <vt:lpstr>Sharing reflections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28</cp:revision>
  <dcterms:created xsi:type="dcterms:W3CDTF">2021-03-16T22:56:28Z</dcterms:created>
  <dcterms:modified xsi:type="dcterms:W3CDTF">2024-08-12T03:43:00Z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Order">
    <vt:r8>129865800</vt:r8>
  </property>
  <property fmtid="{D5CDD505-2E9C-101B-9397-08002B2CF9AE}" pid="4" name="MediaServiceImageTags">
    <vt:lpwstr/>
  </property>
</Properties>
</file>